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notesSlides/notesSlide2.xml" ContentType="application/vnd.openxmlformats-officedocument.presentationml.notesSlide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notesSlides/notesSlide3.xml" ContentType="application/vnd.openxmlformats-officedocument.presentationml.notesSlide+xml"/>
  <Override PartName="/ppt/ink/ink150.xml" ContentType="application/inkml+xml"/>
  <Override PartName="/ppt/notesSlides/notesSlide4.xml" ContentType="application/vnd.openxmlformats-officedocument.presentationml.notesSlide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notesSlides/notesSlide5.xml" ContentType="application/vnd.openxmlformats-officedocument.presentationml.notesSlide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notesSlides/notesSlide6.xml" ContentType="application/vnd.openxmlformats-officedocument.presentationml.notesSlide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notesSlides/notesSlide7.xml" ContentType="application/vnd.openxmlformats-officedocument.presentationml.notesSlide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notesSlides/notesSlide8.xml" ContentType="application/vnd.openxmlformats-officedocument.presentationml.notesSlide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notesSlides/notesSlide9.xml" ContentType="application/vnd.openxmlformats-officedocument.presentationml.notesSlide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notesSlides/notesSlide10.xml" ContentType="application/vnd.openxmlformats-officedocument.presentationml.notesSlide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notesSlides/notesSlide11.xml" ContentType="application/vnd.openxmlformats-officedocument.presentationml.notesSlide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notesSlides/notesSlide12.xml" ContentType="application/vnd.openxmlformats-officedocument.presentationml.notesSlide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notesSlides/notesSlide13.xml" ContentType="application/vnd.openxmlformats-officedocument.presentationml.notesSlide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ink/ink1128.xml" ContentType="application/inkml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6" r:id="rId2"/>
    <p:sldId id="272" r:id="rId3"/>
    <p:sldId id="273" r:id="rId4"/>
    <p:sldId id="274" r:id="rId5"/>
    <p:sldId id="276" r:id="rId6"/>
    <p:sldId id="278" r:id="rId7"/>
    <p:sldId id="277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6" r:id="rId23"/>
    <p:sldId id="297" r:id="rId24"/>
    <p:sldId id="300" r:id="rId25"/>
    <p:sldId id="301" r:id="rId26"/>
    <p:sldId id="302" r:id="rId27"/>
    <p:sldId id="303" r:id="rId28"/>
    <p:sldId id="304" r:id="rId29"/>
    <p:sldId id="299" r:id="rId30"/>
    <p:sldId id="271" r:id="rId31"/>
    <p:sldId id="305" r:id="rId32"/>
    <p:sldId id="298" r:id="rId33"/>
    <p:sldId id="259" r:id="rId34"/>
    <p:sldId id="260" r:id="rId35"/>
    <p:sldId id="261" r:id="rId36"/>
    <p:sldId id="262" r:id="rId37"/>
    <p:sldId id="263" r:id="rId38"/>
    <p:sldId id="265" r:id="rId39"/>
    <p:sldId id="266" r:id="rId40"/>
    <p:sldId id="267" r:id="rId41"/>
    <p:sldId id="268" r:id="rId42"/>
    <p:sldId id="269" r:id="rId43"/>
    <p:sldId id="270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B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7062" autoAdjust="0"/>
    <p:restoredTop sz="80196" autoAdjust="0"/>
  </p:normalViewPr>
  <p:slideViewPr>
    <p:cSldViewPr>
      <p:cViewPr>
        <p:scale>
          <a:sx n="60" d="100"/>
          <a:sy n="60" d="100"/>
        </p:scale>
        <p:origin x="-1386" y="2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61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0.53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1052 36 4,'0'-3'353,"-8"3"312,8 0-275,-6-5-107,3 2-57,-2 3-19,-1 0-71,1-2-13,-4-4-39,1 4-6,-1-4 35,1 6 29,-3-2-7,3 2 15,-4-3-38,4 3 13,-9-1-17,3 1 19,3-6-13,-5 6-26,-4 0-25,3 0-3,-2 0-32,-9 7 4,-3-2-31,1 11 17,-12 4-15,0 5 13,3-1-16,-5 2 0,-1 7 16,3-1 0,6 2-16,0 10 0,-6-10 0,8 10 1,4-5 11,-4 8-10,1-1-2,5-1 2,0-6 14,6 5-13,2-6 10,1 7 6,2 1-16,-2 4 9,2 6 1,0 10-11,1 0-2,4 4-3,4-4-1,0-3-11,8-5-1,-6 3 14,6-8-10,0 7 12,0-9-4,0-4 1,8 7-15,6-9 14,-5 1-18,2-1 7,6-7-4,-6 1 6,5-2 10,1 1 1,0-8-1,0 6-13,-3-7 13,2 3-19,7-7 10,-4 0 11,-2 3-21,8-9 9,-6 1 1,6 4-7,3-4 17,0 1-2,6-4-15,-7 0 17,10 6-12,-4-8 14,9 3 2,-6-4 1,0 5-2,-2-11-1,2 9 0,0-3-2,-2 1 0,2-1 0,-8-10 0,5 10-1,-10-12 1,7 6-10,-8-5 10,9-3 2,-3 0 0,5 0 2,-5 0 0,9 0 0,-4-3 11,3-7-12,6 4-1,-11-2 1,2 4 0,-8 2 0,0-10 0,-5 8-1,-4-3 12,-4-1 1,4-5 0,1 4 6,3-4 3,5-2-19,0-9 12,3 5-15,5 1 2,-5-3-1,5 1-1,-13 7 0,-1-1 1,-5 2 2,-3 5-1,-2-2 14,-6 6-4,2-3 1,3-2 5,1-5 7,-1-6-6,1-1-6,2-5-12,-3 0 0,3 3 1,3-3-2,-5 6-1,-7 7 1,7-3 0,-9 3 0,2 4 0,4-3 1,-6 10 1,0-12 0,0 10 0,3 3-1,-3-5 0,5-1-1,-5 0 0,0-1 1,0 1 0,0-6-1,3 5-2,3-5 1,-6 7-1,0 0 1,3-6-1,2 10-1,-5 1 2,0 0 1,0 0 12,0 0 10,0 0 7,0 0-1,0 0-7,0 0-5,0 0-3,0-3-1,0 3-9,0 0-1,3 0 11,-3 0-10,0 0 0,5 0 9,-5 0-10,0 0-2,0 0-1,0 0-11,0 0 9,0 0-13,0 0-6,3 0 7,0-5-4,11 2 19,3 1 9,2-4 4,1 5-1,2-4-11,-3 2-1,1 0-1,2 1 1,6-3 2,-3-3 1,6 5 0,5-6 8,11 3-11,6 1 0,3 0 34,3 2 1,-4 3-10,-2 0-14,-3 0-11,-13 0 0,-1 0 16,0 0-4,0 0 0,-2 8-10,-1-5 2,-2-1-1,0-2 9,-4 0 4,7 0-15,-6 0-1,2 0 2,12 0 16,0 0-18,11-2-2,3 2-1,11-3-10,-6 3 13,6 0 0,0 0-1,-6 0-11,-8 0 12,3 0 2,2 0 11,-5 0-12,0 0 1,0 0-2,-6-5-1,3 1 1,-5-1 15,-3-3-13,2 2 0,-13 1-2,8-3-1,-3 8-2,-8 0 0,8 0 3,1 0 0,2-1 19,5 1-17,-5-3-1,3-5-1,-3 0 0,0 3 1,6-4 2,-9-7-3,8 7 2,-2-4-1,-11 1 15,0 1-16,-12 8-1,-11-2-15,1 5 15,-6-2 0,2 2 0,-5 0 1,0 0 3,0 0-1,0 0-1,0 0 2,0 0 0,0 0 1,0 0-1,0 0-1,0 0 13,0 0-15,0 0-3,0 0-37,0 0-13,-8 0-12,-1 0-19,-13 0-69,0-8-149,-12-3-203,-7-1-185,-4-2-683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21.8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105 854 854,'-8'-12'385,"-1"7"-117,4-9-70,2 5 13,3 4-42,0-8-6,0 10-79,8 0-67,9-10-15,-6 12 11,14-12 3,0 6 49,6-9 25,5 3-74,12-4 52,5 0 19,5-2-26,12-3-38,5-1 31,6 1 30,5-3-38,3-4-43,-2 9 48,2-5-38,-8 2 19,8-3-32,-3 5 13,1-5-13,-7 0-3,7 7 2,2-8 2,-5 9 16,8-3-17,-12-4-15,7 5 14,-6 1 0,-3 5-18,-9-5 18,-2 5 0,0 1-1,-6 1-1,-5 4 3,-6-4 10,-2 5-10,-7-5-2,-7 10-30,-4-9-20,1 10 33,-3-12 19,5 7 24,-5-7 5,6 7-29,-4-14 2,-2 7-4,3 2 0,-12-4-1,1 13 3,-3-6-25,-3 5 25,-9 1-1,1 2-1,2 0 1,-5-4-1,2 4 1,-5 0-1,0 0 0,0 0 0,0 0-47,0 0 49,0 0 13,0 4 4,-8-2 9,0 6-3,-9-3-22,-3 7 1,-13 7 0,-3-7 1,-9 9-3,1-4 0,-6 3 0,2 2 11,-5-1-11,0-1-12,0 5 9,0-5-10,-8 9 26,8-6-7,-8 4-2,0 4-3,-9-9-1,3 8 1,0 3 1,-3-2-1,-5 4 1,8-4 12,-8 2-14,11-3-19,-3-1 19,6-2 0,8 0 0,8-4-2,1 2-21,5-5 21,-3 6-9,6-6 11,-1-3 4,4 4-2,5 2-2,-8-4 0,2 1 2,7 1-1,-7 2 16,6-3-17,-5-5-15,5 0 14,-3 6 0,3-4-15,1 6 15,-1-10 1,3-1 1,0 2 0,0 1 18,5 2-16,0-2-3,-5-2-9,0 4 6,0-1-1,3-2 2,0 2 2,2-7 0,1 4 19,-4 2-19,9-4-3,-2-5 3,2 5 0,-3-3 2,11-1 2,-10-1-3,7-5 11,-5 10 4,6-9-16,-3 1 3,0 0 0,2-1 10,1 9 3,-6-11-13,9 4-1,-12 4-2,3-6-19,-3 6 18,6-1 1,0-3 2,-6-3 20,3 10-20,9-9-2,-9 4-11,3 0 9,-3 2-19,5 3 21,1-9 2,5 2 11,0 4 0,-2-8 0,2 3-10,-3-3-1,4 0-1,-7 3-1,1-3 0,2 5 0,4-3-3,-7 4-10,6-4 11,-5-2-1,3 3 1,2-3 2,-6 1 2,1 5 14,2-4-15,-2 4 1,3-4 1,-4 6 1,1-5-1,-1-2 0,4-1 16,2 11-18,-5-11-1,2 2 1,3 1 12,1-3-11,2 2-1,0-2 0,0 6 0,0-6-1,0 0 0,0 0 3,0 0 12,0 0-2,0 0-12,0 0-1,0 0-19,0 0 3,0 0 3,0 0 1,0 0 11,0 0 0,0 0-1,0 0 0,0 0 2,0 0 0,0 0 19,0 0 4,0 0-4,0 0-6,0 0-11,0 0 1,0 0-1,0 0 1,0 0 13,0 0 0,0 0 0,0 0 0,0 0 10,0 0 6,0 0 3,0 0 3,0 0 7,0 0-1,0 0 7,0 0-4,-6 0-5,6 0-11,-3 0-9,3 0-19,0 0-3,-5 0 0,5 0-2,0 0-10,0 0-1,0 0-3,0 0 0,0 0-3,0 0 7,0 0 9,0 0-10,0 0-3,0 0-9,0-6-13,0 4-16,5 2-35,4 0-14,5 0-105,8 0-53,-3 0-207,15 0-352,2 0-497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13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1781 180,'20'-30'284,"5"-22"163,11 2-134,6-17-24,11-10-16,11-3-47,8-11-64,12 0-7,5-3-42,8 0-42,1 4-9,11-1-36,2-2-26,12 1 0,-1-4 38,1 4-38,2-5 0,-10 11-164,-7 6-43,-13 6 25,-14 16-35,-14 10-22,-23 13 21,-19 12-71,-14 21-86,-11 2-3,0 2 162,-11 29 125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4.0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5 362,'0'-3'496,"0"2"-138,0-2-88,0 2-52,0 1-48,0-2-50,0 2-32,0 0-20,0 0-6,0 0 2,0 0 1,0 0-20,0 0-12,0 0-7,0 0-26,6 3 0,1 5 82,0 0-20,5 7-20,0-3-16,-2 4-10,-1-1 13,-1-1-7,-1-3 1,0 5 2,-3-6 4,1 4-6,-1 0 3,-1 1 9,0 0 16,1 3 10,0-1-25,-4-1-7,4 1-27,-4 1 11,2-1-10,1 0 16,-3-4-6,0 0 0,0 0 6,0 0-3,0 0-4,0 2-9,0 0 13,0-1 0,-5 2 0,2 0-13,2-1 9,-3 0-10,4 1 0,-4-3 1,4 2-2,-3-2 1,3-3-2,-2-1-3,2 2-10,-1 1 12,1-2-1,-3-1 0,3-1-1,-1 2 3,1 0 12,0-1 14,0-1 3,-3 1-4,1 1 1,2 1-14,0 1-12,-4-1 13,4 3 19,-3-4-19,2-1-13,1-1 1,-3 2 1,2-4 11,-2 3-11,0-1-1,3-2-1,-4 1-1,4 0-1,0-3-11,0 2 10,0-2-13,-3 1 3,3-1 11,0 1 0,0 0-1,0 0-1,0 0 3,0 1 1,0-2 0,0 3 2,0-2 0,0 0-2,0 1 2,0 1 0,0-1-2,0 3 0,0 0 0,0 0 26,0-3-24,0 4-2,0-3 1,0-2-2,0 2 2,0 1-1,0-4 0,0 1-1,3 1 1,-3 2 0,0-5-1,1 3-1,2 0 0,-3-2 0,0 0-1,0-1 0,0 1-1,2-2-11,-2-2 2,0 0-3,0 2-6,0-2-1,0 0-2,1 0-7,-1 0-3,3 0-4,1 0 30,-3 0 9,2 1 2,-1 0-1,0 2-1,0-1 0,1-2 0,-3 1 0,1 1 16,2-1-3,-3 2-11,0-2 11,1-1-1,-1 3-11,0-3-1,2 0 0,-2 0-1,0 0 0,3 0-15,-3 0 0,1 0-12,2 0-14,-2 0-9,2 0 22,1-3 29,1 2 0,-4-2 0,3 2 1,-1-1-1,0 1 0,0-1 2,1-2 21,0 1-22,0-3 1,1 3 14,-1-2-3,-1-2 0,0-1-10,1 1 29,-3 1-20,2-3 4,1 1 4,-2 1-4,0-2-16,3-2-4,-5 2 2,3 2-14,-1 2 3,3-3 10,-1 2 0,-3-1-10,2 3 11,1-4 2,1 0 13,-4 2 0,0-1 9,2-3 7,-1-1-4,0-2 1,-2 2-7,0-2-6,0 3 0,0-3-10,0 3 16,0 2-3,0-1 3,0 2-17,0-1-1,0 2 1,0-3 0,0 1-1,0-1 12,-4-1-11,1 0-1,2-3-1,0-1-19,-4 1 6,5-2 13,0 0-2,-3 4 1,2-3-2,1 5 3,0 1 0,0-1 13,-3 2 0,2-2 6,1 2 0,-3 0-17,2-3 20,1 5-21,-3-1-1,1-2-16,0 0 4,2 2 8,0 1-12,0 0 1,0-2 2,0 1 10,0 1-20,0 0-2,0-2 3,0 5 6,0-2 3,0-1 10,0 4-10,0-4 10,0 2 2,0-2 1,2 0 0,0 0 2,1-3 14,-2 2-5,2-2-11,1 2-12,-4 0-14,4-2 10,-4 2 15,5 4 1,-5 1-1,0 1 1,0 0 1,0 0 1,0 0 11,0 0-10,0 0 13,0 0-15,0 0 0,0 0 0,0 0 0,0 0 1,0 0-2,0 0-3,0 0 1,0 0-11,0 0-50,0 0-56,0 0-64,0 1-97,0 5-134,0 1-135,0-1-184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6.3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2 467,'0'0'665,"0"0"-225,0 0-137,0 0-118,0 0-55,0 0-20,0 0-6,0 0-1,0 0 0,1 0-9,2 0-7,-3 0-4,0 0 7,0 0-22,0 0-33,1 0-6,4 0 0,-1 0 6,4 0 105,1 7-44,-1-4-36,2 3-15,0-3-7,-2 1-16,5 0-9,-5 0-10,4 0 0,0 1-1,1-3 0,0 5-1,-1-4 1,2 2 0,1-2 24,-1 3 9,1 0 21,-1-3 1,0 4 25,-1 0 12,0-2-28,-2-1-22,0 3-22,-4-4-19,4 4 0,-2-4 13,-2 3-14,1-1-1,4-2 0,-4 3 12,-1-3-13,4 4 0,-2-1-13,1-2 12,-2 0 1,1 2-2,0-1 2,0-1 1,-3 0 1,-1 2 11,2-5-11,-3 3 1,1-2-3,-4-1 0,2-1-2,1 2-1,-2-2-1,2 1-8,0 1 12,0 1-1,5-2 2,-4-1-2,4 3 2,-1 0-1,1 1 0,-4 2 0,4-3 0,-4 1-2,2-2 1,-2-1 1,-3 2-1,5-3 0,-2 4 1,-1-4-1,2 0-1,-1 6 2,6-5 0,-2 3 0,1 0 0,2-3 2,-2 2-2,-1 1 0,1-2 0,-3-1-1,-2 2 0,-1-2-1,-2-1-1,1 0 1,-3 0 0,0 0 0,0 0 0,1 0-1,2 0-10,-2 3 10,4-3 3,2 2 3,-2 2 1,4-2-1,-1 3 9,1-3-12,-4 2-1,4 0-15,-1-2-2,-4-2 5,-1 1 10,0 3 1,1-4-11,-4 0 13,0 0 2,0 0 2,0 0 11,0 0-2,0 0 6,0 0-1,0 0 1,0 0 0,0 0-4,0 0-15,0 0-28,0 0-50,0 0-35,0 0-60,-3-1-77,2-2-193,-2 0-379,0-1-781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7.5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-4-1 709,'-2'0'602,"2"0"-107,0 0-153,0 0-122,0 0-39,0 0-33,0 0-35,0 0-33,0 0-15,4 0-1,3 0 58,3 0-11,-2 0-40,3 5-21,5-1-21,-2-1-13,3 0 9,-2 1 4,5 0-13,-5-2 0,2 1 0,0 1 15,-3-3 4,0 3-13,-1 0 10,0-3-7,-4 5 20,4-5-8,-4 3 1,0 0-3,0-3-10,-1 2-23,-1 1 10,2-4-12,-1 0 0,3 2-1,-4-1-1,5 2-1,-2-2 2,2 2-1,1-3 0,1 1-1,-1-1 0,-4 0 0,0 0 3,-1 1 16,-2-1 15,0 3 4,-4-3 5,3 1-2,-1-1 0,0 1-17,2-1 5,-1 0-14,2 0-10,2 0-2,-4 3 2,4-2-1,-1 2 2,1-3-2,-2 1 1,1-1-2,1 1 4,-4-1-2,2 3-1,-5-2-1,1-1 1,-3 0 0,1 0-1,-1 0 1,0 0 0,3 0-1,-3 0-2,0 0-17,0 0 17,1 0 2,2 3 12,-2-3-10,2 1-1,-3-1-1,2 0 0,0 0-1,-2 0 1,0 0 0,0 0 1,0 0 2,0 0 12,0 0 1,0 0 6,0 0-1,0 0 11,0 0-32,0 0-83,0 0-71,0 0-110,0 0-132,0 0-336,0-1-659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5.4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5 760,'0'0'720,"0"0"-323,0 0-182,0 3-79,-2 2-26,2 4-65,0 3-45,-2 2-3,2 3-20,0 2 23,0 2 16,0-2 43,0 4 44,0 0 10,2 3 0,-2-2-17,0 2 4,2 0 2,-2 4-15,2-2-17,-2 3-3,0 2-32,2 0-31,-1 0-3,1 0 2,2 4-3,-4-3 0,4-3-2,-4-5 1,2-2 0,0-1-2,-2-3 1,2-4 2,0 0 1,-2 0 1,0-5 0,0 5 10,0-2 4,0 1-13,0-2 0,-2 1 13,0 3-12,-2-7 8,2 4-12,0-4-12,-2 0-1,2 3-13,1-3 1,-1 3 3,2-1-4,-2 1-3,2-3 13,0 3 15,0-3-2,0-1-22,0-1-1,0-5 10,0 4 16,0-6 3,0 3 16,0-3 7,0 0 6,0 4 9,0-4-12,-2 1 3,2-1-3,-2 6-13,0-6-13,2 0 9,0 0-9,0 2 9,0-3-10,0 1 11,0-1-11,0 0-1,0 0-1,0 0-3,0 0-29,0 0-25,0 0-7,0-1 10,0-3 9,0 3-12,0 1-39,0-4-55,0 0-78,0-3-162,0-2-230,0-8-428,6 1 475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1 553 741,'-2'0'613,"2"0"-207,0 0-187,0-1-125,0 0-64,0-1-30,0-2-45,0 2-62,6-6-24,2-1 69,5-5 23,5-2 39,0-3-16,9-5 16,0-3 50,5-1 68,2-4-66,1 5 32,2-3-22,-1 0-7,0 1 45,-1-1-19,0 2-55,0-3 26,0 2 13,-1 1-65,0 4 3,-7 1-3,-3 4 0,-5 7 16,-5 1-16,-5 5-13,-3 3 11,-4 3 2,-2 0 16,0 0-16,0 0-32,0 6-62,-2-3 58,-3 5-25,1-1-10,0 5-75,-2 2-92,2-1-182,-2 1 39,2-2-72,-3 4-43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46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-1 850 380,'0'0'607,"0"0"-194,0 0-188,0 0-92,0-3-39,0-3-94,1 0-54,6-7 9,7-2 9,0-7 36,12-7 88,2-4-9,7-9 28,8-4 32,2-6-61,4 0-29,5-1-26,-1-2 19,2 2 16,0 0-10,-6 7-12,0 6 19,-9 2-26,-4 9-29,-4 5-1,-3 2-1,-6 3-1,-1 4 3,-1-2 4,-2 3 15,-1 3-19,-1-2-2,1 4-11,-5 0-113,-4 8-49,-3-1-9,-3 2-110,-3 0-70,0 7-66,-4 5 313,-8 3-118,-2 3-251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8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0 848 158,'7'-8'212,"-2"1"198,8-9-162,1-1-7,3-5 0,5-6-46,5-4-28,4-2-34,5-7-49,4 0-19,5-7-29,7-1-34,1-4-2,2-1 16,5-1-16,2-1 0,-2 4-8,-1 2 4,-6 4 8,-5 5-4,-9 7 2,-11 8 1,-7 7 0,-11 10 1,-3 1 31,-7 7-10,0 1-25,0 0-42,0 3-120,0 4-67,-8 6 5,-3 4-85,-3 2-36,-5 10-99,-3 4-73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13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-9 906 180,'10'-15'284,"2"-11"163,7 1-134,2-9-24,5-5-16,7-1-47,3-6-64,6 0-7,3-1-42,5-1-42,-1 3-9,6-2-36,1 0-26,6 0 0,-1-1 38,1 2-38,1-3 0,-5 5-164,-3 4-43,-7 3 25,-8 7-35,-6 6-22,-11 7 21,-11 5-71,-6 11-86,-6 1-3,0 1 162,-6 15 125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4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7 843 303,'-8'11'701,"1"-7"-447,5-1-217,2-3-37,0 0 0,0-4 108,5-6-21,7-2-44,2-5 19,5-6 71,6-9 82,3-2-4,4-7-36,6-3-65,2-2-19,4 0-11,1-3-15,6 3-10,4-2-39,4-1-16,-1 5-12,1-2 12,2-1 19,-3 5-19,-5 0-158,0 3-94,-8 8-69,-5 6-141,-9 8 0,-13 8-128,-10 8 82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6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0 693 1202,'0'0'520,"0"0"-520,0 0-91,0-1-6,0-6 97,7 2 42,4-6 111,6-5-20,2-3-15,4-5 28,7-8-32,5-1-27,3-1-9,8-6-10,8-5-14,3-1-51,4-2-3,3 0 0,2-2 3,-5 3-3,-1 3-84,-9 4-152,-1 5-158,-12 5-114,-4 7-91,-11 8-109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4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1633 303,'-16'20'701,"2"-11"-447,11-4-217,3-5-37,0 0 0,0-6 108,8-14-21,17-6-44,3-6 19,9-14 71,13-18 82,5-3-4,10-15-36,10-4-65,3-5-19,11-1-11,0-6-15,11 8-10,9-3-39,8-4-16,-3 9-12,3-3 12,3-3 19,-5 11-19,-10 0-158,1 7-94,-17 13-69,-11 14-141,-16 15 0,-26 17-128,-19 14 82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9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-22 721 1420,'0'-4'560,"0"-6"-560,8-7-97,5-5 97,7-3 91,5-7 77,6-4-57,4-3 18,3-5-26,8-1-22,-1 3-39,4-3-10,1 3-9,0 2-10,1 1 3,0 0-15,-2 6 1,-1 0 21,-5 3-23,-7 3-132,0 4-62,-5 5-72,-7 6-86,-6 5-136,-3 3-209,-10 4 108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1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0 551 1849,'0'0'429,"0"-9"-429,9-4-119,1-1 86,6-4 33,8-2 120,6-7-49,7-5-19,3-3-36,7 1-16,2-3 3,2-1 17,1 1-1,1 2-18,1-5-1,-2 6-68,-1-2-126,-5 4 16,-5 3-203,-10 9-189,-9 6-249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3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-8 460 1544,'0'0'589,"0"-4"-372,0-1-217,7-2 0,3-6 31,4 0 37,8-8-33,8-6-20,10-5-15,8-2 0,7-5 2,2-2-2,5 1-21,0 1-137,-9 5-76,-3 1-33,-7 6 26,-12 8 20,-8 4-72,-9 7-264,-9 4 48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5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1 373 1127,'-9'10'712,"5"-6"-399,0-4-255,4 0-58,0 0 75,0 0 45,1 0-27,11-8-2,6-5 2,4-6-28,9-5-11,5-7-51,3-4 13,4 2-16,-3-2-42,4-3-61,-3 5 3,1 3-52,-7 2 3,-7 5-71,-6 5-103,-5 8-113,-9 5-101,-8 5-89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7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23 194 809,'-13'13'716,"5"-9"-312,2 4-173,6-8-37,0 0-26,0 0-42,0 0-26,0 0-10,0 0-13,0 0-26,6-8-27,2 2-22,5-5 9,5-5 11,5 0-3,-1-3-19,5-4-63,0 3-43,1-3-67,-3 1-21,1 5-39,-6 4-123,-3 3-150,-5 6-73,-6 4-93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8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49 134 565,'-15'22'672,"1"-3"-399,6-5-75,-1-5 31,5-1 17,1-7-71,3 0-116,0-1-58,0 0-1,0 0-1,0 0-29,7 0 30,2-5 98,5-2 64,2-4-62,7-1-84,-1-6-16,5-4-123,0 0 4,0-4-62,1 3-104,-1 3-80,-2 2-130,-3 4-101,-5 4-3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0.1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96 2 791,'-14'17'642,"-1"0"-362,4 1-189,-2 3-6,1-5 26,2 3 28,2-4 13,3-3-6,1-2-74,1-7-72,3-3-64,0 0 2,0 0 46,3-3 16,7-8 0,3-3 120,3-1-37,-2-3-83,3-2 0,-3 3-9,0 4-14,-4 2-12,1 2-7,-3 0 26,-1 5-14,-3 0-28,-1 4-32,-1 0 70,-2 0 20,0 0 52,0 0 3,0 0 13,0 0-16,0 0-1,0 0-18,0 4-33,0-4-16,-2 3-38,-2-2-82,0 5-146,0-3-232,-2 3-252,2 0-23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0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49 275 705,'-14'0'538,"1"0"-268,3 0 68,0 0-15,6 0-61,1 0-75,3 0-71,0 0-61,0 0 13,3-1-68,1-1-84,3-6-29,5 2 100,0-6 13,7-1 23,0-2 6,4 0-3,1-2 19,-2 4-4,5-3-8,-3 2-20,1-2-10,2 0-3,1 2-29,2 1-39,-3-3-22,4 2-136,-7-2-46,1 3-86,-5 3-126,-3 1-93,-5 5-85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3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-1 412 876,'-5'0'489,"4"0"-122,1 0-83,0 0-54,0-2-36,0-3-126,6-4-55,5 0-13,3-7 29,4-2 16,5-8 7,2-2-10,3-1-36,3-1-6,4-3-1,4 1-28,0 0 13,5 3 16,-1 1-26,-2 2-151,-2 6-137,-4 0-181,-8 7-133,-9 7-24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5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17 332 157,'-13'8'1069,"7"-3"-620,2-2-159,4-3-99,0 0-84,0 0-42,0 0-20,0-3-9,6-2-36,2-3 26,6 1-26,3-9 19,7-1 23,2-6 10,6-4-39,2-1-10,2 0 7,5-3-10,2 1-12,0 1-66,-1-2-168,-3 5-196,-4 3-231,-8 4-404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6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1375 1202,'0'0'520,"0"0"-520,0 0-91,0-1-6,0-12 97,14 2 42,9-11 111,10-9-20,3-7-15,12-9 28,10-17-32,12-2-27,5-1-9,17-12-10,14-10-14,8-3-51,6-2-3,8-2 0,3-3 3,-11 5-3,0 8-84,-20 6-152,0 11-158,-24 10-114,-10 13-91,-21 15-109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7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-9 483 818,'-5'1'717,"3"-1"-297,2 0-235,0-1-58,4-8-127,7-5 0,0-6 37,9-2 28,7-6 32,-1-4-3,5-4-14,6 1-80,6-3 17,2-2-17,4 1-22,3 3 6,1 0-146,-6 0-203,0 3-283,-7 5-538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0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23 371 362,'-15'11'1064,"5"-3"-591,9-6-158,-2-2-111,3 0-66,0 0 27,0-2-120,3-6-43,7-2 11,-1-3-13,5-4 13,6-2 48,3-5-19,1-3-42,5 0-10,6-3-19,6-4-22,4-1 49,3-3-130,1 5-188,-7 1-168,-4 4-247,-7 11-334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2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34 323 250,'-14'11'1368,"1"-3"-837,6-2-182,3-2-97,1-4-98,3 0-154,0 0-6,0 0-39,7-6 42,3-1 0,7-3 3,5-6 22,5-7-6,4-3 12,5 0-28,3-4-23,3 0 1,5-3-136,-2 3-81,-3-2-159,0 0-80,-10 6-154,-7 5-141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4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17 291 1152,'-10'10'654,"2"-7"-157,4-1-99,4-2-135,0 0-118,0 0-37,0 0-53,1-3-55,6-3-61,5-4 60,3-4 1,8-4 3,3-2 26,6-3-27,4-6 0,4 2-2,3-2-52,-2 0-185,-1-1-124,-3 6-160,-6 1-175,-5 5-346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6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6 295 402,'-8'6'1141,"4"-5"-591,1-1-155,3 0-182,0 0-81,3-5-103,5-3-29,5-4-26,1-3-10,9-8-5,1 0 41,5-4-2,4 1-14,5-2-32,-3-3-107,2 3-123,-2 0-203,-4 4-141,-3 1-199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8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12 181 867,'-10'7'697,"6"-1"-195,0-5-175,4 2-156,0-3-93,0 0-46,0 0-32,0 0 0,0-3 51,8-4-51,1-2 0,2-1 7,6-7-4,4-2 0,-2-2-3,4 0-100,1 0-48,0 0-62,-4 4-85,-3 4-67,-3-1-48,-5 10 25,-4 1 69,-2 3 6,-3 0 108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1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94 367,'-1'2'454,"-2"-2"-86,3 0-85,-2 0-91,2 0-65,0-3-16,0-3-111,0-1-13,0-1-20,0 2-3,0-3 3,0-1 7,5 2 4,0-2 18,2 1-35,-3 3-19,1-1-14,-4 4 17,0 1 16,2 1 6,-3 1 14,0 0-14,0 0 1,0 0-4,0 6 20,0 3 16,-3 6 169,1 1-68,-5 6-56,1-2-28,-1 0-4,3-2-13,1-4-134,3-4-123,0-6-16,0-3-11,6-1-189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6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-2 131 358,'0'-8'668,"2"-1"-284,5-2-250,1-2-134,3-2 0,5 1-30,2-3-116,-1 1-167,1 0-84,-4 3-99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8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0 683,'-7'3'713,"0"4"-313,-4 1-165,0 7-60,-6-4-23,3 4-35,1-1-20,1-3 28,3-3-2,4-2-30,0-5-29,5-1-48,0 0-16,0 0-32,0 0-22,0 0-101,0-3-96,5-5 27,0 1 40,4-4-175,-1 0-200,-4 2-473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3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2 58,'0'5'560,"-4"-1"-204,4 2-151,-4 3-45,4 4-56,0 0-39,0-2-23,0 4 10,4-1 33,0 0-30,5-1 7,-4 1 20,4-4 2,-1 4-48,2-4-35,3 3 25,-4-3-13,4 1 20,0 3-7,-4-4-10,5 3-16,-1-3-3,2-1-16,-3 0 19,1-1 1,1-1 1,-6-3-2,2-1 4,-1-2-4,-1-1-9,-2 0 9,1 0 1,-5 0-1,5 0-32,-2 0-92,0 0-114,2 0-156,-3 0-98,-2-1-189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9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1396 1420,'0'-8'560,"0"-12"-560,17-13-97,8-11 97,14-6 91,11-13 77,11-8-57,9-7 18,5-8-26,17-3-22,-2 4-39,7-1-10,1 3-9,2 5-10,0-1 3,1 2-15,-4 12 1,-2-1 21,-9 6-23,-13 7-132,-4 8-62,-7 9-72,-15 14-86,-11 6-136,-5 8-209,-23 8 108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8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7-3 216,'-4'0'1300,"1"0"-804,1 0-205,2 4-165,0 2-126,0 4-19,0 4 3,0 1 14,5 6 1,4 0 0,0 0-22,4-1 21,1-4 0,-2 2-21,2-4 23,-1 0 42,1-5 10,-1 1 25,1-3-6,-1 2-3,1-2-23,3 0-19,-2-3-25,0 2 2,5 0-1,-6 0 2,0-2 12,-1 2-3,0-5-13,-2 0-65,0-1-135,2 0-98,1 0-134,-1-1-174,-4-6-212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3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1078,'-1'0'563,"1"0"-208,-3 0-108,2 0-79,1 4-81,0 2-61,0 4 0,0 3-26,4 2 68,2 6 9,2-4 26,0 1-29,-1 0-6,6-4 9,0 1-7,-1-1-12,2-1-26,3 0-29,2-2 19,-1 2-22,3-2-16,6 2 14,-1-2 2,1-1-2,4 2-100,-4-3-116,-1-1-124,1-6-150,-9 0-156,-1 1-46,-3-3 9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6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2 524,'0'0'1068,"0"0"-612,0 0-190,0 0-85,0 0-39,0 0-45,0 6-62,4 1-9,5 4 80,5 5-26,0 4-9,3-1-13,6 4-20,-2-1-36,2-2 1,-1-1-1,1-2-1,-2-2-1,2-1-3,0-4-61,-1 1-54,1-6-98,2 1-64,-5-6-109,4 0-275,-6 0-339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8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-9-3 179,'-1'0'1381,"1"0"-864,0 0-238,0 0-127,0 0-107,8 6-22,2 4-1,4 5 24,3 4-21,3-3-5,4 2-5,-1 1-15,-3-5-3,1 0-104,1-4-67,-4 1-66,0 0-98,-1-5-92,-6 0 23,1-3-157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71,'4'0'665,"1"0"-277,0 3-141,4 4-74,4 1-27,-3 2-55,4 1-66,0-1-24,1-4 14,4 2-15,-2-3-78,-2 0-179,1-1-202,-2-4-150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2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-4-3 1017,'0'-1'1086,"0"1"-674,0 0-219,0 0-193,2 3-19,6 2 19,2 4 37,2 0-37,2 0-45,-2 0-68,0 0-58,1-2 6,1-4-46,-5 3-4,4-5-81,-4 2-144,-1-3-104,1 0 18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40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3-3 2049,'0'0'670,"4"0"-358,-2 0-200,5 0-77,-3 4 10,6 1-20,-2 0-25,1 0-74,-2 0-80,1-1-132,-1-2-134,-3 0-243,-2 0-474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0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0 335 1241,'0'0'377,"0"0"-344,0 0-33,0 2-117,6-2 117,9 0 194,4 0-34,0-7 45,11-3-98,2-4-1,6-1-50,3-3-14,4-4 3,3-1 13,-3 1-16,3-1-13,-7-1-10,2 2-15,-3 3 9,0-3-13,-6 5-2,4-2-78,-3 2-79,-4 4-64,0 1-70,-9 3-58,-3 4-92,-7 4-98,-9 1 19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3 283 849,'-4'6'417,"0"-4"-359,4-1-58,0 2-43,0-2 43,0-1 55,0 0-25,4 0 45,0 0 100,4 0 56,7-5 27,-1-4-25,8-5-78,5 1-78,4-7-51,4 1-26,6-4-1,2-2 1,2-2 0,5-2 0,-3 5 1,0 2 18,-1 2-19,-5 2-216,-5 4-127,-6 5-240,-11 4-405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5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-3 419 1790,'-1'4'316,"1"-4"-258,0 0-58,0 0 0,0 0 64,1-4 17,9-4 32,7-4 6,8-5-96,6-6-4,6 0-19,7-7-14,1 0 12,5 0-9,2-2 11,2 0 20,-2 3-17,-1 1-2,-1 3 31,-2-1-32,-5 6 0,-6 2-193,-4 3-96,-6 7-88,-8 5-225,-12 3-463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1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1094 1849,'0'0'429,"0"-18"-429,17-7-119,2-3 86,14-8 33,15-3 120,10-14-49,15-12-19,8-2-36,11-2-16,5-3 3,3-2 17,6 1-1,0 4-18,0-9-1,-3 10-68,-3-2-126,-8 5 16,-11 7-203,-19 19-189,-18 11-249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7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7 416 1424,'-8'8'332,"3"-6"-162,5-2-144,0 0 10,0 0 19,10-6 10,7-5 64,5-5-12,11-5 6,9-7-59,3-2-32,6-3-32,5-2 0,-1 2 9,1-1-9,2 1-21,-5 3 21,-7 4 0,1 1-98,-9 7-184,-5 2-10,-10 6-216,-6 4-508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9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38 313 1374,'-22'15'417,"6"-5"-173,9-2-49,3-7 77,4-1-27,0 0-100,0 0-145,4 0-18,3-7 18,10-2 0,8-8 97,6-5-27,7-5-38,8-5-11,4-2-21,-1 2-13,0 1-10,3 3 21,-3 2-20,-4 6 20,0-2 1,-6 5-76,-6 4-126,-7 6-68,-9 0-59,-7 7-132,-7 0-137,-3 10-398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70 246 1431,'-24'23'341,"1"-8"-174,6-3-34,8-1 45,2-9 68,5 3-42,2-4-111,0-1-87,0 0-6,0 0-35,10-6 35,4-1 92,7-4 46,9-7 16,2-5-84,7-1-69,6-2-1,4-4-57,4-2-55,1 3-26,3-2-107,-8 6-68,-3 2-118,-8 8-296,-11 3-307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3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27 211 1533,'-17'13'318,"9"-6"-138,3-1-96,5-5 49,0-1 71,0 0-78,0 0-78,0 0-2,7-1-1,0-5 13,9-4 48,6-4-7,7-4-47,4-5-33,4-1-19,3-2-16,-1 0-32,-2 2-77,-2 2-88,-4 6-13,-4 2-75,-12 6-152,-2 4-123,-6 4-157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5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18 181 182,'-13'13'1426,"5"-10"-1026,5 3-182,3-5-47,0-1 62,0 0 5,0 0-94,0 0-86,3-3-32,1-3-26,6-2-26,3-1 26,5-6 29,7-3-28,-1-3-1,6 2-67,-1-2-91,0 2-93,2 2-78,-4 1-156,-4 1-94,-5 5-455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6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81 1462,'-8'5'677,"3"-2"-395,5-3-198,0 0 3,0 0 113,0 0 9,0 0-62,0 0-131,2 0-16,2-2-83,3-4-81,3-2 102,2-1 62,4-2 0,0-1-95,1 1-128,-3 2-65,-1 3-68,-1-1-88,-5 5-93,4-3-158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5.0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763 6413 489,'0'0'587,"0"-7"-502,0 1-85,0-6 0,0 0 78,4-5 68,-4-4 7,2-1-23,-2-4 17,0 0-39,4-8-30,-2 1 16,-2-7 71,0 1-42,0-3-16,0 0-36,0-1 19,0 0-13,0-3 4,0 1-20,0-4-16,0 5-10,4-9-12,-4-1 6,0 3 6,2-3-19,2-3 13,0-2-13,3-6 3,-1 2 10,0-4-13,4-4-3,-2-4 15,-2 1-5,0-3-11,0 3 11,-4 1-10,4 0-10,-6 11-1,4-3 26,-4 3-28,2 5-7,-2-2 7,0 0 23,4 2-8,-4-2-13,2 0-2,-2 2 35,4-3-4,-4 1-29,0-9 11,0 4-13,0-2 1,0-1 12,0 5-10,0 0-2,-4 7 12,2-4-13,-2 10 2,4-2 20,0 0-9,0 5 22,0-2-3,0 1-13,6-2-17,0 4-2,-4-6 3,8 9 10,-8-3-13,4 1-16,-2-2 16,-2 1 2,-2-1-2,4 3 2,-4-1-2,0 1-2,0-4 1,2 4 1,-2 0-1,0 0 2,0 2 1,4 2 1,-4 0 19,2-1-19,0 4-2,-2-1 0,6 2 2,-6 5 9,6 1-11,-6 2-1,0 2 1,0-1-1,4 3 1,-2-1 2,-2 0 9,5 1-11,-3 2 1,-2-3-2,4 0 0,-4 3-2,0-5-10,0 1-1,0-5 0,0 4-6,-4-6 7,-3 3-4,1-3 14,0 1 2,0 1 0,4 0 12,0 2 14,2 6-1,0-5 7,0 6-17,0 0-15,0 0-1,0-1-11,0 2-4,0-2 16,0 1 23,0-2-23,0-2-13,0-1 1,0 1 12,0-4 1,0 2 12,-4 2-1,4-2 4,0-1 3,0 2-18,0-1 0,0 3 1,0-3-2,0 5-16,-2 1 4,-2 0-1,2 0 11,-2 0-23,-2 0 9,0-1 0,0-2 3,4 1 13,-4 1-1,0-3 1,0 3 2,0 0 14,6 1 0,-6-1-3,6 4-11,0-1 1,-2 2-1,-2 2 0,4-2-1,-2 2 0,2-3-1,-2-2-2,-2 5 0,2-4 0,-2 0 2,2-2 2,2-3 13,-4 5-15,-2-6 0,6 5-2,-6-2-24,0 3 24,4 0-14,-3 6 14,3 0 2,0-2 0,-2 4 1,2 3 2,-2-3-1,-2 5 0,6-1-2,-6 1 0,6-1-1,-2-4-12,-2 5 11,-2 0-1,4-6-10,-4 2 11,0-2-14,0-2 16,-6 0-3,6 4 1,-2 2-23,-4 2 9,4-1-10,-4-3 4,0 8 19,-7-4-13,5 1 15,-4-2-10,0 2 11,2-1 18,-6-5-18,2 6 0,0-4 1,-5 1 12,5-3-13,-4 0-1,2 3 0,-6-4 0,8 2-12,-3 3 13,1 1-19,2 3 18,2-1-1,-2 4-11,2-1 13,0 1 1,7 0-1,-5 0 0,4 0-2,4 0-14,-4 0 15,4 0 1,-2 5 13,0-1 0,-6 5-11,2-1 19,-4 4-21,-1-1-1,5 2 1,0-1 15,-2 0-14,8-3 0,-4 2-1,4-5-3,2-1-10,2-3-3,2 1-3,0-3 19,2 0 16,0 0 19,0 0 13,0 0 5,0 0 4,0 0-31,0 0-26,0 0-89,0 0-76,0-3-113,0 0-155,2-1-243,0-2-712,4 3 764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9.0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876 748 1460,'6'0'329,"-6"0"-228,4 0-78,-4 0-7,0 0 62,0 0 0,0 0-16,-6 6-10,-4 0 38,-1 4-48,-5-1-40,0 3 37,1-4 36,-7 4 2,2-1-19,-3-3-3,1 4-16,-5-2-20,5-3-17,-1-1 2,-6 1-4,3-3 0,-1 4-29,-3-8 26,-1 0-26,-4 0 7,3 0 22,1-9 19,-2-3 49,3 0-23,1-2-6,8 6-39,-1 0-4,8-2 4,3 5 1,-1-2 3,2 0 9,-6 1-1,5-6 24,-5-2-7,-2 2-7,-1-9-9,-3 2-13,3-5 2,-1 3 1,2-2 21,1 3-24,3-3 0,2 2 27,4-1-8,3-2 13,1 2 10,4 0-4,0-2 7,0 2-10,0 0-19,0 1-16,0-1-3,0 0-23,0 2 1,0-3 9,0 0 0,0 1 16,0-6 19,0 5-6,0 1-13,0-1 12,0 3 11,0-2-4,0 5 0,0-4-17,0 5 17,0-2-19,4 5 4,-2-3-3,-2 6-1,3 4-2,-1 1 2,-2 4 0,0-3 0,0-1-1,0 5 1,0 0 1,0 0 18,0 0 0,0 0-6,0 0 3,0 0 3,0 0-18,0 0-1,0 5 0,0-1 17,0-3-17,0 4-42,0-2-37,0 0-33,-2 5-13,-1-3-7,-3 3-113,0 1-136,4-2-214,0-1-431,2-5 418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1.44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871 384 1059,'4'0'667,"1"0"-215,-5 0-132,2-2-78,-2 2-39,0-2-43,0 2-38,0 0-17,0 0-13,0 0-12,0 0-11,0 0-2,0 0-23,0 0-44,0 0-16,0 0-53,-7 0 9,-3 0 60,-6 8 12,-8-3 71,-2 1-39,-4 1 6,-2-1 1,-4 4-20,3-1-31,-5 0 15,-4-4-14,4 5-1,-6 2 13,5-4-13,-3 4-16,2-3 13,-2 0 0,5-2-9,-1-1 11,6 4 0,0-4-2,10 1 1,0 0 0,6-2-24,1 0-11,7-3-1,-2 1 36,6 2-2,-2-2 1,2-3-9,2 1 12,-2-1-1,4 0 1,0 0 0,0 0 2,-2 0 14,2 0-1,0 0 4,0 0 6,0 0 4,0 0-10,0 0-19,0 0-2,0 0-11,0 0 0,0-1 13,0 1 0,0-2 22,0 2 1,0 0-5,0-1-15,0 1-2,0-8-1,0-1 0,-4-4 12,2-8 7,-4-6-6,0-6-13,0-1 0,0-1 3,0-3-2,0-2 1,0 2-2,0 1 2,2 3-1,0 2 0,-2 2 1,4 5-2,-2 4 1,-2-1 12,6 4-10,-2 5-3,-2 1 0,4 2-1,0 7 0,0-2-1,0 4-11,0-3 1,0 3-7,0 1-6,0-4-4,0 3 7,0 1 0,-2 0 20,2 0-1,0 0 0,-4 0-10,4 0-75,0 0-7,0 0-16,0 0-36,0 0-48,0 0-65,0 0-120,0 6-129,0 1-61,0-1-192,0 2 138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4.1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1122 1 1318,'0'0'465,"0"0"-217,0 0-125,0 0-13,0 0-48,0 3-62,0-2-100,-4 5-11,2 1 50,-8 2 61,2 6 55,-2 0-6,0 6 2,-6 0 34,4 1 18,2-3-29,-6 1 7,4-2 0,2 1-4,-6 2-19,-2-1-16,2 0-7,-6 3-18,6 2-5,-8-1 11,0 2-23,-2-3-26,2 0 24,-2 0 0,1-7-24,-5 3-12,4-4 15,4-1 22,-6-3-22,6-3-9,-2 3 30,0-5-12,2 1 12,-6-3 4,6 3 15,-2-2 15,0 1-32,4-5 3,-4 1-2,5-2 0,-5 0 0,2 0 2,-2 0 16,0-2-18,-2-9 3,2 2-4,-2-6-1,0-3-35,2-2-6,2-2 0,0 0 17,2-4 23,6 5-9,2-3 11,0 5 13,0-5-10,7 5-3,-3-3 0,0 6 25,-2-6-23,4 4 17,0-1-19,2 6 0,-2-1-16,2 3 14,2-3 0,-2 8 2,4-2 1,-2 4 12,-2 0-11,4-1 30,0-2 10,0 6 3,0-8-16,0 7-26,0 2 9,0-2-12,0 2-1,0 0-15,0 0 3,0 0-6,0 0-72,0 0-89,0 0-47,0 0-64,0 0-84,0 0-130,0 0-280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3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-2 899 1544,'0'0'589,"0"-8"-372,0-1-217,13-5 0,7-11 31,8-2 37,16-14-33,15-12-20,22-10-15,13-5 0,15-8 2,5-5-2,9 1-21,0 3-137,-18 10-76,-7 3-33,-12 10 26,-24 17 20,-18 7-72,-16 13-264,-17 9 48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6.3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1130 400 233,'0'0'973,"0"0"-608,0 0-173,0 2-84,-4 3-27,2 1-10,0 11 30,-4-2-20,-4 5-19,-2 6-7,2 1-17,-6 1 27,2 1-33,0 0-2,-4 1-1,3 1 0,-1-1-7,0-1 27,2 5-27,0-7 7,-2 3 7,2 0-34,0-5 14,-2 5-13,0 0 33,-2-4-24,0 4-9,1 0-2,1 0 15,-6-1-16,6-2 0,-6 3-10,6 0-22,-6-4 12,6 4 20,-2 0 12,0-5-12,1 3 0,-1-6-19,2 0-7,0-3 5,2-1 21,2-4 2,-2-2-2,2-2-27,0 2 25,-2-4-21,2 2 7,-2-3 3,-2 1 13,3 2-2,-5-3 1,2 1 1,-2 2 0,0-1 0,0 0-16,0-2 13,4-2-17,2-1 4,0-4-16,4 0 31,2 0 1,-2 0 0,2 0 1,-3-3 41,3-3 26,-4-6 12,-2-5-18,-4 3 8,6-10-15,-6 2-23,2-4 16,2 4 4,0 0-33,0-3-17,4 1-1,0-5 14,-2 2 7,-2-3-6,6 1 1,4-1 8,0 0-12,-2-3 12,4-4-21,0-4-1,-2 3 9,2-8-12,0 1-2,0 2 1,0-3-1,-3 7 1,1-1 1,-2 7-3,2-1 0,-2 4 1,4 4-2,-6 0-12,6-3 4,-6 4 11,6-1-3,-2-2-8,-4 3 10,4-3-11,-4-2 12,2 4 0,-2 0 0,4-3 1,-2 3 28,2 3-27,-2-1 3,2 4-4,2 2-3,-2 4 1,-2-2 0,2 3-1,2 2-13,-4-1 16,2-1-3,-2-4 0,2 4-1,-2 0 2,2 1 2,-2-1 0,4 1-1,0 3-1,0 0 1,0 2 1,0-1 3,0 5 10,0 1-12,0-1 1,0 2-1,0 1 2,0 0 13,0 0 7,0 0-10,0 0-10,0 0-3,0 0-37,0 0-34,0 4-6,0-2-45,0 0-45,0-1-49,6-1-98,6 3-344,2-3-573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7.6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308 637 411,'0'0'479,"0"0"-117,0 0-118,6 0-75,-6 1-45,4 3-42,-2-1-20,2 4-46,-2-3 16,2 2 36,0-4 30,-4 2-4,6 1 0,-2-3 25,2 4 4,2 0-17,2 1-9,-2-3-7,4 3-16,2-1-29,-1-1-10,-1 4-19,6-5 19,-4 2 13,2-4-3,-2 1 10,0 2-17,-2-4-25,0-1-1,-4 0-11,4 0 12,3 0 16,-5-6 6,2-5-13,4-2-3,0-5-6,0 0 22,0-5-3,2-2-32,-2 2-19,-7-6 6,3 6-12,0-7-17,-6 6 17,-2-5-4,-2 6-12,-2-2 15,0 0 4,0 1-10,-8-1 0,-4 0 16,0 0 3,1 2 0,-3-1 11,-2 0-14,2 1-6,0 4 9,-2-4 12,0 3 0,-2-2-1,0 5-11,1-1 10,1 2-32,0 4 34,2-1 1,2 3-3,0 2-26,0 1 26,-2 0-13,6-1 13,-8 5-42,6 2 26,-1-4-1,1 5 1,-2 0-16,4 0 35,0 0 26,-2 1-26,-2 3 16,2-1-13,-6-2 23,-2 4-14,4 0-10,-3 0 2,1 1-4,-2 0-22,4-3-3,-8 7-11,8-2 17,0 3 16,-2 0-30,2 0 11,3-2 9,-3 4-3,2-1-13,0 1 0,0 2-16,0 0 16,4-2 3,0 4-13,-4-2 1,2 0 5,6 5 20,-2-5 12,0 3 1,2-4 13,-2 7 19,6-4 4,0 1 6,0 3-26,0-1 7,0-1-1,0 5 17,10 3 6,-2-2-6,0 2-4,4-2-9,0 3 9,0-5-15,0-2-1,2-1 3,-2 0 17,2-5-4,-2 1 4,1-4-23,-1-1 25,0 1-9,0-4-19,2 4-13,2-2 0,-4-1-2,2 2-21,0-3-16,-2 2-51,0-4-51,-1 1-78,-5-6-88,-4 2-161,2-3-128,-2 0-228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1.39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35 486 113,'4'12'665,"6"-3"-287,-2 4-192,2 3-72,-2-5 16,0 0 13,2 2-7,1-7-11,-3 1 50,4-3-49,2-2 20,2 0-1,-6-2-38,8 0 38,0 0-71,2 0-23,0-7 7,1 1-10,-1-2-7,4-6 4,-2-2-16,2-5-10,-4 4-4,0-10-14,4 1-2,-7-4-12,-3-2-19,-2 1-6,-6-4-7,-2 0 7,-4 3 9,0-2-10,-6 8 17,-4-4 3,-2 4-1,4 1 4,-6-1 0,-1 4-13,-1 3-3,-2 3 29,0 3-61,-2 1-4,0 5 52,-4 7-26,0 0-45,1 0-49,-3 12 136,4 5 0,-6-3 0,6 5 25,-2 0-25,1 3-1,7-2-1,-6 2 2,4-8-1,8 3-2,-2-5 0,2-4 3,8-4 1,-2 0 15,4-1-13,0-3-3,0 0-7,0 0-164,0 0-124,0 0-149,0 0-77,0-8-186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4.7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2971 2268 515,'0'0'694,"0"0"-222,0 0-146,0 0-66,0 2-37,0 2-78,0 0-132,0 1-13,6 7-58,-4 3 45,3-2 13,5 0 52,-2-1 15,2 3 14,-6-10-4,8 4 0,0-2-26,4 0-22,-6 0 16,8-4 16,0 2-39,2-4-18,-1 1 8,5-2-8,-4 0-8,4 0-5,0 0-7,-2 0 5,1-2 9,1-4-15,2-1 4,-6-3 0,6-3-3,-2-2-3,-5-5 16,5 1 3,-4-3 58,-2 1-30,-4-3-28,-2 0-22,0 4 7,-6-4 14,-4 5 1,-2-3-1,0 2 0,0 2 1,0-3 20,-4 3-19,-2-3 18,-4 1-18,4 1 1,-6-5 26,2-3 14,-6 8-17,2-1-25,-4-1 3,-2 4 12,-3-3-11,3 5-4,-4-1-35,-2 3-12,-2-3 47,-1 7 2,-1 0-2,2 1-10,-2 4 10,0 1 19,5 1-19,-3 2-12,0 0 12,2 0 51,0 5-29,-3 3-21,7 0 60,2 1-29,-2-1-32,6 3 2,0-4 20,2-1-3,2 0-19,4-1-15,-1-3 12,-3 3 3,6-3-25,-2-2 25,0 4 0,-4-4 1,0 0-1,0 0 0,0 0 0,0-4 3,8-3-2,-6 4 2,4-5 29,0 0 6,4 1 13,-2-4 6,-2 2-3,4-1-22,0-1-4,-2-1-9,4 0-16,0 1 26,0-3-16,0 3 12,0-4 3,0-2 13,0-2 3,4-3-12,0-1-7,2 0 6,4-6-2,-2 5-4,-2-6 3,0 0-4,2 2-24,-4 0 0,-2-2 0,2 3 2,-4 2-1,0-1 1,0 3 14,0-3 6,0 1-19,0-4 8,0 4-11,0-7 0,-4 2-13,-2-2 13,0 2 3,2 0 8,-8-5-11,0 3-12,0-4 11,-5 1 0,-1 3-18,4 5 3,2 0 16,-6 3 1,10 3 18,-6-4-17,-2 2-2,6 0-11,-6 4 11,3 0 1,-1-1 14,-2 0-4,2 0-11,-4 1-3,0-3 0,4 1-10,-10-3 12,5-1-15,-7-3 16,-4-2 13,4 4-13,4-2-3,-6 8 2,13 0 0,-7 2 1,2 2 12,2 2-11,4 2 0,0 3-1,2 1-1,4 0-2,-2 3 2,-1-1-15,-1 3 4,-2-5-4,-4 4 16,-4-6 0,-6-2 16,2 1-4,-5-4-9,-1 3-3,0 0-13,-4-1 11,5 0 2,-1-1-13,-2 3 11,-2-2 1,-1 4-2,-1-3 3,0 0 14,0 1-11,1-1-3,3 6-2,0-2 2,8 2 2,0 4-2,1-2-16,-1 4 16,2 0 0,-6 0 16,8 0-13,-1 0-3,-1 0-2,2 0 2,0 0 0,2 0-14,-4 4 11,8-2-9,-5 0 11,-1 2 1,-2 1 12,-2-4 7,-4 1-19,4-2 0,-3 0 1,-3 2-1,0-2-13,0 0 13,5 0 2,-1 0-2,6 0 0,-2 3-15,4-2 15,0 3 25,-1-1-6,3 2-17,2 0-2,-6-1-3,6 0-10,-8 1 13,-2 0 0,1 2 22,-5-2-22,-2 1-1,2 0-2,-2 1 1,7-4 0,-1 5 2,6-5 0,-2 3 1,6 2 1,0-4-1,2 5 1,1-5 0,-3 6-1,2 0 2,0-1 13,-2 4-14,2-2 0,-4 0-1,6-3-1,2 5-12,-6-2 12,5 3 11,3-1 2,-4-4-12,0 4 1,6 1-1,-2 1 2,0-1 13,-2 3-1,4 1-15,0-1 0,-2-2 2,2 7-1,-2-3-1,2 5 2,0-5 17,2 5-18,0-5-1,-2 1-22,0 1 21,1-4 1,-1 0-1,0 0-1,2-1 2,-2-2 0,4 2 2,2-7 14,-2 12-13,2-8 9,0 1 4,0 3-1,0 1-11,0 2-1,0 1 0,0 0-3,2 2 0,-2-7-2,2 5-14,-2-3 4,0-4 12,0 2-2,0-4-14,0 1 15,0-4 0,0 3 1,0-1 0,0 0 3,0 2 10,0-1 2,0 2-12,6-1 10,-6 2-11,6 0 1,0-3-3,-2 4-1,1-4-2,-3 1 0,4-2-16,-2 1-6,-2 0 6,0-3 1,2 1-1,-2 2 3,-2-4 14,0 1-1,4-5 0,-4 4 3,2 0 1,-2-3 15,4-2-4,-2 2 1,-2 0-13,0 1-13,4-3-3,-4 6 13,2-2-22,-2-2-3,4 1 0,-4 1 3,0-1 9,0-4 4,0 7 12,0-8 1,0-1 17,2 2 4,-2-2 3,0 0 7,0 2-7,4 1 0,-4 2-6,2-1-4,0 1-12,4 3 0,-2-3-3,-2 3 0,-2-5-1,4 2 0,-2 0 0,-2-4-2,0 2 0,0-3-13,0 2 16,0-2-1,0 0 1,0 0 0,0 0 0,0 0 0,0 0-1,0 0-2,0 0-22,0 0-9,0 5 2,0 1 3,0-2 29,4 6 3,-4-3-2,0 2 1,2-6-2,-2 8-2,0-4-10,0-1 11,0-1 1,0 0 0,0 1 0,0-2 1,0 4 1,4 1 10,-2 2 1,2 1-10,-2 1 0,0 0 16,-2 4-16,6-4-3,-2 5 0,-2-3-3,-2 5-13,4-3-9,-4-3 0,0 5 3,0-6 20,0 0-13,0 2 12,0-3-6,0-3 9,0 3 22,0 0 6,2-3 4,2 3 2,-2 2-9,4-5-12,0 12-11,0-4-2,-1 3 0,3-2-1,-2 3-24,0 5 0,2-8-4,-2 2-2,0-2 31,-2-5 1,-2-5 15,2 0-13,-2-4 9,-2 2-8,4 0-2,-2 0 0,2 4-1,-2 1-1,4 5-16,-4 2-3,4 4-3,-2-1 4,-2 1-1,4 0 18,-2-5 1,-2-2 28,-2-5-12,4-1-1,-4-6-2,0 2-12,0-5-1,0 0-1,0 0 1,0 0 12,0 0 5,0 0-17,0 0-22,2 0-50,-2-5-57,0-7-105,4-3-116,-4-12-209,2-5-460,0-9-395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6.9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1836 1417 91,'0'0'483,"0"0"-50,0 0-32,0 0-43,0 0-49,0 0-66,0 0-65,0-3-16,2-3-63,4-4-99,0-1-33,0-2 33,0-1 48,-4-5 30,3 0 15,1-3 0,0-1 13,-2 3-11,2-3-2,0 1-20,-4-4-12,0 0-23,2-4-16,-2-4-6,2 0 12,-2-8-12,-2 3 22,0-4-25,0 1 22,0 1-4,0 5 7,-6 4 3,0 2 0,4 2 3,-4 3-19,0 2-23,-2-3-2,-2 2 0,3 3 0,-5-2 0,0-1-12,0 3 12,-2-6 0,-4 6 2,2-4 1,-6-3-3,2 5-25,-4-3 22,2 0-1,-2 1 4,-1-2-18,1 5-1,-2-1 19,6 0 1,-4 5-1,0-2 22,10 7 3,0 1 25,-2 2-18,4 2-7,-4-2-13,-2-1-11,1-2 18,-7 0-16,4-4-2,-6 4 2,0-3-1,-4 2 0,4 1-2,-4 4-13,2-3 13,-1 3-13,1 3 12,-6 3-36,8 0 34,-2 1 0,2 2-1,-2 0-14,6 0 16,-1 0-11,0 0 0,1 2-2,0 1 12,0-2 1,0 1-1,2 1 3,-4-1 0,4-1 0,-3 4-1,-3-1 1,4-2 3,-8 0-2,0 3-1,4-2-12,-2-2-45,0 1 32,6 3 12,-1 0 12,-1 0 1,8-4 1,-6 2 12,2 2 3,2 1-4,0-4-11,2 3-1,0-1 1,0 1 0,0-2-1,2 5 0,1-4-22,-5 5 4,4-6 5,-4 3 12,4 4 1,-4-3-1,2 0-15,0 3-3,0-5-3,2 4-79,0-1 66,-2 5 22,2-4 12,0-1 0,2 2 1,1 1 0,-1-7-2,0 1 0,0 0 0,4 2-10,0-3 12,-8 1 3,10-1 0,-2 0-3,2 1 0,4-4-4,2 1 3,-4-2 1,2 0 13,2 0 12,0 0 10,0 0 16,0 0 15,0 0 13,0 0 9,2 0-50,4-2-38,6 1-104,2-3-73,8 4-137,0 0-211,4 0-594,9 0-421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9.5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2379 1274 828,'6'-9'544,"-2"1"-150,-2 5-101,-2-2-92,0 4-81,0 1-97,0-4-23,-6 4-26,-6 0 26,-2 0 64,-6 7 82,-4 6-27,-6 2-77,-1 5-42,-1 8 26,-6 4-7,0 4-16,-6 7 16,1 5 7,-1 1-26,-2 2 0,1 0-113,3-8 10,2-5-113,8-8 116,4-11 64,9-2 33,5-10 3,4-3 10,6-2 45,4-2 32,0 0 65,0-2 12,2-9 10,10-6 63,8-6-186,3-7-49,5-3 1,2-8-3,6-4 0,2-8-19,-1-3 3,1-6 0,-4 2 4,-2-1 12,-6 7 0,-3 6 22,-9 9 4,2 4 9,-4 5-10,-4 5 33,-4 5-36,-2 3-20,-2 6-2,0 5-13,0 1-9,0 3-3,0 2-14,0 0-6,-6 0 17,-12 3 28,-2 7 76,-9 9-31,-5 5 25,-2 8-48,-4 10 7,2 6-29,1 6 0,1-2-111,4-5-68,6-6-7,2-14 73,12-11 55,4-6 27,7-10 31,1 0 87,0-3 32,0-11 0,3-7-87,9-5 19,10-8-25,0-7-23,2-7-3,2 0-15,0-7-1,0-4 3,7-4 13,-5 1 1,-2-4 15,-2 7-13,-4 8-3,-4 8-11,-8 12 11,-2 8 3,-4 8 51,1 5 29,-3 10-22,0 0-34,0 0-27,-3 5-41,-7 6 35,-14 5 6,-2 5 2,-10 4 61,-2 6-63,-1 6 23,-9 6-20,-2 7-3,6 3-102,1 4-74,5-5-26,12-7 25,6-14 71,8-9 74,4-10 32,4-12 9,4 0 114,0-4 63,0-8 32,0-10-99,10-12-68,4-5-23,0-11-27,4-7 12,2-4-13,2-7 0,0-5 2,1-3 1,-3-5-1,-2 6 7,-6 2-9,-4 16 0,-8 7 57,4 17-25,-4 9 13,0 15 12,0 1 19,0 8 3,0 0-7,0 1-72,-10 14-41,-10-1 41,-10 10 10,-1 7 40,-7 8-37,-6 3-13,-2 3-1,-3 9-18,-1-2-28,0 2-83,11-2-29,3-7 32,14-12 111,0-7 4,12-12-14,4-9-16,0-5 42,2 0 32,4-3 89,0-13 0,0-10 9,4-7-48,4-8-66,4-5 0,0-8-13,6 0-1,-2-6 20,6 4-9,-6 1-13,2 5-13,-7 6-3,-3 6 4,-2 12 10,0 7 1,-6 8 1,0 5 0,0 6 37,0 0-37,0 3 0,-6 9-34,-4 3 9,-13 5 25,-3 13 15,-10 6 18,2 12-32,-4 4-2,-3 7-52,3 5-51,1-5-70,5-7-1,6-10 72,7-16 71,5-7 13,4-16-10,4-4 29,6-2 39,-2-2 85,-2-12 10,4-8 35,0-12-49,0-5-57,0-9-25,6-6-22,12-5-1,-4 0-12,7-2 0,-1-6-1,-2 6-2,-4 3-1,-1 12-21,-5 4 19,-4 12 3,-2 9 3,-2 8-3,0 9-15,0 1 15,0 3 1,0 0-1,0 0-27,-12 8 27,-5 9 6,-11 6 41,0 7-12,-3 6-34,-5 12-1,-2 7-6,4 3-73,-3 12-32,-3-2-38,8-6-35,-2-4-37,8-11 122,0-14 57,5-11-15,9-9 37,2-5 20,4-3 1,0-5 28,2 0 51,4-15 4,0-9 76,0-7-42,0-10-118,12-6-16,6-5 16,6-8-3,-3 2-7,3-2-3,-4 4-6,-2 4 19,-4 13 1,-4 5 22,-2 9 2,-2 9 1,-4 3 28,-2 10 28,0 3-15,0 0-32,0 0 9,0 3-44,0 7-57,-10 9-143,-12 4 200,2 8 47,-6 10-25,-4 6-22,-1 11-101,3 3-33,-4 2-103,-2-3-59,8-6-20,1-11 50,1-11 172,10-11 94,0-8 13,4-8 101,4-5-17,4 0 26,0-9-16,2-10 80,-4-5 0,4-10-143,0-7-44,8-7 0,8 0 9,4-7 20,4-1 7,-3 1-20,7-1-16,-12 3 25,2 10 14,-4 3 2,-8 18-15,0 1 6,0 13 26,-6 2-1,0 6-31,0 0-25,0 0 97,0 1-98,-6 11-149,-10 6 149,-8 7 35,-2 6 13,-4 9-26,-1 3-22,-1 9-51,0 4-39,0 1-66,0 3-95,3-6-36,3-9-20,2-9 141,6-12 98,6-13 68,4-7 78,2-4 36,6 0 38,0-2 26,0-13 44,0-7 4,0-7-182,4-4-44,6-8-28,6-8 28,4 1 16,-2-3-16,0 0-9,-4 6 8,-6 7-27,2 5 27,-5 13 0,-3 7-5,-2 7 6,0 3 25,0 3 14,0 0 51,0 0-55,0 11-35,-11 3-45,-7 3 45,-4 12 86,-2 11-6,-6 4-73,8 5-7,-8 7-45,5 8-73,-1-1-40,0-2-93,-2-5-46,8-8 100,0-11 119,6-13 78,-2-10 0,5-6 97,9-7 20,0-1 25,-2 0 55,4-4 32,0-14 56,0-1-68,4-8-157,0-4-60,7-7-22,1-1-29,-2 3-9,-2 4-30,0-3 14,-2 5 40,4 0 36,-4 6 0,-2 2 17,2 1 14,-6 8-2,4 4 0,-2 2 25,-2 6 4,0 1-55,0 0-3,0 1-35,-8 15-134,-6 8 169,-8 6 22,0 7-6,-1 7-16,-1 4-23,2-4-44,0 2-13,6-3-32,-2-6-4,2-10 58,8-10 45,2-4 13,4-5 84,-2-8 48,4 0 50,0 0-3,0-8-7,0-5 50,0-6-145,6-5-77,4-1-1,0-10-46,2 2 15,4-2-22,-6 1-9,-4 6 12,4 9 10,-4 7-19,-6 7 25,2 3 12,-2 2-25,0 0-35,0 0-13,0 12-3,0 3 80,0 7-13,0 0-158,4 8-223,2 0-364,-2 4-784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0.90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506 524 509,'2'-3'616,"2"1"-180,-2-2-137,-2 0-77,2 1-83,-2-3-58,0 1-26,0-1-13,4 0-3,-4-2-7,0-2 33,0-2 35,0-1 0,0-3 3,0 0-23,0 0-32,0-4-16,0 2 4,0-1 9,-6 0-4,0-3 14,0 4-4,-2-2 3,-2 2 0,4 1-16,2 2-12,-6-1-13,2 1-3,-2-5-10,-3 2-35,1 0 19,-6 1-6,4-3 19,-4 2-10,4 5 10,0-3-19,-8 2 6,6 6-13,-1 1 7,-1 1-4,4 2-41,2 4-23,0 0 23,0 0 48,0 0 18,4 0-3,0 0 2,-4 4 2,0-3 13,1 4-10,3-3 1,-8-1 7,6 4-11,-6 0-22,2-3-26,2 6-4,0-7 37,0 7 14,0-3-1,8 1 2,-2 4 0,0-5 26,1 5-4,1 3 17,-2 2-14,0-1 4,6-2-3,-2 1-13,0 1-13,2 1 2,-4-6 14,4 4 10,0 1-7,0-6-6,0 4 9,0 0-9,0-1 0,6 0-10,-4 3 10,2-1-11,-2 3 1,4-2 16,3-1 7,-3 4-7,2-4 3,0 5 17,2-3-24,2 3-2,0 3-11,-4-7 14,4 5-3,0-1 3,-2-1-15,2 0 2,-2-4 22,2 4-12,-5-4-10,1 0 10,4-4 9,-2 1 7,-6 0 15,6-7 13,-2 2-25,2 1 0,2-5-1,-4 4 1,0-3 6,8-1-7,-6-1 4,2 3 9,-1 1-12,1-4-11,-4 0-18,8 0-2,-10 0-1,0 0 0,-4 0-16,0 0-9,-2 0-26,4 0-65,-4 0-46,0 0-57,0 0-85,0-7-114,0 6-190,0-6-380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3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153 85 34,'2'0'208,"-2"0"-87,0 0-49,4 0 13,-4 0-20,2 0-33,-2 0-15,0 0 12,4 0 53,-2 0 28,-2 0-2,0 0 6,6 0 10,-6 1-20,4 3-10,-1-3 23,1-1-45,-2 4-20,-2-3-29,4-1-22,-2 0 51,-2 0 19,0 0-32,0 0-3,0 0-9,0 0 6,0 0 19,0 0 9,4 0 11,-4 0 2,0 0-25,0 0-1,0 0 11,0 0 5,0 0-9,0 0-6,0 0-17,0 0-13,0 0 1,0 0-18,0 0 0,0 0-2,0 0 0,0 0-22,0-1-1,-4-3 0,2 3-19,2 1-29,-4-4 16,4 3-3,-2 1-13,-2-2 19,1 1 52,-1-3 16,-2 1-13,0 2 33,0-1-34,4 1 11,-4-3-11,0 0 0,-2 2 2,-2 0 22,4-3-7,-2 4 0,0-7-15,-1 6-1,1 0-3,2-2-68,-2 0-3,2 3 19,0-1 23,0 0 3,2 2 6,-2-4 18,4 4-1,0-4 1,-4 3 2,2-4 26,-2 3-25,0 1 12,4-6-10,-2 6 0,-2 1 13,6-2-15,0 2 2,0 0 0,-2-2 29,2 2-12,0 0 12,0 0 4,0 0 3,0 0 3,0 0-7,0 0-9,0 0-23,0 0-3,0 0-48,0 0-127,0 0-81,0 0-80,0 0-68,0 0-153,0 0-40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6.0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1059 828 339,'-2'0'359,"-4"0"-154,0 0 7,-4 0-43,2 0 10,-4 0-58,-6 0 32,2 4-53,-5 6-37,1-2-4,-4 3-8,-2 3 24,0 2 3,-4-2 19,4 4-58,-2-2 9,1-2 1,-1 3-13,2-2 15,-2 2-12,2-6-39,0 1-14,0-1 12,-4-2-43,8-3 45,-5-1 12,-1 2 0,-2-3-9,4 3-3,0-6-1,2 10-13,-2-4 14,2-1 0,8 1 10,-5 2-10,7-6-1,0 6-2,2-5 0,0 4 1,4-7-21,-4-1 20,2 0-13,4 0 12,2 0 4,-6 0 21,-2 0-8,4 0-13,-2 0 1,2 0 13,-4 0 2,6 0-14,0 0 0,0 0 11,4-4 13,-4-1 6,4 3 39,-4-3 23,2-2-14,-2 0-9,4-2-10,-2 1-16,-2-10-10,3 7-19,-3-3-15,-4-3-1,2 4-3,-2-5-10,6 1 13,-6 2 0,4-7 3,-2 5 20,-2-4-4,8 2 4,-2 0-11,2-7 17,2 3 6,-2-1-12,2-5 28,0 2 10,2 0-1,6-3-16,-2 3-18,4 0-25,-4 6-1,0-1-16,-4 3 3,2 1-6,-2 3 3,0-5 4,-2 6-4,0-5 14,0 5-2,0-7 3,4 5 1,-4 2 13,2-5 3,-2 4-3,4-2 3,-2 3 6,-2-2-9,0-1-12,0 4-1,0 0 0,0 0 0,0 2 3,0 0 13,0 1-3,4 0-1,-2-2 1,2 1-10,-4-1 13,2 0-14,2-1-2,-4-4 1,2 4-1,2-4 0,-2 3 2,-1-2 2,3 4-2,-2 3 10,4-4 1,-6 4-11,4 2 1,-2 1 10,-2-2-13,0 5-2,0 2-1,0-1-10,0-1 13,0 1-2,0-3-17,0 0-3,0 2 3,0 2 17,0-3 2,4 3 13,-2 1 0,-2-3-10,4 3 16,-4-2 3,2 0 0,-2-1-9,0 0-10,0 3-2,0 0-1,4-3-2,-4 3-20,0 0-64,0 0-69,0 0-59,0 0-101,0 0-231,0 3-536,0 3-84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8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73-1 687,'0'6'599,"0"-2"-195,0 3-214,0 6-93,0 5 39,0 5 7,0 7 2,0 3 1,0 9-14,-2 4-39,-4 6-31,2 2 15,-2 0-29,6 1 29,-6-5-16,6-7-20,-2-2 20,-2-9-13,4-2-22,-2-9-14,-2-4-8,4-3-1,-2-2-3,2-7 3,0 3 0,-2-4-2,2 1-1,0-2-35,0-2-19,-3-1-81,1 2-102,-4 1-121,0-3-167,0 0-162,-4 0-317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5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23 735 1127,'-16'18'712,"7"-8"-399,1-10-255,8 0-58,0 0 75,0 0 45,3 0-27,19-17-2,14-9 2,9-11-28,16-12-11,12-13-51,6-7 13,7 3-16,-5-1-42,5-10-61,-2 11 3,0 6-52,-14 4 3,-14 11-71,-12 9-103,-10 17-113,-17 8-101,-17 11-89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1.2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2228 6 1081,'8'-2'430,"-2"0"-121,0 1-58,-2-2-14,-4-1-40,0 4-71,0 0-49,0 0-19,0 0-26,0 0-30,0 0 18,0 0-19,0 0-1,0 0 0,-10 0 0,4 7 35,-8-4 58,0 0 0,-8 4 7,3-4-56,-7 3 7,-4 3-3,-2-4-32,0 3 0,-5 0-14,-1-1 1,0-1-3,-2 4 1,-7-7 2,3 5 22,0 0-25,5-3-2,-3 2 1,10-3 2,0 3 9,4-2 9,1 1-7,7-3-12,0 2 3,-4 0 12,6 2-15,-2-4 4,-1 3-4,-7-4 0,6 3-1,-8 0-15,-2-4 16,-3 1 1,3 3 15,-6-2-16,6-3-3,0 0 3,-1 0 0,-1 0 2,2 0-2,6-3 0,-2-2-2,1 3-1,1 2 0,4 0 3,-6 0-1,8 0-1,-4 0 1,9 0 1,-9 0 2,0 0 1,2 0 0,0 2-1,0-2-2,1 0-1,1 0 0,0 0 1,2 0 13,-6-2-13,2 1 1,-4-3 0,-1-1 2,-1 4 0,2-1-1,-4-1-2,6 1-4,2 2 1,1 0 1,5 0-1,-6 0 2,8 0-1,0 0 1,-2 0 1,2 0 0,0 0-2,-2 0 1,1 0-1,-1-4 0,0 2 2,-6-3 0,6 0 13,-6-1-11,6 3-2,-6-2 0,9 2-1,-1 1-1,4 2 0,4 0-13,4 0 15,-2 0 1,4 0 1,0 0 0,0 0-2,-6 0-1,6 0-15,-4 0 13,-2 0 3,-4 0 13,-2 0-11,4 0 0,0 0-1,2 2 0,-4-2 0,4 3 0,0-3-1,6 0 0,0 0 1,0 0 2,0 0-3,0 0-7,0 0-47,0 0-93,0 0-73,0 0-112,10 0-224,2 0-865,4-5 746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3.7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84-1 728,'0'0'580,"0"0"-206,0 0-80,0 0-54,0 0-27,0 0-54,0 0-43,0 0-33,0 3-12,0 7 13,0 5 67,0 3-33,0 11-51,0 1 6,0 5-19,0 7 13,0 0-19,2 4 2,-2 7-31,0-1 7,0 7-1,0-3-6,0-1-16,0-1-2,-2 0 21,-3-3-22,3-4 35,-8 1 6,10 1 0,-6-1-22,6-5-17,-2-4-1,-2 6-1,2-7 3,-1 0 13,-4 2-16,3 3 13,2-4-10,-2 3 16,2-6-18,-2 5 14,4-7 1,0 4 0,0-3 6,0-1-20,-2 3 0,2-1 1,-5-1-3,3 3 2,-2-7 1,2 1 0,0-1 26,2-1-14,0-2 7,-4 1 6,4-2 1,0-1-8,0 3 1,0 0-6,0-2-16,0 3 0,0-5-2,0 5 0,0 0 0,0 0-1,0-4 3,0 3-2,0-4 4,0 2-4,0-5 0,0-1-1,0 3 3,0-4 0,0-2 0,0 2 0,0-2 3,0 0 1,0 0-1,0 4-1,0-5-2,0 3 1,0 1 2,0 2 11,0 0-14,4-3-1,-4 0-1,0-2-13,0 2 2,0-1 10,0-5 2,0 5-1,0-5-1,0 7 3,0 0 3,2 2 25,-2-3-6,2 1-7,-2-1-15,6 2-2,-6-3-1,5 1 2,-3-2 1,-2 1 0,4-1-2,-2-7-10,-2 1-7,0 0 3,0-4 1,0 1 13,0 0 1,0 1 1,0-4 1,0 3 1,0 1 9,0 2-11,0-4-1,0 3-11,0 1 11,0-4 1,0 4-1,0-3-1,0-1-2,0-2 4,0 4 4,0-4-1,0 1 9,0 2-10,0-1 0,0-5-2,0 7-2,0-1 0,0 2-1,0-1-13,0-2 14,0 0 1,0-1 1,0 3 1,0 0 3,0-2 8,0-2-9,0 2 16,0 3-4,0 0-13,0 8 1,0 0-3,0 5 12,4-2-12,-2-1-3,-2 0-28,0-3 16,0-3 15,0 4 19,0-6-7,0 0-12,0-3 0,0-3-2,0-6 1,0 2 1,0 2 0,0-3 1,0 3-1,0 0-1,0-1-2,0 2 1,0-2-1,0 2 1,0-4 2,0 1 0,0-2 12,0 3 7,0-4 6,0 0 0,0 0-3,0 0 0,0 0-4,0 0 4,0 0-3,0 0-7,0 0-12,0 0-49,0 0-38,4-8-63,-4 1-66,3-7-56,-3-8-251,4-15-471,-4-11-241,3-12 421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4.5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470 1 1055,'0'-1'586,"0"1"-159,0 0-123,0-2-103,0 2-114,0 0-87,0 0-71,-6 0-29,-2 0 100,-10 0 48,-1 0-9,-5 0 29,2 7-7,-6-3 39,2 3-23,0 4-26,-3-7-22,3 6 42,0 0-1,-2-4-31,0-3 9,6 2-7,-1-1 13,3-2-34,4 0 5,0-1-9,0 3-13,4-1 0,4 0 23,0-3 5,-2 2-27,4-2-1,6 3 0,0-3-3,0 0-14,0 0-107,0 0-70,0 0-66,0 0-72,0-5-189,10-6-649,-2-3 345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6.3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500 9 282,'0'-5'1076,"-2"5"-588,2-4-192,-6 4-221,-2 0-72,-8 0-3,3 0 0,-11 0 13,2 6-12,-6 2-1,0 4 2,2 0-2,-4 2 1,5 6 3,1-2-3,0 3-1,10 0 2,-4 0 1,8-1 10,0 3 165,-2 0 22,6 1-16,0 5-33,2 1-45,-6 1-42,4 4-49,0-1-15,0 4-3,-2-5 0,2 2 2,0 2 1,4-2 3,-2-2-1,3 3 24,1-1 12,0-1 4,-4 0 6,4-2-7,-2-1-12,-2 4-13,4-1 0,0-2 6,-6 1-21,6 1 12,-6-1-10,6 1-3,-2 2 38,0 1 3,-2-4 19,2 3-12,-2-1 3,4-1-1,0 5 4,0-2-10,0 2 9,0 1-12,0-3-13,0-3-6,0 1-20,0-2-1,0-8 0,0 2 11,0-5 3,-2 2-2,2-5-11,0 5 0,-6-2 11,2-1-10,4 5 0,-6 3 10,4 0-10,-2-1 9,0 5-11,0 1-1,2 1 0,-4 4-2,2 3 2,-2-4 0,6 1 1,-2 3 12,2-9-10,0 3 12,0-3 7,0-5-19,0-3-1,2-4-2,-2-5-3,0 0 0,4-2 2,-2 4 1,2 3 2,-2-4 1,4 9 13,-2-1-7,-2 5-9,0-5-18,-2 5 15,6 0 3,-6 2 1,6 0-1,-6-2 1,6-1 0,-2-1-1,-4 1 2,2-4 1,2 2 0,-2-2 13,4-4-4,-4 6-12,4-2-1,0 0 1,-2 1 1,2 4 2,-1 4-3,1 0 0,-2 0 13,2 9-1,0-9-11,0 4-1,-2-7-2,-2-1-10,-2-5 8,4-4 2,-4 6 2,0-6 2,2 3 2,4-1 11,-2-2 4,0 3-16,0-2-2,-2 2-1,4 1-2,0 6 0,4 4-1,-4 3 3,-2 0 0,2 2 0,0-7-1,0-2-2,0 3 2,-2-4 1,2-1 2,-2-7 10,2 3 4,-2-6-16,-2 3-1,4-2-12,-2 3 13,2 1-1,-4 2-1,4-1 2,0 4 3,0-1-3,-1-3 0,3 3 0,-2-5 1,0 1 1,0-1-2,-4-3 1,4-1 0,0 3 0,0-2-1,0-3 0,-2-1 0,2-2-3,-4 0-9,0 1 10,4-1 0,-2 2 1,-2-2 1,4 3 1,0-2 1,0 5 10,0 0-12,0 2-2,2 0-1,2 2-9,-4 3 10,0-5 1,-2-2-1,2 1 0,0-2 0,0-6-1,-2 1 3,-2-3 0,2-3 1,-2 2 0,4 2-1,-4-4 0,-2 2 1,6-2 0,-3 4 0,-1 0-1,4 1-1,0-1-1,0 2 1,0 2 1,0-2 0,0 6 0,0-5 0,0 1 1,0-3-1,0 4 0,0-5 2,-2-3 1,2 2 10,0-5-10,0 1-2,-2 3 0,4-2-1,-2 2-1,-4-2 1,8 4-3,-4-4 0,2 2 0,-2-2 0,0 2 1,0-2 2,0 3 2,0-6 1,-4 1 12,4-3 1,0 2 3,-2 0 2,-2-3 1,3 6 3,-3-7-9,4 7-16,0-3-12,0 1 0,-2 4 9,2-7 0,0 8 0,-2-5 1,0-3 0,-2 5 2,4-6-2,-2 0 1,-2-1 1,-2 2 1,0-3 0,0 4 1,0-4 0,0 0-1,0 0-1,0 0 0,0 0 0,0 0 2,4 0 11,-4 0-10,0 0 9,0 0-9,0 0 10,0 0-10,0 0 0,0 0 0,0 0 6,0 0-9,0 0-21,0 0 5,0 0-9,0 0-15,0-4-25,0 1-45,0 0-56,0 1-98,0-6-181,0-1-297,-10-13-540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7.0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185 0 142,'0'0'457,"0"0"-24,0 0-32,0 0-73,0 0-60,0 4-35,0 2-22,0 1-56,4 0-68,-2 4-1,2 5-8,2 0-33,-4 2 19,2 3 16,-2 0 29,0 0 9,2 1-16,-2 0-26,-2 0-12,4 2-17,-2-2-9,-2-1-13,0 0-12,0 1-10,0 1 23,0-3 5,0 3 7,-6-2-7,0 3 7,2-8-3,0 3-16,-2-3-19,0-4-3,0-2-19,0-1-7,-6-2-5,8 4 5,-12-3 4,4 1 6,2-2-3,-2 0 0,-4-2-10,2-2-50,0-3-55,-2 0-28,6 0-107,-6-3-201,2-14-333,2-7-737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8.6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230-1 266,'0'0'744,"0"0"-240,0 0-211,0 4-87,-2 11-22,-2-1-9,-2 10-39,2 4-26,-2 6-26,-4 5-7,-2-2 16,6 6 10,-4 0-20,-2 0-12,0 3-7,4-3-20,-2 0 14,-2 1 12,4-1-3,0 6 12,2-5-9,0 7-4,2-5-34,4 6-7,-2-5-21,2 4 21,0 1-22,0 0 13,0 2-14,0 2 39,2-5-35,4 0-6,0-8 0,0-4 12,0-1-10,0 0-1,0-4 21,0-3 3,0-1-25,-4 0-22,2-1 0,-2 1-3,-2 0 9,0 0-3,0-4-9,0 3 24,0-6-11,0 5-4,0-5-7,-2-2 23,-4-4 3,2 1 0,-2-1 2,6-4-1,-6 1-1,6 2-1,-2-1 1,-2 7 1,-2-1 12,6 9 12,-4 0-25,0 1-19,-2 2 19,4-2 10,-2-4-8,2 1 0,-2-2-2,4-2-19,0-2 19,-2-8 12,2 5 4,-4-6 2,4 0-18,0 2-1,0-3-14,0-3 15,0 2 0,0 0-2,0 0-1,0-2 2,0-3 0,0 1-1,0-3 1,0 0 1,0-4 1,0 0 21,0 0 0,0 0-22,0 0-29,0 0-18,0 0-10,0 0-10,0-3-19,0-2-44,-6-2-90,0-3-89,2-4 13,-8-10-102,-4-2-113,6-5-134,-5-6-154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0.1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225 2058 148,'0'1'414,"0"3"-150,0-1-59,-2-3 17,-2 1-27,4 1-55,-2 0-39,2 2-13,-2-4-4,2 0-15,0 0 3,0 0 15,0 0 17,0 0-13,0 0-1,0 0 30,0 0-17,0-6-19,-4 0 13,4-6 70,-2-7 3,2 0-36,0-4-32,0-6-22,-4-3-48,2-1-29,-2-2 9,-2-3-11,0 1 2,4-2 19,-2 0 16,0 1 0,0-3-19,2-2 6,-2 0 13,4 0 6,0-3 1,0 2-20,0 0 13,0-7-23,0 5 2,0-10-17,0 4-2,4 1-10,-4-3 11,0 5 0,0 3-21,0 4 0,-4 4 7,-2 3 4,0 5 11,0 8 3,4-2-3,-2 4 0,-2 0-2,6 6 0,-4-5-11,0 5-6,2-7 18,-3 4 1,1-2 3,-1 3 12,5-5-13,-6 0 14,0-1-14,4 3 1,0-4-2,-4 2 3,2-1-3,4 4 1,-2 2 10,-2 0-11,4 2 0,0 3 2,-2 0-2,-2-2-1,4 2 0,0 3-1,-6-3-2,6 2-9,0-3 12,-2 1-1,-2-4-1,4 3 1,-2 3-1,0-4-2,-2-3 1,2 3 0,-2-4 0,4 8 0,-2-3-10,-2 3 11,4 0 1,-2 4 0,-2 0 0,4 2 0,0-2 1,0 0 0,0-1 3,-2 1 13,-2-3-13,4 2 13,0-1-16,-6-2-1,6-4-21,-2 4 0,0-3 18,2 1 1,-4 0 3,2 3 0,2-1 0,-4 2-1,4 2 0,0 4 0,0-2-1,-2 3-14,2 0 0,0-3-3,0 1-6,-4 2 3,4-1 19,0 1 3,0-3 3,-2 3 19,2-2-9,0-1 6,-4 3-3,4 0-13,0 0 13,0 0-16,0 0-3,0 0 2,0 0-23,0 0-52,0 3-76,0 2-106,0 1-211,0 3-544,0 3-512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1.7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0 861,'0'0'482,"0"-1"-231,0 1-92,0 0 1,0 0 2,0 0-48,0 0-23,0 0 44,0 0 50,0 1-21,0-1-61,0 2-7,0-1 45,0 8 25,0 3-13,0 2-7,0 10-82,0 3 27,0 4-2,0 7-20,-2 0-25,-2 5 6,4 0 0,0 6-6,0-4-7,0 2-2,-2 1 2,-2 3-6,4 0-6,0-4 0,-2 4 0,-2-7 0,4 5-6,0-4-4,0 2 7,-2-1-7,2 0 1,-2-2-13,-2-2 25,2 1-13,-1-4-14,1-4 1,2 3 0,0-6-2,0 1-1,-4 1 0,-2-1-11,6 2 10,-2 1 0,-2-3 0,4 1 1,0-3 1,0 1 11,0-2-9,0-4 1,0 2 0,0-4-2,0-3-1,0 2-1,0-3-11,0 2 10,0-2 1,0-2-1,0 4 1,0-6 0,0 2 1,0 0 0,0-1 0,0-1 0,0-2 1,0-2 0,0-3 0,0 3 11,4 0-11,-2-1-1,-2 5-1,4-7-1,-2 4 0,2 3-1,-4-2 0,2 2 1,-2 3-11,0-6 12,3 6-2,-3-6-9,0 4 9,0-6 0,0 0 0,0-2-10,0-4 10,0 2 0,0-1 0,0-1 1,0 5 1,0-6 1,0 2-1,0 4 0,0-3 0,0-1-1,0 5 0,0-2-2,0-2 1,0 2 1,0-1 2,0-2 0,0-1 2,0-2 11,0 2-11,0-2 0,0-3 0,0 5-2,0-3 0,0 0 1,0 3 1,2 0 0,2 3-2,-2-3 0,-2 5-1,0-1 1,2 1 0,-2-2 1,0-4 1,0 3 1,4-6 0,-2 4 10,-2-4-10,0 1 0,0 1 9,0-3-12,0 0 0,0 0-24,0 0 5,0 0 0,0-5 1,0 5-13,0-1-16,0-4-25,0 4-24,0-4-20,0 0-16,0-1-26,-8-6-35,-3-8-151,-1-5-186,-4-6-553,0-4-377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01.9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807-1 124,'0'0'737,"3"0"-249,-3 1-227,0 0-121,4 0-33,-4 2-28,4 0-76,-1 4-3,0-2-2,-2 3-11,0 1 13,-1-1 3,0-1 0,0 3 10,0-3 3,0 1-15,0-1 0,-1 1 25,-3-3-24,-3 3 0,3-1-2,-3-1-15,2-1 15,1 0 19,-2 0-2,-2-1 5,2 0 14,-1 1-4,-2-1-12,0 0 12,-2 0 1,2-1-15,-4 1-17,3-2-1,-3 3 3,2-3-3,-1 1 4,1-1-1,3-1 26,-1 0-3,1 2 3,-2-2 0,0 1 13,1-2-13,-2 3 4,3-2-4,-3 0 13,0 1-4,3-1-21,-3 1-4,3 0 12,-3-2-12,1 3 13,-3-2-7,5 1-2,-3-2-14,0 0 13,2 0-3,-2 0 3,2 0 16,-4 0-9,5 0 9,-4 0-10,0-2-9,-1 1-11,3-1 11,-3 1-10,1 0 20,1 1 12,-1-1-6,1 1 13,0-2-4,3 2-6,-3 0-3,3 0-13,-3 0-12,0 0-2,5 0-2,-4 0 1,3 0-1,2 0-1,-2 0 0,2 0-2,-1 0 2,4 0-1,-4-1-1,-1 1 1,3 0 1,-1-2 0,-2 1-1,0 0 2,0 1 1,-2-2 0,1 1 2,-2-1 13,2 1-3,-3-1-10,2 0 10,-1 1-11,2-4-2,-1 3-3,3 1 2,-1-3 0,5 3-3,-2 0 3,0 1-1,2 0 2,-2 0-1,4 0-1,-3-2 1,3 2 0,-4-1-1,4 0 0,-3 1 2,1 0 1,1-2 1,-1 1 1,1 1 10,-2-3-10,2 2 0,-1 1 0,2 0-1,-2 0 1,0-3-3,1 2 2,-2 0 0,3 1-1,-1-1 0,-1 1 0,2-2 1,0 0 1,-1-1 13,-1 3 7,0-1-20,1-3 38,-2 1-12,3 0-16,-3 1-10,3 0-2,0-1 1,-1 2-1,1-1-1,-3 0 0,3 2-1,0-3 0,0 3 1,0 0 0,0 0 2,0 0 1,0 0 0,0-2 9,-1 1 1,1-1-10,-2-1 1,2 1 15,0-1-19,0-2-3,0 3-9,0-1-1,0 0 10,0 3-16,0-2 17,0 0-11,-2 2 12,2 0 0,0 0-2,0 0-13,0 0-13,0 0-41,0 0-52,0 0-83,0 2-108,0 0-88,2 1-283,-2-3-613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11.8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833 97 37,'6'0'414,"-3"0"-143,1 0-37,-4 0-12,2 0-4,-2 0-19,0 0-53,0 0-36,0 0-18,0 0-33,0 0-40,0 0-19,0 0-22,0 0-1,0 0 21,0-2-15,-3 1-6,-3 1 23,0-1 123,-2-1-39,-3 2-22,-2-3-23,0 2-25,-4-2-12,-1 1 15,-3 0-7,1-1-10,-7 1 0,-1-1-20,-3 1 20,-4-4 0,-2 3 31,-2-2-30,-2 1-2,0-1 2,3 0-3,3 3-1,7-2 3,1 4 2,4-2-2,2 1-30,2 1 19,2 0 11,-3-4 16,1 3 10,1-2-23,1 2 0,0-2 36,-1-1-39,1 1-22,0 1-4,0-2 25,2 1 0,1 0 1,-2 1 0,5-1 0,2 1 0,4 2 4,2-2 15,2 2 7,1 0 32,0 0 33,0 0-4,0 0-3,0 0-1,0 0-2,0 0 6,0 0-4,0 0-3,0 0-6,0 0-7,0 0-13,0 0-12,0 0-14,0 0-28,0 0 0,0 0-22,0 0 0,0 0 3,0 0 17,0 0-11,0 0 13,0 0-1,0 0-22,0 0-12,0 0 0,0 0 6,0 0 10,0 0 3,0 0-6,0 0-20,0 0-48,0 0-19,0 0-39,0 0-59,0 0-81,1 0-99,0-4-150,1 2-664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7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51 358 809,'-25'25'716,"8"-17"-312,6 7-173,11-15-37,0 0-26,0 0-42,0 0-26,0 0-10,0 0-13,0 0-26,11-15-27,6 2-22,8-7 9,11-13 11,9 3-3,-1-7-19,9-9-63,0 5-43,3-4-67,-6 3-21,0 9-39,-11 6-123,-5 8-150,-9 12-73,-14 7-93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34.1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-1-3 1617,'0'-1'1057,"0"1"-553,0 0-144,0 0-67,0 0-38,0 0-47,0 0-62,0 0-41,0 0-28,0 0-12,0 0-9,0 0-10,0 0-3,0 0 6,0 0 12,0 0 34,0 0 30,2 0-34,-2 0-30,0 0-15,1 0-1,-1 0 7,0 0 6,0 0 8,0 0 4,0 0-4,0 0-2,0 0 2,0 0 1,0 1-10,0-1-14,0 0-19,0 0 3,0 0-12,0 0 0,0 0-13,0 0 1,0 0 9,0 0-9,0 0 15,0 0-15,0 0-1,0 0 14,0 0-4,0 0-9,0 0 9,0 0-10,0 0-2,0 0-1,0 0 0,0 0 0,0 0 0,0 0-14,0 0-22,0 0-8,0 0-21,0 0-16,-1 0-33,1 0-36,0 0-19,0 0-70,0 1-151,0-1-152,0 0-159,0 0-400,0 0-85,3 0-146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41.5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0 995,'0'0'557,"0"0"-169,0 0-138,0 0-62,0 0-65,0 0-46,0 0-51,0 0-13,0 0 3,0 0 13,0 0 29,0 0 38,0 2 20,0-2 9,0 0-3,0 0-7,0 0-13,0 0-1,0 0-9,0 0-3,0 0-10,0 0-7,0 0-15,0 0-10,0 0-9,0 1-7,0-1-12,0 0-8,0 0-11,0 0-1,0 0-1,0 0 1,0 0 0,0 0 1,0 0 0,0 0 0,0 0-1,0 0-1,0 0 0,0 0 0,0 0-20,0 0 6,0 0-3,0 0 7,0 0-7,0 0 0,0 0 16,0 0-13,0 0 14,0 0 1,0 0 0,0 0 0,0 0-1,0 0 0,0 0 0,0 0 2,0 0-2,0 0-1,0 0 2,0 0-12,0 0 12,0 0-1,0 0-1,0 0 0,0 0 0,0 0 3,0 0 0,0 0 4,0 0 11,0 0-2,0 0-10,0 0 10,0 0-10,0 0 0,0 0 0,0 0 13,0 0-15,0 0 1,0 0-1,0 0 0,0 0 0,0 0-1,0 0-1,0 0 0,0 0-1,0 0-11,0 0 12,0 0-2,0 0-16,0 0 4,0 0 2,0 0-6,0 0-6,0 0-4,0 0 7,0 0-3,0 0-3,0 0 9,0 0 6,0 0 1,0 0-1,0 0 10,0 0-10,0 0 12,0 0-1,0 0 2,0 0 13,0 0 6,0 0 0,0 0 6,0 0-3,0 0-3,0 0-3,0 0-4,0 0 1,0 0-10,0 0-3,0 0-15,0 0-16,0 0-23,0 0-22,0 0-9,0 0-20,0 0-32,0 0-58,0 0-65,0 0-85,0 0-89,0 0-152,0 0-130,0 0-24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2:38.2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10 713,'0'0'603,"0"0"-145,0 0-145,0 0-122,0 0-19,0 1 2,0-1-13,0 0-45,0 0-29,0 0-23,0 0-6,0 0-10,0 0-10,0 0-3,0 0 7,0 0 9,0 0 3,0 0 6,0 0 13,0 0 19,0 0 6,0 0 3,0 0-3,0 0-4,0 0-19,0 0 3,0 0-19,0 0-15,0 0-7,0 0-6,0 0-3,0 0 0,0 0-12,0 0-4,0 0-11,0 0 2,0 0-1,0 0-1,0 0-1,0 0-12,0 0-4,0 0-12,0 0-6,0-1-9,0 0 2,1-1-5,-1 2-4,0-1 3,0 1 6,0-3 13,0 3 12,0 0-3,0 0-2,0 0-1,0 0-29,0 0-27,0 0 56,1 1 3,-1 1 6,0-2 12,0 0 1,0 0 2,0 0 17,1 0 3,-1 1 3,1-1 1,-1 0-1,0 0-3,0 0-22,0 0-2,0 0-27,0 0-8,0 0-30,0 0-37,0 0-48,0 0-70,0 0-70,0 0-87,0 0-123,0-1-96,0-2-217,0 0 112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2:40.4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-1-1 365,'0'0'776,"0"0"-301,0 0-220,0 0-109,0 0-49,0 0-66,0 0-31,0 0-46,0 1-12,0-1 19,0 0 23,0 0 16,0 0 1,0 0 34,0 0 43,0 0 10,0 0 12,0 0-3,0 0-3,0 0-7,0 0-25,0 1-27,0 0-16,2-1-19,-2 2-34,1-1 11,0 1 12,-1-2 11,0 1 2,0-1 17,0 0 4,1 0 12,-1 0-3,0 0-16,0 0 7,0 0-10,0 0 3,0 0 0,0 0-13,0 0 10,0 0-13,0-1-1,0 1-28,0-2 6,0 1-5,0-1 24,0 2-12,0 0-10,0-2-9,0 2 34,1 0 1,-1 0 2,0 0 14,0 0-3,0 0-12,0 0 12,0 0 0,0 0 6,0 0 10,0 0-29,0 2-16,0-2 16,0 0 14,1 3-1,-1-2-11,1 0 14,0 0 10,-1 0 22,1 0 7,-1-1 3,0 0-1,0 0 1,0 0-23,0 0-9,0 0-10,0 0-14,0 0 1,0 0 0,0 0-3,0 0-13,0 0-6,0 0-13,0-1-13,0 0 7,0 1 9,0-1 3,0 1 10,0 0 14,0 0-17,1 0-36,-1-1-80,0 0-103,0 0-209,0-1-338,0 1-500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31.3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-1 446 384,'0'0'94,"0"-2"307,0 2-23,0 0-108,0 0-88,0 0-45,0 0-64,0-2-73,0 0-13,0 2-37,0-1-9,4 1 59,-1-3 1,2 2-1,3-4 0,2 3-14,-6 2 14,3 0 3,-1 0 30,2 0-10,1 0 4,-2 0-14,-1 0-12,-1 0 18,4 0-6,-1 0 13,0 0-22,0 2-2,1-2 22,-2 2-24,-3 1-3,3 1 3,-2-3 4,2 5 25,-2-5-13,-2 6 20,1 0 48,0 0 7,1 2-1,-3-2-2,5 4-40,-5-1-9,1-1-13,2-2-25,-3 1-1,2-2 0,-2-1 0,1 3 12,-1-1 4,-2-1 3,0 1-6,3 1 13,-2 0-10,-1 0-3,4 2 10,0 0-22,-4-2 21,5 3-18,-5 1 15,0-1 0,2 3-3,-2-4 4,0 2-1,0 0 7,0 0 6,0-5-3,0 3-3,0-2 6,0 0-13,0-2-18,0 2-1,0 2-3,0-2 2,0 3-3,0 2 1,0-2 2,1 1-2,-1 2 3,0-3 0,0-2 16,0-1-3,0-3-12,0 2 1,0-1 11,3-3 9,-3-1 1,0 1-1,0 1-9,0-3-11,0 5-2,0-1 0,0 1-13,0 1-3,0 1 13,0-1-10,0 1 11,0 0 2,0 1 3,0-3 1,0 0-1,0 1 16,0-6-18,0 5 12,0-5-13,0 7-2,0-7-11,0 5-3,0-1 0,0 4-3,0-2 17,0 3-18,0 0 1,0 2-3,5 2-4,-3-4 10,2-2 3,0 3 11,0-4 0,-4-2-21,5-2-3,-5 1 10,0-3-6,0-1 6,2 0 0,-2 0-10,0 0-22,1 0-4,2 1 42,2 2 10,0-3 3,0 2 0,4-2-3,-6 0-1,5 0-19,-3 0-54,1 0 9,2 0 33,-3-6 32,-4 1 11,4 0-8,0-4 13,-4 5 7,4-4-20,-2 0-1,2 0 1,-3-2 0,1 3-1,-2-4-1,1 1 1,1-1 21,-1-2-7,-2 0 3,0-1-6,0 1 6,0-5 10,0 0-12,0-1-14,0 1 19,0-2-18,-2 1 12,-3-4 6,4 3-6,-4 1-3,2 5-10,-2-1-2,5 0-1,0 4-1,0-1-11,0 1 10,-1-2 2,-3 1 17,4 4 5,0-3 20,0 2 0,0 0 0,-1 1 6,1-3-7,-3 1-12,3 1-6,0-1-10,-2-1-1,2 4 4,0-3-14,0 1 1,0 2 0,0-3 10,0 2 0,0 0 9,-3-1 0,3-1-9,0 3 6,0-4-3,-2 1 0,2 1-13,0 1-3,0-3 0,0-3-2,0 2 0,0 1-1,0-4-13,0 4 14,0-3-11,0 2 10,0 1 0,2 1 2,1-1 1,-1 3 1,1 0 18,-2 0-18,-1 1 0,4 1-1,-3-1-1,-1 4-1,3-1-14,-1-1 0,1 1-6,-3 1-10,5-1 16,-5 0-7,1 0 4,1-3 6,3 3 0,-2 1-3,-2-1 15,3-2 1,-3 5 3,2-6 17,2 4 5,-5-2 1,2-3-7,1 5-16,-3-2 0,1 2 10,1-1 0,-2 1-13,3-1 0,-1 4-3,-2 0 1,0-1-1,0 1-10,0-1 13,0 1-2,0 0-2,0 0 1,0 0 3,0 0 0,0 0 3,0 0 1,0 0 18,0 0-3,3 0 0,-3 0-3,0-3-3,0 3-10,0-2 1,0 2-4,0 0 0,0-1-4,0 1 2,2-4-23,-2 1 9,3 0 3,-2-1 0,4-2 0,-2-3-12,3 2 12,-1-3 11,2 1 2,-3 1 2,-1 1 14,2 1-15,-3 0 12,1 5 0,-3-4 3,2 1-13,-1 3-1,-1-2-1,0 0-1,0 2-16,3-4-6,-3 3 2,2-1-9,1 3 4,-1-3-4,1 2 0,-2-4 7,-1 3 9,0 2-3,3 0-4,-3 0 8,2 0 11,-2 0 1,3-4 2,-3 3 14,5-2 9,-3 0-12,1-4 13,0 4-7,0-2-16,2 0 20,-4-1-21,4-2 13,0 5-15,0-5 0,-2 1 1,-2 3 0,1 0 1,-2 4 0,0 0 24,0 0 6,0 0 13,0 0 38,0 0-3,0-1-10,0 1-19,0 0-7,0 0-9,3 0-16,-3 0-6,0 0-11,0 0-1,0 0 1,0 0 11,0 0-12,0 0 2,0 0 13,0 0-13,0 0-1,0 0 0,0 0-2,0 1-12,0 0-49,0 2-50,0 1-3,0 3 14,-3 1 40,0-1 21,3 3 10,-5 0 29,-3-5 0,3 3 39,4 0 6,-4-1 15,0-3-24,4 1-14,-4 1-9,0 1-12,-3 2-1,7 4-32,-4 2 14,0 8 18,1 0 28,-1 3-2,0 0 16,-1-2 15,1 1-3,0-1 16,0-6 50,-1 1 45,-2-5-8,4 1-44,-1-5-19,0 0-26,2-1-15,-2-4-16,0-2-9,2 0-12,-2 3-13,4-5-3,-2 4-2,1 0-14,-3 1 4,1-2 9,-1 2 1,0-1 2,0-2 12,1 1 7,-1-1-7,3 2-10,-2 1-1,-1-2-1,-1 4-1,1-1-14,0-3-4,-3 6-9,5-1-3,-2 1-6,-3-2 2,7 5-5,-2-1 18,1 0 7,-1 6-1,1-3-6,2-2 3,0 3 4,0 3 13,0-4-10,0 0 9,0 0-19,0 3 3,0-6 17,0 4 2,0-4 2,0-1 1,0 1 10,0-4 9,0-1-10,0 5-11,0-2-1,0 1-2,0 0 0,0 4-10,0-2 10,2 1-13,1-2 14,-3-2-12,2-3 1,-2 2 9,0-7-1,0 4-33,3-5-35,-3 1-32,0-2-29,1 0-64,-1-2-157,5-6-190,3-2-110,-5-5-342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36.4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76 388,'0'0'127,"0"0"189,0 0-94,0 0-82,0 0-65,0 0-23,0 0-26,0 0-25,1 0 19,3 7 51,0-5 50,1 7 9,1-2-13,1 5-12,-3 0-34,4-2 14,-3 1-11,-2 0 1,2-3-7,0 1 0,-2 1-3,-1 2 9,1 1 23,-2-2 22,-1 2 3,0 1-32,0 2-22,0 0-7,0-1-13,0 4-23,-1-1-5,-2 0-19,1 1 18,-1-4 0,1-2 0,-1 2-19,3-3 0,-2 3 0,2-1 0,-3-1 13,3 1 9,-1 0 7,1-2 9,-2 1 16,2 1-19,0-2-19,0 4-16,0-5-2,0 4-11,0 0 1,0 0-11,0 0 11,0-2-4,0 3 3,0-2 12,0 2 1,2-3 1,2 1-1,-4-2 2,2 2 14,1-4-13,-3 0 20,0-3-4,2 1-3,-2-3-1,0 2-12,0 4 0,0-4 0,0 1-1,0-2-2,0-1-12,0 2-7,3 2 0,-1 0-9,-2-5-7,3 5 6,1-2 13,-2 2 0,1 0 3,0-2 0,0 2 13,-1-3 0,1 0-12,-1-2 12,1 0 0,-3-2-1,2 0-12,1 5 11,-2-7-11,2 4 11,-3 0-17,5-1 19,-5-2-2,2 3 0,-1-4-17,3 2 0,-3-2-16,4 0-7,0 0 4,2 0-7,-2 0 9,2 0-12,2 0 20,-3-6 28,4 2 0,-4-2-18,4 1 18,-6-3 0,4 0 2,-3 1 14,-3-4 10,-1 3-3,-1-3 2,0 2 11,0-4-4,0-1-7,3-2-21,-3 3-4,0-2 0,0-3-4,2 4 3,-2-1-15,3 2 16,-3-2 0,0 2 16,0 0 0,0-1 0,0-1 7,0 4 12,0-4 3,0 4 4,0 0-20,0-4 7,0 4-10,0 0-19,-3-4-13,3 4-3,-2 0 13,2 3-13,-3-2 4,3 2-1,0-3 11,0 3 2,0-1 0,0-1 3,0 0-3,0-5-1,0 5-1,0-5 2,0 2 2,0-3 11,0-1-1,0-1 4,0-3-3,0 2 6,0 1-6,0 1-11,0 0-2,0 1 1,0 0 2,0 0 1,0 5-4,0-4 1,0 4-1,0 1 2,0 2 11,0 0-13,0-2-4,0 5-18,0-2 20,0-2 1,0 4-1,0 0-14,0 3 0,0-2-3,0 4 19,3 0 0,-3 0 12,0 0-8,0 0 15,0 0 0,0 0-3,0 0-3,0 0-1,0 0-8,0 0 8,0 0-12,0 0 0,0 0 0,0 0 0,0 0 0,0 4 0,0-1 0,0 6 47,0 1 4,-3 3-26,0 1-24,3 2-1,-5-4-12,5-4 8,0-6 3,-3 2 1,3-4 1,0 0 2,0 0 12,0 0-12,0 0-1,0 0-2,0-4-19,0 4 3,0-2 0,0-6-3,0 0-7,3-2-2,-1-2-11,3-3 17,-1-1-13,3 0 19,1 2-6,1 1-7,-6 0 16,5 4 11,-2 1-11,-1 2 2,-2 1 11,2 1 0,-5 3 2,0 1 16,0 0 14,0 0-4,0 1-8,0 8-19,0 5 62,0 8 39,0 1-54,-5 9-48,-3-2-9,2-3-14,1-1-5,2-8 28,0-4 0,3-2 2,-5-6 26,5-1 33,0-5 15,0 0-10,0 0-5,0-5 55,0-2-2,-3-5-114,3-5-44,0-2-70,0-3 29,5-4 25,4-3 3,2 2 22,2 1 6,0 4 13,-1 1 14,-1 1-26,0 4 27,-6 5 0,3 1-2,-3 8 3,-5 1 16,0 1 42,0 0-24,0 1-18,0 5 0,0 1 57,0 6-26,0-2-28,-3 5-8,1-4-11,-1-2-19,-2 0-44,5-3-29,-1-3-26,-3 1-60,4-4-110,0-1-182,0 0-245,0 0-508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23.631"/>
    </inkml:context>
    <inkml:brush xml:id="br0">
      <inkml:brushProperty name="width" value="0.10583" units="cm"/>
      <inkml:brushProperty name="height" value="0.21167" units="cm"/>
      <inkml:brushProperty name="color" value="#FFFFFF"/>
      <inkml:brushProperty name="tip" value="rectangle"/>
      <inkml:brushProperty name="rasterOp" value="maskPen"/>
      <inkml:brushProperty name="fitToCurve" value="1"/>
    </inkml:brush>
  </inkml:definitions>
  <inkml:trace contextRef="#ctx0" brushRef="#br0">47 419 2016,'-18'8'337,"2"-1"-203,7 0-63,5-6-23,2 0 49,2-1-4,0 0-9,0 0-4,0 0 3,0 0 4,0 0-7,0 0 4,0 0 2,0 0-3,0 0-39,0 0-28,0 0-16,2-1-16,6-3-5,6-1 21,8-2 139,5-5 92,7-2-78,1 2-86,5-3-48,-1 1-7,2 0 17,1-4-14,1 1-12,2-3-3,2 0 0,1-5 0,-1 3 20,-1-2-18,-2 2-2,0 2 1,-2-1 0,-3 2 0,-2 3 27,-1-1-25,-2 4 13,1 2 21,-2-1-2,0 2-8,-2 2 11,4 0 36,-3 2-12,2 3-34,0-2-10,-1 4-15,-1 1 13,-1 0-16,-1 0 21,1 0-20,-5 6 0,-2 0-1,-3 1 2,0 2 10,-1 0-9,-1 7 9,-1 0-9,3 3 16,-2 2-1,-1 2-5,1 1-12,-4 3 1,3-1 1,-4-2 9,-2 4-9,1-2 10,-3 1-10,2 0 12,-4 1-3,3 3-11,-2 0 0,2 3-1,-1 2 0,2 0 0,-2 2 1,2 1 0,-2-1 2,1 1 10,-3 1 2,-1 1-3,-2-2 7,0-2-4,-1-3 17,-1-2-1,1-3 11,-2-2-5,1-2-3,0 1-10,-2-3-8,3-4-14,-2 2 1,2 1 9,-1-2-9,-2 1-2,0-2 1,2 0 0,-2-3-1,1 1-1,-1-8 0,2 3 1,-3-6 0,0-3 1,0 0 10,1-3-9,-1 3 1,0-3-1,0 0 9,0 0 0,0 0-9,0 0-3,0 0-1,0 0-20,0 0-22,0 0-40,0 0-71,0-3-49,-4-1-88,1-3-226,-3-3-500,-7-7-529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29.806"/>
    </inkml:context>
    <inkml:brush xml:id="br0">
      <inkml:brushProperty name="width" value="0.10583" units="cm"/>
      <inkml:brushProperty name="height" value="0.21167" units="cm"/>
      <inkml:brushProperty name="color" value="#FFFFFF"/>
      <inkml:brushProperty name="tip" value="rectangle"/>
      <inkml:brushProperty name="rasterOp" value="maskPen"/>
      <inkml:brushProperty name="fitToCurve" value="1"/>
    </inkml:brush>
  </inkml:definitions>
  <inkml:trace contextRef="#ctx0" brushRef="#br0">381 0 1844,'-52'10'117,"4"-2"42,-4 3-7,8-3-13,3 1 43,3-1 44,8 0 43,4-1-50,8 0-57,4 0-32,4-3-45,7 0-3,-3-2-9,6 2-57,0-1-16,9 8 0,8 5 0,7 8 59,11 7-2,12 7 9,7 1-15,9 3-39,7 0 10,19 3 3,22 6 12,24 2-5,8-1 2,-7-9-3,-8-5-9,-14-10-19,0-2 12,-2-4-12,-3-8 16,-2-3 6,-6-5-25,-4-4 12,-11-2 15,-10 0-26,-15-8 17,-11 3-18,1-3 25,5-4-7,8-3-16,5-3 0,-3 1 11,-7-2 1,-8 0-14,-7 4 0,-10-1 9,-6 4-9,-9 2 1,-8 5 1,-6 1 14,-3 3 18,-2 1 24,0-3 150,-14 0-22,-6-3-97,-16-2-46,-12-5-42,-18 1 1,-22-7-1,-26-2 30,-25-6-29,-6 0-1,0 4 39,11 4-38,10 4-2,2 5 12,7 3 12,2 1-22,11 4 41,9 2-19,21 0-8,18 0 5,16 0 21,7 0 1,1 0-10,2 0-8,6 0 14,10 0-18,8 0-21,1 0-24,3 0-40,0 0-15,9 0 0,13 0 16,14 5 63,22 2 31,29 2 6,30-2-37,29-7-2,11 0 2,-10-9-2,-20-10 2,-23 4 13,-24 2-12,-19 0-2,-18 7-24,-11 1-11,0 2-28,1-2-19,-4 3-42,-7 2-93,-8 0-106,-6 0-201,-4 0-69,-4 0-516,-3-6-452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40.16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38 486 1362,'-14'0'176,"3"1"11,3 1-64,2-2 33,5 0 48,1 0-52,0 0-51,0 0-23,0 0-16,0 0-8,0 0-2,0 0-10,0 0-7,4-2-6,0-2 20,6 2 47,-1-3 35,7-3-19,3-1 7,3-2-36,4-2-10,2-1-28,4-5 9,5 3 3,5-6-7,3 1-2,2-1-20,7-3-12,4-1 31,1-3-25,6 2 13,2-6-16,-3 4-7,4-1-11,1 2 0,-3 3 0,1 2 18,-3 5-19,-3 3 0,1 6 3,-8 4 19,-3 3-6,-4 2-14,-6 7 10,0 5 1,-3-3-11,-6 3-2,-3 2 0,2 0 2,-5 1 11,-2-1-11,2 1-1,0 1 2,-1 0-1,0 1 0,-2 1 11,1 1 6,0 0-6,-2 0 9,-1 1-3,-2 1-1,0 1 13,1 3-12,-2 1-17,-2-2 1,-1 2 1,0 2-1,-1-1 12,0 4 1,-5 2 6,4 3 6,-4 5 15,0 4 19,-3 2 31,0 2-46,-2-1-17,-3 3-8,5-3-7,-5-3-11,2 0 17,-2-5-9,2-4-8,0 1-2,-3-6 10,1 2 10,3 1-1,-4 1 1,6 2-10,-5-4 22,1 1-10,-1-3-5,0-3 5,-1-3-7,3-4-14,-3-2 9,0-6-10,0-6 1,1-2-1,-1-2-1,0 1-1,0-4 1,0 0 1,0 0 1,0 0 13,0 0-16,0 0-24,0 0-23,0 0-17,0 0-38,0 0-49,-5-7-76,1-2-139,-7-5-333,0-5-434,-6-6-221,1-9 641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43.45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-1 478 1698,'0'0'360,"0"0"-188,0 0-114,0 0 36,0 0 98,0 0 11,0 0-78,3 0-64,1-3-47,5-4-12,4-2 83,5-8 33,8-7-15,9-3-17,0-3-57,8-3-10,5 0-3,6-2 22,6 0 3,4 2 26,5 0-1,5 0 20,5 6-23,-5 0-10,3 6 10,-6 2 6,-1 5-66,-7 3 10,-3 5 12,-6 3-23,-4 3 14,-5 6-13,-1 2 10,0 5 0,-4 3-10,0 1 0,-5 4 22,1 2 3,-4 0-6,1 5-6,-3-1-13,-1 0-1,-2 4 17,1-1-1,-2 2-2,-1-2 6,-3 3-7,0-3-13,-5 0 17,1 3 3,-3 1 12,-2 1 0,-1 1 25,-5 3 71,0 0-56,-4 2-28,-3-2-12,0-2 0,0 3-4,0-4-11,-3 0 2,-3 1 11,1-4-20,2 2-9,-2-1 16,2-3-7,-3 0 3,2 0-12,1-2 0,-1 1 13,2-1-15,-1 0 1,-3-2 0,5 0 1,-3-3 0,1-1-2,-1-3 1,3 2 0,-1-6 0,0 1-2,0 2 0,-1 0 0,3 0 0,-4 2 0,3 0 1,-2-1 1,0 2 1,1-2 9,-2 1 7,1-2-7,1 0 0,-2 0 7,4-2-7,-1-3-9,-1-1 9,2 0-10,-2-1 1,2-2-2,-2 1-1,1 3-1,1-1 0,0 1-2,0 2 0,0 0-12,0 0 12,-1 0 1,1-1-1,0-4-10,0-1 13,-3-2 1,3-5 0,-1 0 2,1-3-1,0 0 1,0 0-1,0 0-2,0 0 0,0 0-2,0 0-1,0 0 1,0 0 0,0 0 2,0 0 2,0 0-1,0 0-1,0 0 1,0 0 1,0 0-2,0 0 1,0 0 1,0 0 0,0 0-1,0 0 0,0 0 0,0 0 0,0 0-1,0 0 0,0 0 0,0 0-1,0 0-2,0 0 0,0 0 1,0 0 0,0 0 1,0 0 1,0 0 0,0 0 1,0 0-1,0 0 0,0 0-2,0 0-2,0 0-8,0 0 10,0 0-1,0 0-12,0 0 12,0 0 1,0 0 2,0 0 1,0 0 2,0 0 12,0 0 0,0 0-12,0 0 1,0 0-2,0 0 0,0 0-1,0 0 2,0 0 0,0 0 9,0 0-12,0 0 1,0 0-1,0 0 1,0 0 2,0 0 9,0 0 7,0 0 8,0 0 4,0 0-7,0 0-3,0 0-9,0 0 10,0 0 8,0 0 1,0 0-16,0 0-13,0 3-1,0 5 0,0 0 0,0 3 11,0 0-10,0-1 0,0 1 1,0-2 0,0-1 9,0 2-11,0-3-1,0-2 1,0 3-1,0-2-2,0-1 1,0 3-1,0 0 0,0 3 1,0 0 1,0 0-1,0-3 0,0 4 1,0-3 0,0-1 0,0 4 2,0-5 1,0 2 10,-2-1-10,1 1 9,-2-7-11,2 5 1,-1-3 0,2-1-1,-1 2 0,1-5 0,-3 6-1,3-5-1,0 0-1,-1 3-1,1-1 0,-2 2 0,1 2-9,1 0 10,-3 2 0,2-1 0,0 1 0,1-1 1,-2-3 1,1-1 0,1 1-1,0-2-1,0-1 0,0-1-1,0-1-9,0 1 11,0 0-1,0 2-10,0 2 0,0 4 10,0-1 1,0 5 1,0 1 2,0 2 1,0-2-1,0 0-1,0-2 1,0-2 0,0-5-2,0-1-12,0-3-3,0 0-1,0-1 13,0 0-12,0 0 12,0 0 0,0 0 2,0 0 1,0 0 2,0 0 0,0 0 0,0 0-2,0 0-2,0 0-1,0 0-15,0 0-4,0 0-8,1 0 15,1 0-10,4 0-8,4 0 33,6 0 18,2 0 31,4-1-10,0 0-14,1-3-22,0-1 9,-1-1-9,2 0 12,4-5 0,3-2 7,2-1-21,0-2 2,3-3 0,-2-2 0,-1 0-2,0-2 0,2-1 0,-5-2 2,0-1-3,3 3-1,-4 0 1,0 2 0,0-1-1,-3 4-11,1 0 9,-4 2 0,2 0 3,0-2 9,-2 1-9,2 1-2,-2-1 0,3-1-1,-1 0 3,3 0-1,-2-5-1,0 2 0,1-4-1,-1 3 1,-2 0 0,-1-1-10,-2 5 12,2-2 2,-4-4-1,2 3 12,-1-2-13,1 2 1,0-2 0,-5 2 0,3-1 0,-2 2-1,-2 0 0,1 2 0,-3-1 0,-1 1 1,0 0 1,-2 2-2,1 2 1,-3 0 1,-1 2-2,-1 1 0,-2 0 2,1-4 13,-2-1-13,1 1 13,-1-3-12,1 0-3,-3 3 0,1-1-1,0 1 1,0-1 1,-1 1-1,-1-2-1,2 3-2,0-1 0,0 0 0,-1 3 0,1 1-9,2 1 11,-4-1 1,0 3 0,0 1 0,0-1 1,0 0 0,0 2 11,0-1-9,-6-4 0,3 3-1,-2-1-1,-1 1-1,0 1 3,-3-1 0,2 1 0,1 2-2,-3-2-1,0 2 1,-1 2 2,0 0-1,-2-1 11,2 2 2,-5 0-13,3 1 1,-3 0 9,0-2 6,0 4-16,-3 0 1,1 0 9,-2 0-9,-1 0 1,2 4 14,0-2-3,0 2 3,2 0-6,-2 1-10,0 1 20,0 2-10,-3 3-10,-1 0 0,0 2-2,-1 4 0,-2-2 0,2 0 21,-2 4-10,3-4-10,0 1-1,2 0 3,2-4 10,-3 3-1,1 1-12,0 0 0,1-1 0,1-3 3,5 0 9,-1-2-11,0 2-1,2-3-1,1 3-1,0-5-1,3 2 3,-2-1 2,3 1 0,-1-2 0,1-4 1,0 5 1,2-2 8,-4 2-12,0 0 0,5 0 0,-5-1-1,0 0 1,5 1-1,-6-2-1,3 4 0,0-4 0,2 5 2,-2-4-1,1-1 0,1 0-1,2-2 2,2 0 0,-3-2 1,2-1 0,2-1 1,-1 1 1,1 1 0,-4-1-1,2 0 0,2 2-1,-1-3 0,1 2 0,0-2 0,-3 0 0,3 0 0,0 0-1,0 0 0,0 0 1,0 0 1,0 0-1,0 0 1,0 0-2,0 0-3,0 0-15,0-2-1,0-2 4,0 3-7,0-5-14,0-2-4,0-4 37,0-6-12,0-3 14,0-6-1,0 0 2,0-4-3,0 0-9,0-1 0,4-2 12,-2 0 2,2-2-2,-1 1 0,1 3-1,-1-1-2,-2 6 1,0 3 2,-1-1 0,3 0 0,-2 4-2,1-1-11,-1 1 10,-1-2 0,3 1 1,-3-5 2,1 2 0,-1-5 1,0 2 0,0 0 18,0 2-4,0 2-13,0 2-1,-1 6 1,-2 0 0,2 1 1,-1 3-2,2 0-1,0-1 0,0 2-3,0-3-12,0 1 12,0 2 0,0-1-10,0 0 10,0-1-9,0 0 12,0 3-1,0-1 1,0-2 0,0 4 3,0-2-1,0 4 0,0 1 1,0-1 0,0 5 0,0-3 0,0 4 10,0 1-1,0 0-11,0 0-1,0 0-3,0 0-25,0 0-14,0 0-19,0 0-27,-1 0-25,-2 0-27,1 0-76,-7 6-244,2 0-317,-1 2-481,-3 1-570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8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105 265 565,'-31'44'672,"3"-7"-399,11-9-75,1-10 31,7-3 17,4-13-71,5 1-116,0-3-58,0 0-1,0 0-1,0 0-29,14 0 30,2-11 98,12-1 64,6-10-62,10-3-84,1-11-16,8-7-123,0-2 4,0-4-62,2 4-104,-2 4-80,-2 7-130,-7 5-101,-10 9-3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45.4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14 463 211,'-1'0'686,"-2"0"-247,1 0-76,-3 0-71,1 0-3,4 0-17,-1 0-27,1 0-46,-2 2-64,2 0-68,0-1-16,0-1 8,0 0-2,0 0-13,0 0-2,0 0-10,0 0-16,0 0-16,3 0-16,1 0-10,5 0 26,0 0 26,6-3 88,5 1-7,0-4-34,2 1-7,2-2-3,-1-2 3,2 0 9,-3-4-18,2-1-10,0-5 6,-2-3 16,0-1 8,0-4 7,0-1-37,-2 1-29,-1-1-6,-1 1-10,0-1 0,-1 2-2,-4 3 0,2-1-1,-2 2 1,-1 2 1,-4 2 2,1 2-3,-3 5-1,-3 3-21,0 6 0,-2-2-12,-1 4 3,0 0-12,0 0-38,0 0-47,-1 4-60,-3 2 27,-3 0-155,0 3-270,-3 1-225,1 1-467,-2 2 462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50.1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1024 1359 985,'0'0'420,"0"0"-160,0 0-58,0 0 68,0 0 31,0 0-65,0 0-69,0 0-38,0 0-24,0 0-5,0 0-8,0 0 10,-2 0 16,-2 0-1,1 0-22,-2 0-41,-3 0-42,-1 0 23,-3 0 22,1 2-7,-1-2 10,-4 0 12,3 0 6,-1 0 0,-4 0-41,3-2-24,-1-2-1,-3-3 1,-3 1-13,1-2 0,-3-1-4,1 1 4,-3-3 4,-3 3 11,-1-3-12,-1 2 59,2-3-43,0 4 62,1-4-41,5 2-25,-3-1-12,2-1-2,2 0-1,0 0 13,2 0-13,-2-3-28,1 2 28,2-4 2,0 3 13,0-1-15,-1-3 2,4 2-2,-3-1 2,2 2 18,0 0-20,-2-3 0,2 2-1,-1 0 2,0 4 26,1-4-12,2 2-15,2 1-30,-3-1 30,4 2 0,0 0-9,4-2-6,-2 0-10,2-2-9,1 1 9,-3-4 23,6 4-23,-1-4 25,2 3 2,0-3-2,0 2 0,2-1 2,-2 1 17,3 1-19,-1 1 12,1 2-9,-2 0 12,2 0-15,0-1-15,0 1-1,0-2-3,3-1 7,1 0 9,3 1 3,0-3 1,0 2 10,0-1-11,0 1 0,-2 0 0,2-1 13,3 1 5,-6-3 1,5 6 9,0-2 37,-4 4-65,1-2 0,1 3-13,2-2 13,-1-1-3,6-1-9,0-2-1,-2 3 13,6-5-12,-1 3 9,-1-1 2,-1 2 1,-1 0-1,-2 1 1,1 4-1,-5 1 0,3 2-1,-4 0 1,-3 2-1,1 0-1,4 2-22,-2-1 0,-1 0 22,4-2-8,-1 3 11,4-3 3,-1-1-1,5 2 10,-2-2-9,1-1 13,3-1-16,1-2 0,2 1 0,-3-1 2,2 1 16,-1 4-18,-1-3-3,-2 2-13,1 1 16,-3 1 0,0 0 1,2 3-1,-1-4-1,-4 5-2,5 0-22,-2-1 23,0 1 0,0 0 0,2-2-8,0 0 10,0 2 16,2 0-16,2 0-1,-3 0 1,2 0 20,1 5-20,-1 0-1,1 0-18,-1 1-3,1 2 22,1-2 2,-1 2 0,1-1-2,-4 0 0,2 1 3,-1-2 2,-1 0-5,1 1 0,-2-1-1,-1 2 1,1-2 1,0 1 14,-4-1-14,5 2-1,-3-1-1,0 1-20,0-1 20,3 1 0,-1 2 1,-2-4 2,0 2 11,3 1-13,-5 1 0,2 2 0,1-1-1,-4 0-9,2 2 10,-3 1 14,3-4-14,-5 3-13,4 0 11,-3-2 2,2-1 0,-2 3-16,2-2 16,-3-1 2,1 1 1,-2-1 0,0 3-3,3-6 1,-4 5-1,3-3 1,-3 3 12,-1-3-13,1 1 3,0 4 6,0-2-9,0 1-3,0-2 1,-1 2 0,1 1-11,0-3 13,-1 2 1,-2 1 0,1-5-1,2 3-3,-1-4-9,-3 1 10,2 0 2,0-1 0,0-1 0,0 2 0,-2-1 0,2 2 2,-1-4 0,-1 3-1,3 0-1,-3 0 3,0 0 13,3 4-15,-2-2 0,2 0-1,-2 2-1,0-1 1,0 1-2,0-1 0,2-2-2,-2 0 1,0 0 2,1 2 0,-2-3 0,3 2-2,-1-1 1,-2 1 1,2 0-1,-1-1 1,1 1-1,2-2 0,-4 3 0,0 1 1,3-4-1,-1 1-1,0 0 2,-3 1-1,2-2 2,0 2 0,-1-1 0,3 1-1,-2-3 0,-1 1 1,-1 1-1,2-1-1,-1 0 0,3 1 2,-2 2 1,-1-3-1,-1 3 0,4 1-1,-5-2 1,5 0 0,-2 4 0,-1-3 2,0 3-2,2 0 1,-1 1-1,-3-2-1,5 0-1,-3 0-1,0 1-12,0-3 12,1 3-16,-1-2-6,0-1 0,0 2 7,0-1 16,-3-2-14,2 1 15,-1 0 1,-1 0 12,2 3-8,-2-2 8,0 2 0,0 2-12,0-2-1,0-1-2,0 1 3,0-2 0,0 0 2,-2-1 1,-1-3 13,3 2-14,-3-6 0,1 0 0,-2-3 20,4 2-4,-1-4 1,1 0 3,-2 1-4,2-1 4,-4 3 4,1 0-26,-2 1-34,-3 0 3,-1 5 29,-1-1 0,-3-1 2,2 0 3,-2-2 18,0 0-2,0 0 6,-3-1 3,1-2-13,2 1-2,-4-1 5,-1-1-17,3-1 9,-2 2-10,0-2 0,2 0 0,0 0 2,-2 3 2,-1-1 14,3-2-7,-2 1-11,0-1 0,0 1 0,1-1 22,-4 0-4,1 0-2,-1 0-16,0-4 0,-4-1 8,2-1-8,-2 1-24,2-1 24,0 3 20,-1-3-20,7 4 0,-3-4 1,0 6-1,2-5 0,2 5 0,1-6 12,0 4 16,2-4-28,-5 3 0,4-3-12,-2 0 9,-1 1-19,0-3 1,1 2 21,-2 0 18,2-2-3,2 2-15,-3 2 0,3 0 13,-1-1 18,0 4 2,4-4-30,1 4 34,-4-1-35,4-3-2,-4 3-22,3-1 3,-2 0-5,2-1 21,-2-1-25,2 1-15,1-2 41,1 1-1,1 1 3,0-1-22,0-1 10,4 2-4,-4 0 14,2-1-1,1 3-6,0-2 9,2 2 18,-1-1-5,-1 0-10,1 1-3,1-1 1,0 0-1,0 2-12,1 1-1,-1-1 10,2 1-12,0-2 2,-2 2 11,2 0 0,0 0 1,0 0 0,0 0-2,0 0-9,0 0-4,0 0-2,-1 0-4,1 0-105,0 2-119,-2 0-191,1 6-325,-9-1-778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51.75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0 388,'0'0'773,"0"0"-376,0 0-157,0 0-2,0 3-14,0 1-114,0 0-86,0 4-22,0 1 15,0 5 48,3 1 41,-2 2-15,3 2-27,-1 2-12,4 1-4,0 0 3,-2 2 33,2 0 2,0 3-9,1-1-6,-1 3-27,1 1-2,0 0-13,-1 2-7,3 3 6,-2 2 1,0-2-3,1-2-23,-1-3-2,3 1 21,-2-7-19,4 0 0,-1-2-2,2-1-1,-2-2-3,2-2-29,2 0 11,-1-4 21,3 0 16,2 1-15,-4 1 1,3 2-1,-2-5-1,2 4 0,0-6 13,-2 2-10,-1-1 0,3-2-3,-2 1 2,2-1-2,0-2 0,-2-1-2,2-1 2,-1-1 4,0 2 12,-2 0-15,3-3 18,-2 1-17,1-3 11,-6 2-12,4-2-1,0 1 0,-1-2 0,0 0 1,3 0 0,-6 0 1,6-5 11,-1 2 2,0-3-15,0 0-1,-1-2-11,4 1-7,-1-3 16,-3 1-22,6-5 3,-1 0 22,-1-4 22,1-1 3,-1-4-5,1-1-20,-1 0 0,-3-3 9,1 1-9,0 0-13,-3 5 11,-1 2-14,-4 3 13,-1 5-25,-5 2 5,2 2 1,-2 4-26,-4 1-15,0 2-24,0-2-8,0-1-14,0 0-36,-10-2-206,3 2-138,-2-2-305,-7-1-397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54.2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1357 661,'-2'0'678,"-1"0"-376,3 0-113,-2 0 33,2 0 17,0 0-22,0 4-43,0 2-174,0 3-13,0 4 13,0 4 44,0 7 24,2-2 13,1 4-20,2 2-29,2-1 3,0 0 23,0 0-13,1-1 6,0-2-10,2 0 7,-1-2 3,1-1-9,4 1-20,-2-4-22,2 4 1,0-3 13,-1 0 18,1 0-30,0 0 20,-2-5-22,1 0-25,0-4-10,0 1 12,-2-5 1,3 1 19,-1-2-23,1-2 24,0-2-1,-1 0 0,3-1 3,-3 0 0,1 0 38,3 0 7,-4-2-43,5-1-2,-1 0 22,2-1 10,-3-1 0,5-1-16,-2 0-15,-1-1 1,0 1-2,-2 0 3,1-2 13,0 0 9,2-3-3,-3 0 1,0-1-22,1 0 46,-2-2-18,1 0 5,-1-1-18,1-4-16,-1 3 0,0-3 7,3 0 21,-5 0-28,4 0-18,0 1 18,-4-1 13,2-3-10,2 3 10,-6 0-12,3 3 0,-4-1-1,2 3 1,-2-1-1,2 2 1,-3-2-1,-1 3-1,1-3 1,0 1 2,1-2-1,-2 2 1,0-1 20,1 1-9,-3-3-10,0 2 16,1 0-17,0 1 0,-2 1-2,-1 0 0,0 1 1,2 1-1,-2-1-16,1 1 13,2 2-19,-1-2 21,-1 0-15,2-1 15,0 1-1,0-1-1,0 1 2,-2-2 1,1 4 0,-3 2 3,0 0 13,-1 3-14,-1 3 0,1-2 10,-2 0-9,0 3 0,2-1-1,-2-2-1,2-1-1,-1 0 0,-1 2-2,4-4-11,-2 3 12,1-1 0,-3-2 0,4 4 1,-4-1 0,0 2 3,0 1 19,0 0 3,0 0 4,0 0-7,0 0 3,0 0-6,0-1 3,0 1-10,0 0-10,0 0 1,0 0-3,0 0-13,0 0 0,0 0 10,0 0 0,0 0 3,0 0 16,0 0 3,0 0 9,0 0-3,0 0 0,0 0 6,0 0 7,0 0 6,0 0 9,0 0-4,0 0-2,0 0 3,0 0 3,0 0 2,0 0 7,-4 0-6,2 0-7,-3 0-49,-2 0-28,-1 0 28,-1 0 18,-1 0 10,1 0-4,-1-3-13,1 0-11,-2 1-1,1 2-2,-2-4 3,2 2 6,-2 0 3,0-2-9,-1 1-3,1-2 0,-1-1 3,4 1 0,-4 0-2,3 0-20,0-3 7,0 2 12,-1-5-41,1 0 17,0 0 9,0-1 18,2 0 2,-5-3-2,4 0-2,-4-1 1,3 0-1,1 1 1,-1 2 1,4-2 15,-5 0 7,3 3-20,-1-1 10,1-2-12,1 3 0,0-2-12,2 1 10,-1 2 1,4 0-14,-1 0-1,-1 0 15,-2 1-11,5-1-4,-1 3 14,1-4-13,-2 1 13,2 0-1,-1-2 2,1 0 0,1 2 1,-2-1 1,2 2-1,0 1-1,0 0 1,0 0 1,0 1 2,0 0 9,0 1-12,0-1-1,0 0-2,0-2 1,0 1-1,2 1-13,-1-3 1,2 2 3,1-4 12,-1-1 0,4-4-3,-1 4 1,0-5-10,1 3 11,-1-2 1,-1 3 0,2 2 2,-3 4-1,3-4 15,-2 1-16,0 1 0,0 1-4,1-1 1,-3 3-8,2-3 10,0 0 0,0 3-2,2-3 0,-1 3 0,1-3 0,3 1-1,-2-1-7,0 2 10,2-4 1,-2 5-1,3 0-15,-3-1 14,3 1-10,-3 1 11,2-1 0,1 0 0,-1 1-2,1-1 2,0 0 1,1 1 2,-1 0-2,2 1-2,-1-2-11,2 1 10,-5 0-9,5 0-16,-2 2 6,2-2 20,0 2-1,-5 2 0,4 1-16,-5 0 7,0 2-10,3 0-9,-3 0 29,1 0 2,0 2 1,1 3 1,0-1 9,-1 4-11,1-3 0,-1 3 3,0-1 13,2 4-15,-3-3 11,2 4-8,-4-1-1,1 0 9,3 1-11,-5-2 1,2 3 11,-1 0 5,1-1-2,-5 1-13,2-2-2,-2 0 11,-1 3 10,-1-1 0,0 1-21,0 0 2,0 3 9,0 0-8,-3 2-1,-2-2 18,1 0-19,-2 2-1,2-5-1,0 1-1,-1-1 0,2 0 0,-3-3 1,2 0 1,1-3 15,-1-1-4,2 1 19,-4-1-3,-1 1-3,-1 1-4,0 1-8,-5 0 2,4 2-14,-2-1-1,3-1-1,-2-1-14,3 0 14,0-2 0,0 1 0,2-3-1,2 1-14,-1-3 14,3 2-13,-3-2 12,1-1-10,3 0 11,-6 2 2,5-1 2,-1-2 17,0 3-18,-1-1-1,1 1-1,0-2-18,1 3-9,1-2-6,0-1-3,-2 1-3,2 2-4,0-1 10,0 1 12,0 3 4,0 1-1,2 0 16,1 0 1,0 3 2,1 1 0,-1 0 1,3-1 0,1-1-1,-5 1 1,4 2 1,-1-2 0,1 3 11,-3-2-11,3-1 10,0 2-12,1-1-2,-3 1-14,3-4 13,0 4 3,1-3-1,-1 2 1,2 1-2,0 0-10,-3-1 12,3-2-1,-1 3 0,-1-5 1,-2 4 1,4-1 0,-7 0 14,4-3 17,-1 5-11,1-4-8,-3 0 5,-2-1-16,3-1 11,-1 1-11,-2 0-1,3 1 2,-1 0 16,1 4-7,-1-2-10,1 3 1,1-1 19,-2 4-19,1-3 13,1-2-15,-1 1 0,1-1-1,-2 1-1,-2 0 1,3 0 2,-1-1 1,-1 2 9,0-2 4,0 4-1,-2-5-12,0 5 0,0-2 0,0 4 10,0 1-10,0 1-3,0-1 0,0 2-1,0-3 0,-2 0 1,0-5 3,-1 1 15,1-4 7,-2-1 0,0 0-4,-1 0 1,-4 1-20,2 3-2,-3-1-22,0 3-2,-2 2-29,-2-1-52,3 0 0,-3 3-20,3-4-63,3-3-35,1-2-43,4-2-145,1-4-145,2-5-139,0 0-548,0-14 651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56.04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865 0 153,'0'0'773,"0"1"-402,0 1-114,0-1-22,-3 0-59,0 0-20,-1 3-20,1-2-16,1 0-14,-4 3-2,-1 0-4,-1 1-10,-3 2 3,-2 0 7,-1 2-17,-1 0-13,-3 2-28,0-4 25,0 5-6,-3 0-4,-2-1-22,1 4-6,-1 1 6,-2 2-10,-1 1 7,-2 2-4,1 1 14,0 0 5,0 1-15,0 3-7,-1-1 0,3-1 13,1 1 0,2 1-13,1 0-12,1-2-11,-1 2 14,5-1-3,-3-2-11,3 0-1,1-1 12,3-2-10,1 0 35,-1-1-13,1 0-3,1 2 0,0 1-19,-1-2 10,2 5 5,-1 0 1,5-1-19,-6 4-1,4 1-11,0 1-10,0 4 3,0-1 6,3 0 12,-1-5 1,-1-1 16,1-1 6,2-3 3,-3-4 28,4-1 16,-2-2-29,1 1-21,-3 2-16,1 1 13,1 6-13,-2-1-1,1 1 10,2-3 7,-1 3-17,1-1-2,2 0-15,1 1 12,0 3 0,0-3 1,0 3 2,0-6 4,0 0 14,0-4-15,0 1 13,0-1-13,0-1 9,0-2-9,0 3 15,0 0 4,1 2-7,0 2-13,1 2 10,2 3-12,-3-2 0,5 6 0,-3-4 0,1 4-1,0-5-1,3 3-4,0-2 6,-1 0 27,1 1-27,2-1 0,-2 0-2,-2 0 1,2-1 0,0 1 1,-1-1 0,1-1 1,2 1-1,-3 2-3,3-2 3,-2 3 0,1-1-1,3 2-11,-3-1 10,4 0 0,0-2-11,-2 1 1,0-5 10,1 0-14,-1-4-21,-2-2 21,3-4 15,-4-3-2,-3-5-15,1 0-4,-3-6 9,2 0 10,-4-1-9,0 0-4,0 0 1,0 0-7,0 0-50,0 0-145,0 0-7,1-2-58,1-4-156,5-7-130,-1-6 445,4-8-427,-2-9-609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56.97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631-2 1451,'-19'0'473,"-2"0"-207,1 5-130,3-2-20,-2 2 56,4 1 8,-3 1-35,0 2-40,1 1-28,0 4-35,-1-1-17,-1 2 1,-4 4 22,3 2 51,-2 1-4,0 3-19,-2 2 4,0 3-61,0 2 12,-1 2-9,0 2 7,-1 2-1,1 3-3,2 1 4,-1-1 18,4 2-16,2-1-15,1-2 6,5 1-22,-1 0 19,5-3-18,1-1 0,2 0 1,1 0-2,4-3-25,0 0 16,0-3 9,0 1 28,2 1-12,3-2-16,2-3 2,-3 3 1,1-1 16,2-2-17,0 0 10,0-2 1,-3 2 6,4-2-17,2 1-2,-5-5 3,5 3 9,0 1-12,-2-5 0,3 2-3,-2-1 3,2-1 13,-1 2 18,1 0-17,0 0-14,0-1-16,0-1 13,3 0-10,-2-2 1,2 1-1,-2-1 10,1-2 1,0 1-11,-1-3 11,-2 1 0,3 0-1,-4-3 3,4 0 1,-5 2 12,1-3-13,-2-2 1,0 1 0,0-1-1,-4-1 2,0-2 1,-1-3 0,-1 0 10,1-4-12,-2 1 0,0-1-1,0 0-1,1 0-18,-1 0-12,0 0-45,0 0-94,0-3-48,0-2-107,0-1-40,-1-7-206,-1-1-500,-1-5-125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58.75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213-2 1391,'-1'0'541,"1"0"-288,0 1-150,0 5-100,0 4 14,8 4 31,3 5 33,4 2 9,4 4-31,-1 2 41,4 0-17,0 0-28,4 1-4,-1-4-18,0 3 31,1 1-16,-1 1-10,2 1 36,-1 1-13,0 3-20,2 2-6,-1 2-19,0 1-3,-2 2-12,3-1-1,-4 2 0,1-2 9,-3 1-7,-1-1-2,-2-4 13,-2-2-13,-4-2-3,1 0 3,-2-2 53,-2 1-24,1-3 6,-1 0 10,-2-3-26,1-1-7,-2 1 4,1 3 3,-1-2-17,-2 1 11,-2-4 9,-1 2 10,-1 1-10,-1-5 10,0 1-1,0-2 23,-3 0 3,-3-1 9,-1-3-4,-2-1 1,1 2-3,-3-4-10,2 3-25,-4-2-4,0 3-17,-1 4-4,-1 3-16,0 2 14,-4 5 2,0-3 0,-1 5 3,-2-5 13,0 1 12,-3-2-16,2 0 47,1-2 19,-3-4 12,3 2-25,0-4-28,0 0 3,-1 0-6,1-3-9,-1 4-7,-1 0-2,1 3-13,-3 2 0,-1 0 0,2 1-3,-4 2 3,3-1 15,1-1 16,0-3-21,3 1-1,2-4 9,2-4-20,-1-2 0,3-1 12,3-4-10,1-2 12,3-2-14,1 2-1,0-3-1,2 2-11,-1-1-4,2-1-2,1 1-25,-3 3 12,0-1 10,1 0-4,1 0-3,0-1-46,0 0-68,0-1 30,3-5-34,-1 0-39,1 0-143,-3-9-283,-1-6-391,-2-5-967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7:59.6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351 1 1582,'-6'-1'504,"3"1"-122,-1 0-146,2 0-30,2 0-1,0 0-55,0 2-29,0 3-121,0 1-76,7 7 15,1 1 61,9 8 61,1-1 6,4 6-48,7 1-7,-1 2-12,7 0 20,-1-3-19,2 5 0,-5-1 15,4 2 25,-6 4-6,-4-1 6,0 3-9,-2 2-20,-1-1 4,-1 1-14,0-1 14,1-1-15,-4-1 2,-1 0-2,1-3 1,-2-5 16,0 2-17,-5-2-1,3-1 13,-6 0 9,0-2 7,-1 3 15,-1-1 19,-5-1 31,-1 0 16,0 1-16,0 0-35,-4-1-9,-6-1-13,2 1-3,0-4-6,-2 1-3,-2 0-3,2-4 15,-2 1-6,-2 0 3,2-2-6,-3 2-7,1-2 1,-1 2 3,-2-1 5,-1 2-5,0 0 12,1-3 3,0-3-3,-1 1 3,2-1-3,-2 0-16,-5-1-9,1 3 9,-3 0-20,-3 0 16,1 1-17,-2-2 3,0 1 0,0 2 16,0-2-19,1-1 2,0 1-1,-1-1-1,3 1-2,3-4-1,-2 0 0,6 2-22,0-7 25,4 1 17,-3 0 14,1-2-3,2-1-28,-1 0-2,-2 2-2,-1-3-29,4 2 30,-3-2-16,1 1 19,5 0-12,-3 0-11,1 0 22,3-1 1,3 0-3,1-2-13,1-2 4,4 1 12,2-3-18,0 0-10,0-1-3,0 0 1,0 0-10,0 0-10,0 0-14,0 0-94,0 0-69,2 0-101,7 0-131,7 0 133,6-2-46,4-8-129,9 0-218,0-6-528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8:00.23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409-1 1292,'-15'2'1009,"-1"1"-657,-1 2-117,1 0-26,-2 1 5,0 1-42,3 0-42,-4 1-48,1-2-44,0 5 12,-1-1-12,-2 3 3,1 2 12,-2 1 7,0 2-4,0 0-28,1 1 23,4-1-17,0-2 9,6 0 14,-2-1-14,4 1-43,-1-1-20,3 1-1,3 2-29,3-2 15,-2 1 1,3-1 0,0-2 15,3 0-6,1-1 3,1-2 10,1-1-4,1-1 0,-5-4-6,4 0-6,-5-4-10,3 1 1,-4-2-7,0 0-7,2 0-75,-1 0-125,1-2-116,0-1-26,0-4-273,-2-5-490,0-1 352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8:06.751"/>
    </inkml:context>
    <inkml:brush xml:id="br0">
      <inkml:brushProperty name="width" value="0.10583" units="cm"/>
      <inkml:brushProperty name="height" value="0.21167" units="cm"/>
      <inkml:brushProperty name="color" value="#FFFFFF"/>
      <inkml:brushProperty name="tip" value="rectangle"/>
      <inkml:brushProperty name="rasterOp" value="maskPen"/>
      <inkml:brushProperty name="fitToCurve" value="1"/>
    </inkml:brush>
  </inkml:definitions>
  <inkml:trace contextRef="#ctx0" brushRef="#br0">44 611 1050,'-9'5'208,"-2"0"-55,3 0 13,1-2 62,4-2 52,-1 2 2,2-3-37,1 0-58,1 0-68,0 0-42,0 0-32,0-3-29,0-1-16,3-4-86,5-6 86,4-7 33,8-9 31,5-6-3,2-9-29,6-3 41,2-3 29,7-6-38,-2 3-13,4-1-4,-3 4-12,-2 4 0,-1 9-13,-7 6-22,-3 12-2,-8 7 1,-4 7 1,-6 6-3,-4 0 3,-3 11 70,1 3 6,-4 5 12,0 4-22,-7 6-10,-6 7 1,-2 0-7,-5 5-22,-2 0 10,-7 6-17,-4 5 20,-3 3-22,-2 0 6,0 0 3,2-5 9,4-6 44,5-4-29,2-10-8,7-6-22,6-7-19,3-5-3,4-5 12,4-2-12,1-5-31,0 0-6,0 0-3,0-1-4,0-6-12,4-4 25,5-8 31,6-10 0,7-7 2,6-15 1,8-4 0,1-2-3,5-3 0,2 1-17,0 4 4,-1 6 13,-9 4-15,3 4 13,-7 5 2,1 5-1,-5 3 1,-4 6-1,-6 4-3,-5 10-17,-4 2 3,-6 6 18,-1 0 31,0 8 44,-7 11-19,-5 9-22,-8 12-14,-7 13-18,-7 6 14,-3 4 6,-4 2 0,4-5 5,1-3 14,4-10-20,8-4 29,4-10-23,5-4-27,5-6-1,1-7-2,4-2-9,2-8 9,1 0-22,2-5-9,0-1 0,0 0-3,0 0-3,0-2-4,3-9-2,10-4 46,3-12 40,9-8-15,8-15-23,8-8-2,15-22 0,-1 9-2,1 0-17,1 9-5,-19 21 2,2 0 0,-14 14 10,-8 15-29,-10 5-6,-5 7 47,-3 0 15,0 7 23,-4 8-10,-8 6 3,-5 9-7,-5 6-21,-2 5 10,-1-2-13,-1-3 2,4-5-2,4-4-90,5-7-44,2-5-101,5-3-102,3-7-144,-1-2-247,2-3-570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0.1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188-2 791,'-28'34'642,"-2"-1"-362,7 3-189,-2 6-6,0-9 26,6 3 28,2-6 13,9-5-6,-1-6-74,4-13-72,5-6-64,0 0 2,0 0 46,5-6 16,15-14 0,5-9 120,8 0-37,-5-7-83,6-5 0,-6 8-9,-1 8-14,-7 3-12,2 3-7,-5 2 26,-3 7-14,-6 4-28,-2 5-32,-3 1 70,-3 0 20,0 0 52,0 0 3,0 0 13,0 0-16,0 0-1,0 1-18,0 5-33,0-4-16,-3 3-38,-6-2-82,1 8-146,0-5-232,-3 7-252,2-2-23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6:41.7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21167" units="cm"/>
      <inkml:brushProperty name="height" value="0.21167" units="cm"/>
      <inkml:brushProperty name="color" value="#FFFFFF"/>
      <inkml:brushProperty name="fitToCurve" value="1"/>
    </inkml:brush>
    <inkml:brush xml:id="br3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87853AF5-AFE7-4E64-93FC-075AA071F074}" emma:medium="tactile" emma:mode="ink">
          <msink:context xmlns:msink="http://schemas.microsoft.com/ink/2010/main" type="writingRegion" rotatedBoundingBox="13733,10144 12534,18544 7886,17880 9086,9480"/>
        </emma:interpretation>
      </emma:emma>
    </inkml:annotationXML>
    <inkml:traceGroup>
      <inkml:annotationXML>
        <emma:emma xmlns:emma="http://www.w3.org/2003/04/emma" version="1.0">
          <emma:interpretation id="{AB46F367-CAAD-492D-9480-F5315AA8B6DC}" emma:medium="tactile" emma:mode="ink">
            <msink:context xmlns:msink="http://schemas.microsoft.com/ink/2010/main" type="paragraph" rotatedBoundingBox="13733,10144 12534,18544 7886,17880 9086,94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393A31-4F1E-412F-A5E2-EB20A1C964DC}" emma:medium="tactile" emma:mode="ink">
              <msink:context xmlns:msink="http://schemas.microsoft.com/ink/2010/main" type="line" rotatedBoundingBox="12963,9913 12907,17099 9790,17074 9846,9889"/>
            </emma:interpretation>
          </emma:emma>
        </inkml:annotationXML>
        <inkml:traceGroup>
          <inkml:annotationXML>
            <emma:emma xmlns:emma="http://www.w3.org/2003/04/emma" version="1.0">
              <emma:interpretation id="{B1574A21-5F64-4409-93F4-5D1D028DE310}" emma:medium="tactile" emma:mode="ink">
                <msink:context xmlns:msink="http://schemas.microsoft.com/ink/2010/main" type="inkWord" rotatedBoundingBox="11719,9689 12732,10310 12248,11099 11235,10478"/>
              </emma:interpretation>
              <emma:one-of disjunction-type="recognition" id="oneOf0">
                <emma:interpretation id="interp0" emma:lang="en-MY" emma:confidence="0">
                  <emma:literal>porch</emma:literal>
                </emma:interpretation>
                <emma:interpretation id="interp1" emma:lang="en-MY" emma:confidence="0">
                  <emma:literal>sorrels</emma:literal>
                </emma:interpretation>
                <emma:interpretation id="interp2" emma:lang="en-MY" emma:confidence="0">
                  <emma:literal>pork</emma:literal>
                </emma:interpretation>
                <emma:interpretation id="interp3" emma:lang="en-MY" emma:confidence="0">
                  <emma:literal>Dora</emma:literal>
                </emma:interpretation>
                <emma:interpretation id="interp4" emma:lang="en-MY" emma:confidence="0">
                  <emma:literal>torch</emma:literal>
                </emma:interpretation>
              </emma:one-of>
            </emma:emma>
          </inkml:annotationXML>
          <inkml:trace contextRef="#ctx0" brushRef="#br0">2794-754 738,'-2'-2'795,"1"0"-209,0 2-204,1 0-73,0-1-46,0 1-77,0 0-59,0 0-66,0 0-61,0 0-4,5 0-24,2 0 28,3 0 73,1 0-6,3 0-23,3 0 19,0 1-41,1-1 0,4 2 7,-3 1-10,4-3-6,1 2-13,0-2-19,1 1 18,-3-1 0,3 1 2,-2 0-2,2 1-1,-4-1-1,-1 3-16,-4-2-3,-2 0 9,-3 0 11,-4-1 0,-2 1-10,-2-2 12,-2 0 0,-1 0 19,0 0 9,0 0 10,0 0 19,0 0 24,0 0 64,-4 0 42,-3-3-66,-1-1-84,-6 2-18,0-2 18,-1 2 22,-2 0-34,-2 2 2,1 0 1,-3 0-9,1 0 9,0 0-1,1 0-5,0 0 3,-1-1 11,1 0 10,-1-1 37,1-1 12,-2 1-34,2 2-2,1 0-26,1 0-9,2 0-23,1 0-1,2 0-1,4 0 1,1 2 13,2-2-13,2 0 3,3 0 15,0 0-18,0 0-2,0 0-29,0 0-14,0 0 2,0 0-24,3 0-25,4 3-31,4-1 77,4 2 46,4 0 11,5 2 8,3-1-17,2-2 17,6 0-19,-2-1-27,-2 0 27,0-1-1,-5-1-15,-1 0-30,-7 1-6,-2 1 8,-4 0 14,-6-2 11,-1 0 16,0 1-9,-3-1 10,0 0 2,-2 0 21,0 0 7,0 0 12,0 0 22,0 0 27,-5 0-21,-2 0 2,-5 0-69,-5-1 0,-3-3 2,-3 0 19,-4 1 8,1-1 7,2 0-19,1 2-6,2 0-9,3 2-3,4 0-2,2 0 2,3 0 18,3 0-15,3 0 18,2 0-18,1 0-3,0 0-52,0 0-21,0 0-31,4 0-7,5 0-15,4 4 87,5 1 39,5-1 2,2 0 1,1-2 15,-1 2-15,-1-3-1,-3 1-2,-1 0 0,-3 0-28,-1 0-18,0 2-13,-3-4-3,0 1 3,-4 1 28,2 1 9,-2-3 7,-4 1 12,0 2-21,0-1 20,-2-1-11,0 1 12,-1-2 1,0 0-1,-1 0 0,-1 1 0,0-1 1,0 0 2,0 0 2,2 0-1,-2 0 2,0 0 10,0 0-1,0 0 10,0 0 3,0 0 6,0 0 3,0-1 4,0-1 8,1-1 10,-1-1-7,0-5-27,1 1 6,-1-2-4,1-2-21,-1-1 0,0-2 16,0-2-4,0 1 1,0-3-13,0 0 0,0 1-3,0-1 10,0 4-10,0-2 0,0 3 0,0 3 2,0-2 0,0 4 11,0-1-11,0 1 13,0 3-15,0 1 0,0 1-12,0 1-10,0 2 7,2 0 13,-2 1-1,0 0-10,0 0 12,0 0-2,0 0-9,0 0-16,0 0-18,0 1-10,0 5-15,2 1 71,-1 5 25,1 4 40,-2 4-31,0 3 9,0 2-15,-2 2-28,-1-3-28,-4 0-28,2-5 35,4-5-1,-2-2 19,1-2 0,0-3 1,1 0 0,0-3 0,1-1-14,0-1 4,0-1 9,0-1 3,0 0 14,0 0 8,0 0 18,0-3 9,0-2 19,0-2-28,0-5-38,0-4 0,0-1-2,0-4 4,2-2-1,0-2 12,0 2-15,1 2-1,0 2-1,-1 1-1,2 4-13,-2 2 1,1 2 13,-2 2-13,1 2 12,-1 1 2,0 2 0,1 0-2,-2 2 0,0 1-12,0 0-13,0 0 0,0 0-15,0 0-22,1 1-21,0 2 11,2 2 75,0 1 28,-1-2-12,2 1 5,-2 0-8,0 0-13,0-3-2,0-1 0,-2-1 0,0 0 2,0 0 22,0 0 9,0 0 6,0 0 4,0 0-4,0 0 6,0 0 0,0 0-12,0-1-16,0 0-14,0-2-1,0 2-3,0-2 3,0 3 27,0-4-9,-1 2 1,-2-1-1,1 1 1,0 0-4,-1-3 6,0 2-2,-2 0-4,0-1-3,1 0 4,-2 0-14,1 1 0,1 0 19,-4 2-18,2-2 10,0 1-12,-1 1 1,1-1 13,-3 0 6,2 2 13,-2-1 6,1 1-22,0 0 7,0 0 2,1 0-15,-1 0-9,-1 0 12,0 0 7,0 1-10,0-1 6,-3 2-15,2-1 0,-3 0 13,2 0-15,-1 0-1,1 1-3,1 0 0,-2-1 2,2 1 1,2 0 3,1 0 9,1 0-9,3-1 18,-4-1-6,5 1 1,1-1-13,-1 0 9,2 0-10,-1 0 10,1 0 0,0 0-11,0 0 11,0 0-10,0 0-1,0 0-1,0 0 13,0 0 8,0 0 3,0 0 3,0 0 25,0 0 12,0 0-19,0 0-21,0 0-2,-2 0-7,2 0 0,-3 0-15,2 0-54,-2-1 33,3 1 18,0 0-15,0 0 3,0 0-6,0 0-4,0 0-5,0 0-16,0 0 1,0 0 2,0 0-2,0 0-1,4 0-6,1 0-15,1 0 40,4 0 25,2 0 2,0 0 1,1 0-1,-1 0 14,2 0-14,-1 0-2,-2 0-13,2 0 13,2 0-1,-1 0-13,1 2 15,0 0 1,2-1 1,1 1 0,0 0-1,-2-2-1,1 1-1,-2 1-13,-2 0 3,-1-1-7,0 2 1,-3 1 16,1-3-10,-3 0-3,2 1 2,-3-1-2,1 0 12,-1 0-9,1 0 0,0-1 10,-1 0-1,1 0-9,-1 0 11,1 0-1,1-1 2,0 0-2,1-1-16,0 2-1,-2-1 1,-2 1-1,2 0 4,-3 0 0,0 0-4,-3 0 16,-1 0 3,0 0 3,0 0 16,0 0-1,0 0 7,0 0 9,0 0 15,0 0 6,0 0 18,-1 0 3,-3-1-3,-2 0-51,-2 0-22,-1-1-13,-2 0 13,-1 1 27,3-1-9,-1 1-18,1 0 2,3 1 23,0-1-1,0-1-9,3 2-13,1-1 1,1 1 19,0 0-22,1 0 0,0 0-16,0 0-11,0 0-16,0 0-8,0 0-23,0 0-2,4 0-9,-1 0-13,4 0 48,1 1 50,3 1 19,0 0-16,-2-2 9,0 0-9,-3 0-1,-1 0 0,-1 0-2,-1 0-52,-2 0-176,1 0-150,-2 0-146,0 0-164,0 1-471,-3 4-525</inkml:trace>
          <inkml:trace contextRef="#ctx0" brushRef="#br0" timeOffset="-8265.9218">2726-621 212,'-2'-1'505,"1"-2"43,0 2-190,1 0-42,-3-3-63,3 4-55,-2-2-11,0-2-39,2 4-35,0-4-10,-2 3-10,2-3-36,0-1-31,0 2-10,0-3-14,2 1 30,2-2 10,-1 1 15,0 1 13,2-1 0,0-1-3,1 2-26,-2 0-21,4 0-20,-3 1-18,1-1 14,2 3 2,-2-2 1,2 2 0,-2 0 0,2 1 0,-1-1 1,0 0 0,1 2 1,0-1 0,0 0-1,4 1 0,-3 0 0,1 0 1,1 0-1,1 0-1,-2 0 0,2 0-2,0 0-10,-3 1 12,1 0-2,-3 2-13,1-1 14,-2 1-1,0 0 2,1 0 1,-1 2 3,0-4 13,0 2-3,-1 0-13,2-1-1,-1 0 1,2 0 0,-2-1 0,1-1 0,1 0 0,2 1 0,-1-1 0,1 1 0,-2 0 3,0 1-3,-1-2 0,2 0-4,-5 1-8,1-1-1,-1 0 13,-1 2 0,0-2 0,-1 0 1,0 1-1,-1-1 3,3 0 0,-1 0 1,0 0-2,-1 0 1,2 0 0,0 0-2,-2 0 1,0 0-1,-2 0 1,1 0 0,-1-1 11,0 1-10,0 0 26,0 0-4,0 0-4,0 0-21,0 0-76,0 0-89,-2-2-81,-1-1-172,-4-1-600,2-3-358</inkml:trace>
          <inkml:trace contextRef="#ctx0" brushRef="#br0" timeOffset="1868.4774">3268-697 1066,'-5'0'1358,"1"-2"-862,2 1-99,1 0-86,0 1-93,1-1-95,0 1-76,0 0-32,0 0-15,0 0-2,0 0-26,2-1 9,0 1-22,3 0-15,3 0 18,3 0 38,3 0 32,3 0-11,0 0-21,3 0-13,0 0 10,-2 0-13,0 0 0,-1 0 13,-2 0 3,1 0-1,-5 1-1,-3 0 0,2 3 0,-4-3 0,0 2 2,-1-1 0,-2 1 3,0-2-3,-2 2-1,-1-2-24,0 0 9,0 1 13,0-2 3,0 2 3,-1-2 63,-3 0 66,0 0-4,-5-4-106,-2 0 19,1 0 95,-4-2-2,-1 0-48,-1 1-15,-1 0-24,2 1-4,0 0-25,0 2 4,4 0-1,1 0 7,2 2 9,1 0-1,2 0 10,0 0-3,4 0 3,0 0-6,1 0-10,0 0-29,0 0-1,0 0-24,0 0-25,0 0-18,4 0-25,3 0-6,1 3 76,2 0 22,5 2 15,0 0-13,1-1 9,-1 0-11,0 1-2,-2-4 2,0 4-2,-3-3-29,-1 1 0,-2 0 3,-1 0 4,0-1 8,-2 1 14,-1-1 0,-1 1 0,-2 0-19,0-1-4,0-1-12,0 2-6,-1-2 43,-3 0 58,0 2 19,-2-3-6,-1 0-15,-1 0-13,-1 0-13,0-5 1,0 1-6,-1 0-13,0 0 12,5 2-2,0 0-7,2 1 3,1 1-16,1 0-1,1 0-1,0 0-2,0 0-10,0 0 0,0 0-13,0 0-8,0 0-13,1 0-16,3 0-18,-1 0-6,5 0 74,0 4 12,0-1 2,2-1 1,-1 2-3,-1 0 0,0-3 0,-2 3-2,0-2 0,2 2 2,-5 0-3,3 0 1,-1 1 0,-1 0 2,1 1 0,2 2 2,-2 1 10,1 1-12,0 0 2,-2 3-1,0-2 0,0 3 21,1-3-7,-5 2-12,4 0 13,-3-3-13,2 3 12,-2-3 13,3 1-7,-4 0 7,2-1-16,-2-1-10,1-2-2,0 0-11,-1-4-10,1 1 5,-1-4 14,0 0 2,1 0 12,-1 0 13,2 0 12,-2 0-6,0-4 5,0 1 16,0-4-33,0-2-18,-3-2-1,0-1 0,-1-3 0,-1 0 1,2-3-1,0 1 0,-4-1-1,5 0-1,-1 0 0,2 3 0,-1 1 0,1 1 0,1 4 1,-1 2 0,1 1-1,0 1-14,0 4 4,0-1 9,0 2-18,0 0-7,0 0-9,0 0-34,0 0-15,2 5-12,1 0 88,2 6 10,2 2 34,-4 2-12,0 3-22,0 1-3,-3 3-25,2-1 13,-2 1-19,0-2-19,0-3 25,0-3 27,0-3-14,0-2 14,0-4 1,0-1 0,0-2 1,0-2 20,0 0 20,2 0 17,-2-1 26,0-4 2,0-1-86,0-3-3,-3-3-28,2-4 6,-2-1 4,2-2 20,0-5 0,1 1 1,-1 0 3,1 1 11,0 1-13,0 3-1,0 4 3,0 4-2,0 4-1,0 2 0,0 3 0,0 1-1,0 0 1,0 0-15,0 0-4,0 0-12,1 5-2,1 3 33,1 7 57,1 2-11,-1 7-18,-2 3-28,0 3-2,-1 1-16,0 0-26,0-6-14,0-3 36,0-7 19,1-5-7,1-3 10,-2-5 12,0-1 22,2-1 6,-1 0 31,-1-1 43,0-4-1,0-2-12,0-5-64,0-2-22,-1-5-13,-1-4 0,-3-5 1,2-1-1,-1-3 0,0 1-2,2 3-3,0 1-12,1 9 13,1 3-13,0 6 3,0 3 9,0 3 0,0 3 0,0 0-24,0 0-1,0 0-2,0 3-7,3 4 37,0 6 6,0 2 43,1 5-24,-1 2-25,-2 0-2,0-1-32,0-2 12,-1-3-11,2-3 21,-2-3-1,2-3 10,-2-2 0,0-1 1,1-4 2,-1 0 0,0 0 3,0 0-3,0 0-44,0 0-45,0 0-19,0 0-15,-1-4-29,-4 1-307,0-1-503,-2-1-273,1 0-450</inkml:trace>
          <inkml:trace contextRef="#ctx0" brushRef="#br0" timeOffset="-4415.8993">3165-778 563,'1'0'688,"-1"0"-330,0-1-102,0 1-37,0-2-34,0 2-27,0 0-22,0-1-30,0 0-6,0-2-16,0 3-4,0-2-54,0-2-4,1-1 7,1-3 19,-2 2 16,1-3 10,-1 0 15,1-1 1,-1 0-24,0-3 7,0-2 0,0-4-3,0 2-7,0-2 6,-1 0-24,0 2-1,1 2-25,-2 4-1,1 0 4,1 3-10,0 3-12,0 0-13,0 2 12,0 2-1,0 0 0,0 0 0,0 0 1,0 1-1,0-1 1,0 1-2,0 0-10,0 0 1,0 0-1,0 0-6,0 0 0,0 0 0,0 0 3,0 0 13,0 0 1,0 0 2,0 0 1,0 0 2,0 0 10,0 0 3,0 0-14,0 0 1,0 0-1,0 0-2,0 0-12,0 0-4,0 0 3,0 0 10,0 0 3,0 0 3,0 0 19,0 0 0,0 0-3,0 0 0,0 0 0,0 0-3,0 0-4,0 0-11,0 0-1,0 0-2,0 0-1,0 0-10,0 0 12,0 0 1,0 0 13,0 0-1,0 0 10,0 0 0,0 0 0,0 0 3,0 0-3,0 0 0,0 0-19,0 0 10,0 0-12,0 0 0,0 0-1,0 0-3,0 0 2,0 0 1,0 0 3,0 0 9,-1 0-10,1 0 1,0 0 9,0 0-12,0 0 1,0 0-2,0 0 1,0 0-2,0 0 0,0 0 0,0 0-14,0 0 14,0 0 0,0 0 2,0 0 0,0 0 2,0 0-1,0 0 12,0 0-10,0 0 9,0 0 1,0 0-1,0 0 1,0 0-1,0 0 4,0 0-1,0 0-2,0 0-1,-1 0 4,1 0 9,0 0 0,0 0 9,0 0 3,0 0 16,-2 0 9,2 0-10,0 0-3,0 0-5,-2 0-7,2 0-3,-1 0-4,0 0-5,-2 1-25,-1 1-9,-5 0-62,3 0 71,-4 1-1,2 1 1,-3 0-3,0-1-19,3 0 19,-2 1 3,4-1 1,-1-1 15,0 0 8,3 0 4,-2-2-4,2 0-5,0 0-4,-2 0-2,1 0-1,-1 0-9,0 0-3,0-3-3,1 2 3,0-1 2,-2 1 13,3-1-13,-3 2-2,1-1 0,0 0 2,0-1 0,1 1-2,-2 1 0,1-1-1,1 0-2,0-1 2,0 1 1,2-1 3,-4 0-1,4 0 8,-1-2-10,2 3-22,-2-1 4,1 0 18,1-1-2,-1 1 2,2-1-1,-1 1-1,0-2-1,0 2-18,1 0-4,-1-2 1,0 2 5,1-2-5,1-1-16,0 1 6,0 0-9,0-1 2,0-1 1,0 1 6,3-1 6,0 1 10,1 0 2,-2 0 4,0 3-7,1 0-3,-1-1 1,0 2-10,1 0-4,-1 1-15,3 0 16,-2 0 0,5 0 18,-3 0 16,4 0 0,-3 0 0,2 0 19,-1 1-3,0 0-16,2 0-1,-4 1-12,3-2 11,0 2 2,-1-1 0,0 0 18,0 1-18,-1 0-13,0 0-5,0 1 16,-2 0-13,0 0 15,1-1 0,-2-1 0,2 2 2,-2-2-1,2 0-1,-1 2 2,0-3 0,0 2-1,1-2 15,-1 0-14,0 0 10,1 0-9,0 1-2,-1 1 1,1-1-2,0-1-3,0 2-9,-1 1 10,2-2 0,-1 3-11,0-3 13,0 1 0,-2 0 0,0 1 0,1-2 0,-1-1-2,0 2 1,-1-2 0,1 1-2,-1-1 0,1 0 0,-3 0 3,3 0 0,1 0 2,-1 0 10,-1 0-12,2 0-1,-2 0 0,1 0 0,-2 0-2,2 0 1,-3 0 1,0 0 1,0 0 0,0 0-1,1 0-1,1 0 2,-1 0 11,0-1 5,0 1-14,1-2 10,-1 2-12,-1 0 3,0 0-1,1 0 1,-1 0 12,0 0 1,0 0 3,0 0-1,0 0-2,0 0 3,0-1 6,0-1 15,0 1 3,0-4-5,0 0-35,0 0 12,0 1 1,0-3 12,0 1-16,0 0-10,0 1-1,0-1 0,0 2 2,0 0 0,0 1-2,0 1-1,0 0-24,0 0-4,0 2 0,0-1-6,0 0-13,0-1-6,0 1 10,1 0 5,1 0 7,0-1 15,-1 2-2,1-2-4,1 1-16,1-1 16,2 2-3,-1 0 0,1 0 10,0 0 2,0 0 11,-1 0-1,-1 0-13,0 0 13,-1 2 1,1 1-1,-1-3 0,0 2 1,0 0 2,-1-1-1,1 1 1,1 0 0,-2 0 0,-1 1 0,1 0 0,1 0 1,-2 1 14,-1-1 1,0 1 0,0 0 9,0 1 6,0 0-3,0-1-3,-3 1-3,2 0-20,-1-2 0,1 0-1,0 1-1,0-3-3,-1 2-19,1-1 19,0-2-16,1 4 7,0-4 9,0 3-16,0-1-9,0-1 12,0 0-9,0 1 9,0-1-12,0-1-6,0 0-4,0 1 16,1-1 20,2 2-14,-2-2 0,0 0 15,1 2-2,2-2 0,-1 2 2,1-2 1,1 1 0,-2 0 1,3-1 2,0 0-1,0 0 14,1 0-4,0 0-10,2 0 11,-3 0 3,3-1-14,0 0-2,0-1-13,-3 0 13,3 2 0,-3-2 13,-1 1 6,3 1 3,-1-1 0,1 1-21,-1-2 11,1 2-8,-2 0-2,3-1 0,-3 1-2,-1-1 0,3 1 0,-4 0-3,0 0-19,1 0 20,-2 0-17,1 0 16,-1 0-10,1 0 0,-2 1 11,1-1-1,-2 1 0,1-1-13,-1 2 4,1-2 11,0 1-12,-1 0 13,3 1 0,-3 0 0,0 1 1,0-2 0,0 3 0,-1-2 1,0 2 14,0-2-13,0-1-3,0 3 3,0-2-3,-2 0 32,1 0 6,-3 1 5,0-1 4,2 1-21,-1-1-8,-2 2-15,-1 1 16,0-2 3,-1 2-19,0 0-3,-1 0-2,1-1 2,1-1 3,0 0 13,0-1 12,1-2 13,-2 1-20,0 0 29,0-1-24,-1 0-24,-2 0-2,2 0 13,-2 0-11,3 0 1,-1 0 22,2 0-24,0 0-1,0 0-13,3 0-5,-3 0-4,2 1-12,-1-1 18,2 1 2,-1 1 14,1-1 2,1-1 10,-2 1 4,-1-1-13,1 2 11,0-1-14,0 1-2,1-1-10,-2 1-7,1-1 17,2-1-14,0 2-12,0 0 7,-2-1 8,3 0-2,-1 2-10,0-2 9,1 2 3,-1-1 13,1 2 0,-2 0-12,-1-1 9,4 3-10,-2-1 10,1 1 1,-1 0-11,0 2 11,1-3-1,0 4 3,0-2-2,0 0 1,-1-1-1,0 1-13,2-1 14,0 1 1,0 0 0,0-2 0,0 2 1,0-1 1,0 0 1,0-1-3,0 1 0,0 0-4,0-1 1,0 0-9,0 0 12,0-1-2,0 0 1,0 0 1,0-1 0,0 2 0,0-1 0,0 0 0,0 1-1,0 0 1,2-1 0,0 0-2,-2-1 2,1 1 0,0 0-1,-1-3 1,0 2 0,0-2 0,0-1 1,0 1-1,0 0 0,0 1 0,0-2 4,1 1-3,-1 0 1,0 1-2,0-2 0,0 0-1,1 0 1,-1 0 1,0 0 0,0 0 1,0 0 17,2 0 21,-2 0 17,1 0-23,-1 0-12,0 0 0,1 0-19,-1 0 12,0 0-12,0 0 9,0 0-10,0 0-1,0-2 12,0 1-11,0 1 1,0 0 12,0 0-2,0 0-11,1-1-2,-1 1-2,0 0 0,0 0 0,0 0 1,0 0 0,0 0 1,0 0 0,0 0 1,0 0 1,0 0 10,0 0 1,2 0 2,-2 0-12,0 0-2,0 0-1,0 0-2,0 0-16,0-1 2,3 1 0,1-2 16,-1 1 38,4-1-4,1-1-17,0 1-17,0 0-4,0 0-11,-1 1 13,0 0-1,1-1-10,-2 2 13,3 0 0,-3 0 2,1-1-2,-1 1 0,-1 0 0,3-1 1,-4 1-1,1 0 2,0 0-1,-1 0-1,3-1 0,-3 1 0,1 0 1,1 0-1,0-1 1,-1 1 1,0-1 0,4 0 1,-2-1-1,1 1 0,-2 0 10,1-2-10,-3 3 2,1-1-3,-1 0-1,1 0-2,-2 1-11,2 0 10,0 0 2,0 0-2,-1 0-16,1 0 19,0 0 1,-1 1 1,0 1 17,2 2-4,-3-1-13,2 0 13,-1 2-12,0-1 19,0 0-19,0 1 9,-1-1-10,1 1 2,-1 0-2,2-1 1,-2 2-1,0 1 0,2-1 0,-3 1 1,0 0-3,1 2-12,-1 0 11,-1-2-3,3 2-8,-3-1 9,0 0 2,-1-1-1,1-1 2,-1 1 1,0 0 1,0 0 10,0 2 1,0 1-12,0-1 1,0 1-1,0 1-1,0 1-2,0-2 2,0 0-1,0 0 1,0-3-1,0 1 0,0 0 0,0-3 0,0-1-1,0 2 2,0-2 0,0 1 0,0-1 2,0 0 10,0 0 4,0-1-1,0 1-12,0-1 19,0-1-10,0 1 1,0-3-11,0 0 1,0 0 18,0 0-5,0 0 5,0 0 4,0 0 15,0 0-6,0 0-34,0-2-46,-3 0-22,-2 0-115,-1 0-35,-1-3-111,-2 0-207,3 0-283,-3-1-676</inkml:trace>
          <inkml:trace contextRef="#ctx0" brushRef="#br0" timeOffset="-2790.7055">3112-605 470,'2'0'668,"2"0"-252,-1-2-89,3 1-84,3 0-49,-3-2-29,4 3-52,0-2-13,0 0-26,2 0-9,-3-2 21,3 0-15,-1 3-10,-2-3-26,0 3 16,3-2-6,-4 1-13,1 2-13,-2 0-16,2 0 13,-1 0-3,0 0 6,0 0 4,1 2-1,-1 0 3,0 0-5,2 0 5,-1 1 0,2-1-12,-2 3 3,3-2-14,1 1 11,2 0-13,-3-1 0,0 1 0,0-2-1,-2 2-1,-1-2-1,-3 0-10,0-1 13,-2 0 0,1 0 13,-1 1 12,-1-1 10,-1 1 9,1 0 16,1-1 51,-1 4-4,-1 0 9,1-1-34,-2 3-7,1 1-16,-2 0-15,2 0-13,-2 1-3,2 2-16,-2-2 4,0-1-13,0 1 0,0 0-1,0-2-2,0-1 1,0 0-1,-2-1 13,2 2-12,-2-1 14,1 2 7,0-2-7,0 2 1,-1-1-4,1 0-9,0 0 16,-1-3-7,1 2 4,0-1 3,-3 0-4,4 1-14,-3-2 2,2 2 9,0-2 1,0-1-12,-1 0 1,1 2 10,1-1 1,-3-3-1,3 2 9,-1-1-8,0-1-10,-1-1 15,2 2-15,0-1 13,0-1-13,0 0-1,0 1 1,0-1 16,0 0-7,0 0 10,0 0-4,0 0 10,0 0 5,0 0 17,0 0-7,0 0-19,0 0-21,0 0-2,0 0-1,0 0 0,0 0 18,0 0 10,0 0 6,0 0-13,0 0 4,0 0-23,2 0 1,-1-1-3,0 1-2,-1 0-26,1 0-3,1 0-2,1 0-10,0 0 43,4 0 12,-2 0 4,1 1-14,1 1-1,-1-2 1,1 2 1,-1-2 9,1 0-10,0 1-1,-2-1 0,1 0 0,-1 0 0,0 1 2,-2-1-2,3 0 2,-4 0-2,0 0-1,0 0 0,-1 0-1,0 0 0,0 0-1,-1 1-1,0-1 2,0 0-1,0 0 2,0 0 0,0 0 0,0 0-2,0 0-1,0 0-9,0 0 9,2 0 0,-1 0-13,-1 0 13,2 0 2,0 0-17,-2 0 16,1 0-1,0 0 0,-1 0-13,0 0 13,1 0-12,0 0 15,1 0 1,1 0 11,1 1-10,0-1 1,0 0 0,-2 1-3,1-1 0,0 0-3,-2 0-18,2 0 20,-3 0-2,0 0 1,1 0 2,-1 0 1,0 1 11,0-1 6,0 0-5,0 0-1,0 0 9,0 0 4,0 0-4,0 0 1,0 0-4,0 0 0,0 0-2,0 0-4,0 0 3,0 0 3,0-1-14,-1-1-4,-2-1-13,2-2 10,-2 1-18,3-2-4,0 0 13,-2-2 0,2 3 10,-1-4-1,1 1-12,0 0 13,0-1-1,0-1 1,0 0 0,-1-1 2,1 3 0,0 0 1,0 0 12,-1 2-10,1 0-2,0 1-1,0 2 0,-2 0-2,2 0 0,0 2 0,0 0 0,0 1-2,0 0-11,0 0 12,0 0-21,0 0 5,0 0-11,-1 0-13,1 2-16,-1 4 4,1 1 46,-1 3 9,0 3 18,-1 0 2,0 0-20,0-1-25,1-1 13,-1-3 11,1 0-1,0-2 0,0-2 0,1 0-11,0-2 10,0-2-15,0 0 16,0 0 0,0 0-20,0 0-40,0 0-46,0 0-25,0-2 27,0-1 10,0 2-48,1-5-117,-1 0-196,1-1-252,-1-2-546,0-1-62</inkml:trace>
          <inkml:trace contextRef="#ctx0" brushRef="#br1" timeOffset="15497.4577">2746-664 793,'0'0'486,"0"0"-151,0 0-120,0 0-29,0 0-14,0 0-72,0 0-22,0 0 16,0 0 19,0 0-13,0 0-23,0 0-22,0 0-10,2 0 0,-2 0 0,2 0 3,-2 0-7,3-1 1,0 1 48,2-2 9,-2 0-23,3 1-12,0-1-7,1 0-9,-1 0-13,0 0 9,2-3-12,-1 4 12,2-3-12,-3 1-13,3-2-4,-2 4-2,0-1 6,-1 0-16,0 1-2,0 1 0,-3 0-1,1 0 1,1 0 17,0 0 7,-1 0 7,2 0-10,-1 0-3,1 0-7,1 0-11,0 0 1,0 0-2,0 1-2,0-1 0,0 2 2,0-2 0,0 2 0,-1-2 0,0 1 0,0 1 2,0-1 23,0 1-6,-2 0-18,3-1 1,-2 1 11,0 0-13,0-2 0,0 1 0,1-1 0,-1 0 0,2 0 2,-2 0 1,3-1 13,0-3-14,-1 2 1,1 1-3,-2-1 0,0 1-13,-2-1-8,1 2 5,-1 0 14,-1 0 0,1 0 2,0 0 15,-1 0 1,3 2 0,-2-1-15,-1-1 0,1 2 0,1-2 1,-4 0-1,3 0 0,0 0 1,0 0 0,0 0-2,0 0 0,-1 0 0,3 0 0,-3 1 0,0-1-1,0 1 1,0 0-1,1-1 1,-2 1 0,0-1 1,0 1-1,2-1 0,1 2 0,-2-2 12,3 0 0,1 0-10,-3 0 0,3 0 11,-1 0-13,0-3 0,0 3 0,0 0-2,-2 0-1,1 0-10,0 0 10,-2 0 0,1 0 0,-1 0-10,0 0 13,-1 3 2,1-3 11,-3 0-10,3 0-2,-1 1 12,1-1-11,1 1-1,-1 1 11,2-2-10,-2 2 0,4-2 0,-3 0 1,0 0-1,3 0-1,-5 0 1,2 1-2,-1-1-1,-1 1 1,2-1-2,-1 1 0,-3 0 1,3-1-1,-2 0 1,1 0 1,1 1 0,1-1 1,-2 1-1,1 0 0,1 0 2,-2-1 1,3 1-2,-1-1-1,-3 0 0,2 2-1,-1-2 1,1 0-1,1 0 1,-2 2 0,0-2 0,-1 1-1,2 2 1,-2-2 0,1 0 0,2 2 0,-1-1 0,-2 1-3,2 2-15,-1-4 2,0 3 14,1-3-11,-2 2 10,2-1-9,-3 0 12,1 0-2,1-2 1,-1 4 1,1-3-1,-2 3-2,2-1 1,-1-2 0,-1 4 1,1-2 1,0 2 2,1-2 1,-2 2 0,2 1 0,-2-2 0,1 0-1,0-1-2,0 2-1,0-2-15,1-1 4,-1-1 10,0 2-2,0-2-8,-1 2 12,3-2 3,-3 3 13,1-2-13,2 2 0,-3 0 9,2 1-8,-2 1 8,1 0-12,-1-1-1,1 0 0,-1 1-2,1-2-10,0 0 13,1-2-2,-1 2-1,-1-3-9,1 3-1,0-4 12,-1 1-1,2 2 0,-2-3 0,2 2 2,-2 1 1,0-2 1,1 4 20,-1-1 3,0 0 6,0 0-9,0 0-3,0 1-6,0 1-11,0-1 1,0 1 0,0 0 9,-1 0-12,1 0 0,0-1 0,0-1 0,-2 0 3,2-2-1,0 1 0,0-1 0,0 2 0,-2-2 1,2 2 9,0-1-8,0 1 8,-1 2-12,0-2 1,1 2 12,-1 1-12,-1-2 0,0 0 2,1 0 0,0-1 9,1 0-11,-2-2 1,2 1 1,0-2 9,0 0-10,-2 1-2,1 0 0,0 0 0,0 0-1,-1 0 1,2 0 2,-1-1 0,0 3 1,0-3 0,-1 0 0,1 1 0,1-2 9,-1 0-9,1 2 16,0-2-7,0 0-9,0 0 10,0 0 6,0 0-16,0 0 9,-1 0-10,1 0 0,0 0 0,-1 0 2,1 1 17,-2 1-20,-2-1 2,3 0 0,-1 2 10,2-3-11,0 0 1,0 0-1,0 0 0,0 0-2,0 0 1,0 0 1,0 0-2,0 0-1,0 0 0,0 0 1,0 0 41,0 0-17,0 0-22,0 0-2,2 0 0,-1 0-18,3 0 6,-2 0 12,1 0 16,1 0-15,0-3 11,1 3-10,-1-1 2,1 0 11,1-1-14,-2 1 1,1-1-1,1 2-1,-2-2-1,1 2-1,0-1 2,0 1 2,0 0 0,0 0-1,-1 0-1,0 0-12,1 0 9,-2 0-10,3 0 12,-3 0-11,2 0-13,0 0 10,-1 0 12,0 0-13,0 0 13,0 0-10,-2 0 11,0 0 1,0 0 1,0 0 0,0 0 0,0 0 1,1 0-1,-1 0 1,0 0 0,0 0-1,1 0 0,-1 0 0,0 0-3,-1 0-15,3 0 5,-4 0 10,2 0-8,-1 0 11,0 0 2,0 0 0,0 0 1,1 0 10,-1-1-1,1 1-10,-2-1 1,2 1-1,-2 0-2,0 0-2,0 0-10,0 0-1,0 0 1,0 0 10,0 0-1,0 0-9,0 0 12,0 0 3,0 0 10,0 0-1,2 0 1,-2 0 2,0-1-12,0-1 13,2 1-1,-2-1-2,1 1-10,-1-1 12,1 0-2,-1 1-10,2-3 9,-2 2-10,0-2 11,1-1-11,-1 1-2,0 0-1,0 2 1,0-3-1,0-2 1,0 2 2,0 0 1,0-1 15,0 2-14,0-3 7,0 1-10,0-1-2,0 1-1,-1 0 1,-1 0 0,2 1-2,0-2 1,0 1 0,0 0-2,0-1 1,0 1 0,0-2-9,0 2 11,0-3 1,0 3 6,0 2 13,0-1-4,0 0-13,0 2 1,0-3 10,0 2-10,0 1 0,0-3 0,0 2 0,0 0-1,0 1 1,0-3 0,0 2 0,0 1-1,-1-2 0,1 1 11,-1 1-10,1 0 0,-1-1-1,0 2 1,1-1-1,-2-2-2,0 4-1,2-2 0,0-1-1,0 2 1,0-1-1,0-1-10,-1 2 11,0-2-1,1 0 1,0-1 1,0 1 3,0 0 24,0-2-5,0 3-4,0-1-14,0 0 8,-1 0-10,1-1 0,-2 1 0,2 1 0,0 0-1,-1 0 0,1 1 0,-1-1 0,1 2-1,-1-3-2,1 0 1,0 1 0,-1-2 0,1 2 1,-2-3 0,2 2 2,-3-1 1,2 1-1,0-1 14,-1 1-13,1 0 0,-1 0 9,0 0-11,0 2 0,0-1 1,1 1 1,0 1 10,-2-1-11,1 1 1,0 0-2,0-2-1,0 1-12,0-2 11,0 2-2,-2-1-1,1 0 3,1-2-1,-2 2-1,2 0 3,-1-2 1,-1 2 1,1 0 10,0 1-11,0-2 0,-1 3 14,1-3-15,1 4 0,-1-2-1,-1 0 1,2 0-1,-2 2 1,1-2 12,0 0 4,0 2 5,1-1 1,-2-1-4,0 0 7,2 2-4,-1-1 7,-1-1 15,-1 1-10,2 1-8,0-2-7,1 2-16,-1-2 11,-1 1-13,1 1-1,0-1 1,0 1 1,-2-3-1,0 2 0,0 1 1,2-1-1,-2-1-1,1 2 1,1-2 1,-1 2 11,0-1-12,2 1 2,-1-1-2,0 1 1,0-2-1,-1 2 1,2 0 0,-1 0 2,0 0 18,0 0-5,-1 0-1,1 0 0,1 0-12,-1 0 0,2 0 10,-1 0-11,1 0-2,-1-2-1,-2 2 0,3 0 1,-1 0-1,-2 0-12,2 0 10,-4 0-12,1 0 12,1 0-9,0 0 10,0 0 2,2 0 2,0 0 1,2 0 12,-2 0-3,2 0-10,0 0 0,0 0 0,-1 0 0,1 0-2,0 0-1,0 0 0,0 0 0,0 0 0,0 0 0,0 0 0,0 0 1,0 0 0,0 0 3,0 0 10,0 0-10,0 0 12,0 0-13,0 0 1,0 0 27,0 0-11,0-1 8,0 0-9,0-1-2,0-1-16,0-1-25,0-2-2,0-2 9,1 1 15,1-1-13,-2 1 16,0-1 1,2 1 2,-2-1 0,0 0 16,0 0-17,1 2 1,-1 1-1,0 2 13,0 1-13,0 2 0,0 0-1,0 0-1,0 0 2,0 0 1,0 0-1,0 0 10,0 0 1,0 0-11,0-1 10,0 1-9,0 0 9,0 0-10,0 0 0,0 0-2,0 0-1,0 0 0,0 0-1,0 0-10,0 0 12,0 0-1,0 0 0,0 0-1,0 0 0,0 0 2,0 0 0,0 0 1,0 0 2,0 0 0,0 0 9,0 0-9,0 0 12,0 0 1,0 0-4,0 0 0,0 0 3,0 0 3,0-2-15,0 1-3,0 1-22,0-2 20,0 2 1,0 0-11,0 0 11,0 0-1,0 0 0,0 0-10,0 0 12,0 0 0,0 0 0,0 0 2,0 0 10,0 0-9,0 0 9,0 0-10,0 0 13,-1 0-13,1 0-1,0 0 0,0 0 0,0 0 0,0 0-1,0 0 0,0 0 0,0 0-1,0 0-1,0 0-1,0 0 0,0 0 1,0 0-1,0-2 1,0 1-1,0 0 2,0 1-29,0-3 28,-2 2 1,2 0 1,0 1 11,0 0 1,0 0-9,0 0 8,0 0-11,0 0-2,0 0-10,0 0-9,0 0-7,0 0-2,0 0-4,0 0 1,0 0-4,0 0 1,0 0 2,0 0-3,0 0 4,0 0 2,0 0 10,0 0 2,3 0 1,2 0 18,0 0 40,4 0-4,0-2-17,0 2-16,-1 0 0,0-2 12,0 2-12,1-1-2,-2 1-1,1 0 0,-1 0-1,2 0-1,-4 0 0,1 0 2,1 0 0,-1-2 0,-1 1 0,2 1 1,-1-2 2,0 1-1,0 0-2,-3 0-1,0 1 1,1 0-12,-2 0 0,0 0 0,-1 0 9,2 0-13,0 0 14,1 0 2,-2 0 0,1 0-2,-1 1 1,2 1-1,-4 0 1,3-2-1,1 0 1,-2 0 0,-1 0-1,1 0 1,2 0-1,-2 0-1,2 1 0,-1 1-9,0-2 10,-1 1 1,2 1-1,0-2 0,-2 2-1,0-1 0,0-1 0,0 1-15,1 0 15,-2 1-9,2-2 11,-2 0 0,0 0 1,0 0-1,2 0 1,-1 1 0,0-1 1,-1 0 0,3 1 0,-1 1-1,0-2 1,-2 0 0,1 0-1,0 0-1,-1 0 0,0 0 1,0 2-1,1-2 1,0 0 1,-2 0 1,2 0-1,-2 0 1,1 0 10,2 0-10,-2 0-1,1 0 0,0 0 1,-2 0-1,4 0 0,-3 0-1,1-2 1,-1 2-1,1 0 1,0 0 1,-1-3 1,1 2 9,0-1 1,1 0-1,-1 1 0,-1-3 0,1 0-12,-1 0 0,1 1 0,-2-2 1,0 1-1,0-2-1,0 0-11,0 0 10,0 0-16,0-1-13,-2 0 4,2 0-1,-1 2-3,0-1 4,1 2 5,-1 0 1,0-1 8,0 4 13,0-2 1,-2 1 2,1-1 16,-1 2-17,1-2 10,0 1 1,-2-2-13,0 4-1,1-1-2,-1-2 2,1 3-2,-2-2-18,2 0 2,-2 1 7,2 1-6,-1-1 18,0 0-13,0-2 13,1 3 1,0-1-1,-1-1 13,1 0-11,-1 2 13,0-3-14,1 2 1,-1-1-1,1 0 0,0 1 0,-1-1 0,0 2 0,0-2 1,2 1 1,0 0 1,-3 1-4,1 0-3,2 0-9,-1 0-3,-1 0 13,2 0 1,-3 0 1,0 0 1,2 0 2,-2 0 9,0 0-9,1 0 10,0 1 8,-2-1 1,3 1-4,-1-1-3,0 2 4,0-2-17,1 1 0,0-1 1,0 0 9,0 1-12,-1-1 16,2 0-13,-1 0 0,1 0-3,0 1 0,0-1-1,-2 0 1,3 0 1,-1 0 2,-1 0 0,1 0 9,1 2-12,-2-2 0,-1 0-1,2 0 1,0 0 2,-1 2-1,2-2 1,-2 0-1,-1 0 0,1 0 2,0 0 0,1 1 13,1 1-14,-1-1-2,-2-1 1,4 0-1,-3 0 0,3 0-1,-1 0-1,0 2-1,-2-2 3,3 0 0,-1 0 1,-1 2 1,1-2 10,-1 1-10,-2-1 0,2 0 10,-1 0-9,2 0-2,-1 0 1,1 0 0,-1 0 11,2 0-11,0 0 1,0 0 12,0 0-3,0 0 0,0 0-10,0 0 14,0 0 2,0 0 0,-2 0-2,0 0 2,1 0-18,-2 0-24,1 0 11,-1 0 13,3 0 2,-3 0 1,2 0 10,-2-1 5,3 1-3,0-2 3,0 2 1,0-2 14,0 1 12,0-2-45,-1-2-15,0 1 0,1 0-10,-1-2 7,1 1 3,0 0-4,0 0 19,0 1-2,0-1-1,0 1 3,0 0-1,0-1 0,0 0-1,0 0-10,0 0 9,1 0 0,0 0 0,0-1-15,2-1-1,-1 2-2,0-1 9,-1-1 10,2 2-14,-2 1 13,0-1 1,1 2 2,-1 0 0,-1-1 22,0 3-4,0-4 3,0 4-8,0-3-1,0 0-12,0 2 2,0-1 0,0 0-2,0 0-1,0 1-2,0-2 2,0 2 1,-1 0 1,1 0 0,-2 1 2,1 0 12,0-2-3,0 2-12,-1-2 2,1 3-2,1-3 0,-3 1-1,2 1-23,-2-1 22,1 0-1,1 1 0,-1-1 1,0 0-1,0 1 2,0-1-2,-1 1-10,2-1 13,-2 1 0,1-1 0,0 2 0,0-1 1,0 1-1,2 0-2,-3 0 0,-1 0-19,2 0-19,-2 0 0,1 0-12,-3 0 13,1 0 5,1 1 22,-1 1-4,1 1 13,-1-3 3,2 2 1,-2 0 1,3-1-2,-1 1-2,0-1 0,2 0-19,-1 1-4,-2 0-3,1-1-9,1 4 10,-1-2 11,2 1 4,-2 2-3,1-3 13,-2 2-14,4 0 14,-1-1-12,-1-1 14,2 1 0,-2 0 0,1 1 1,1 0-2,-1-1-1,1 0-2,0-1-11,-1 1 14,1 1-1,0 2 1,0-2-1,0 0 2,0-1 0,0 0 1,0-2-1,0 2-2,0-2 1,0 1 1,0 0-1,0-1 1,0 2 0,0-3 2,0 4 10,0 0-11,0-2 1,0 1 0,0 0 10,0-1-12,0 1 0,0-1-1,0 0-1,0-3-2,0 0 4,0 0 0,0 0 16,0 0-1,0 0 16,0 0 3,0 0 3,0 0-6,0 0-19,0 0-10,0 0-2,0 0 0,0 0-1,0 2-1,-1-2 0,1 1-1,-2-1 3,2 0 0,0 1 21,-3-1-2,3 0 5,-1 0 10,1 0 9,-1 0 9,-1 0-3,1 0-25,-1 0-24,0 0-2,1 0-10,-2 0 10,-1 0-31,1 2 5,-1-2 25,2 1 3,-3 0 10,1-1 12,0 0 8,0 1-2,-1-1-4,1 0 1,-1 0 2,1 0 3,-1 0-8,1 0-19,0 0 15,0 0-3,-1 0-13,2 0 0,-1 0 11,-2-1-1,3 1 0,-2 0 3,2 0-12,-4-1 0,4 1 16,-1-1-18,0 1 0,-1 0 1,0 0 10,-1-2-10,0 2 1,1-1-1,0 0 0,-1 1-2,0 0 0,-1-2 0,0 2 9,3-2-9,-3 1 2,2 1 0,2-1 10,-3 1-12,2 0 0,0 0 0,0 0-2,0 0 0,1 0 1,-1 0-1,2 0 2,0 0 2,-2 0 1,3 0 0,-1 0-1,-1 0 1,1 0-1,-1 0 0,1 0-1,0 0-1,-2 0-1,2 0-1,-1 0 0,0 0 1,1 0 1,-3 0 1,2 0 1,-1 0 1,1 0 0,-2 0 1,3 0-1,-1 1 0,-1-1 8,0 1-11,0 1-1,0-2 1,1 0 1,1 0 1,-1 0 1,-1 2-2,3-2-1,0 0-2,0 0-1,-1 1-12,2-1 13,-1 0-14,1 0 4,0 0 0,-2 0 9,2 0-15,0 0-1,0 0-5,0 0 0,0 1-4,0-1-8,0 2-1,0 1 13,0 1 24,0 2 10,0 0-10,0-1-2,0 1-10,2-2-4,-1 1 4,-1-1 9,3-2-12,-2 2 12,0-1-9,3 0 10,-3 0-1,2-1 0,-1 2 0,0-1 2,1 1-1,-1-1 1,1 1 1,1-1 1,-2 1-1,1-1-2,1 0-10,0 0 10,0-1-13,-1 0 2,2 0-2,0-1 3,-1 0 10,2 1-1,1-1-19,1 0 19,-1 0-12,-1 0 12,-1 1 0,2-2 1,-2 1-1,3 1 1,-5-1-10,2 0 12,-2-1 0,3 0-1,-2 0-3,0 0-11,1 0 3,1 0-4,0 0 1,1 0 0,0 0-7,0-1-8,0-2 8,2 2 20,-4 1 0,1-3-1,1 1 2,-4 1 0,0-1 0,0 2-1,-3-1-11,2 1 11,0 0-1,0 0-12,0-1 13,2 0 2,-1-1 0,1 1 2,1 0 0,-2-2 0,0 3 1,1-1 0,-1 1-1,-1-2 0,-1 1 0,0 1-2,-1 0-12,1 0-3,-1 0-4,0 0-6,0 0-2,0 0-1,0 0 0,1 3 16,1-2 12,0 3 12,-1 0 7,1 1-4,1 0-13,-2 0 0,2-1 11,-2 1-1,-1 0-10,1 0 0,0-1 10,-1 1-9,0 0 10,0 1-11,0 1 0,0-2-2,0 1 0,0 2-2,0-2-1,0-1-10,0 3 11,0-3-1,0-1-9,-1 1 11,0-1-15,1-2 13,-1 2-9,1-3 0,0 1 11,0 0-12,0-2 13,0 2-2,0-1 1,0 0 1,0 1 0,0 1 1,0 0 0,0 0 2,-2 0-1,2-1 2,0 1-1,-1-2 0,1-1 9,0 1 0,0-1 1,0 0-1,0 0 3,-1 0 4,1 0 3,0 1-1,0-1-2,0 0-4,-1 1 3,1-1-2,0 0-4,-2 0-9,0 1 12,0 0-15,-2 1-12,1 0 11,-1-1 1,1 1 27,-1-1 10,1-1 9,-1 2-13,-2-2 10,1 0-18,1 0 11,-2 0-14,0 0 24,0 0-22,0 0-9,0 0-13,0 0 14,0 0 8,0 0-3,-1 0-2,1 0-7,1 0 6,-2 0-6,3 0 3,-3 0 7,0 0-7,3-2 6,-3 2-9,1-2 1,-1 1-10,1 0 21,-1 1-9,0 0-12,0 0 18,-1 0-9,2-2 1,-1 0 2,0 2-12,2 0 12,-1-1 9,-1 0-5,-1 0-1,4 1 3,-3-1 0,1 0 9,0 0 1,0 1-16,-1-1-12,2-1 12,-2 2-15,4-1 0,-3 1-1,1-1-1,0 0 1,0 1 1,0 0 0,0-1 0,0 0 3,2 0 12,-4 1-13,4-4 13,0 3 0,0-2-13,-1 0-2,1 0-3,-1 1-12,1-1 3,0 1 12,0 0 0,1-2 1,-2 2 1,1-3 1,0 3-1,-2-2-1,2 2-1,-1-3 0,2 2-3,-2 0-12,2 0 12,0 0-12,1 1 12,-1 1-21,1-1 2,0 0 7,0-1 3,1 2 0,-1-4 11,-1 1 0,2 2 1,-2-2-1,1 0 1,0-1 0,-2 1 0,3 0 0,-1-2-1,0 0-1,0 1-10,-1-3 10,2 3-10,0-2-3,0 1 12,-1 1-15,1 0 18,0 1 2,0 1-1,-2-1 1,1 0 0,1 0 0,0 0 1,-1 1 0,0 0 0,-1-1 0,0-1 0,1 2 0,-1 0-1,2 0 1,-2 3 0,1-2 0,0 0-1,0 1 1,0 1 0,1 0 9,0 0 0,0 0-11,0 0 1,0 0 1,-2 0 0,2 0 0,0 0 0,0 0 0,0 0-2,0 0-1,0 0 0,-1 0 3,1 0 0,0 0 0,0 0-1,0 0-2,0 0 0,0 0-18,-1 0 6,1 0-18,-1 0 6,1 0-13,0 0 4,-2 0-7,2 4 7,0-3-7,0 4 29,-2-1 11,1 3 0,0 1-3,0-1-15,-1 0 6,2 2 11,0 2-11,0 1 11,0-1 1,0 0 0,0-1 0,0-1-16,0 1 4,2-4 10,-1 3 2,1-4-1,0 0-1,-2 0 1,0 0 1,2 1 1,0 0 1,-2 0 1,0-1 12,0 4-12,0 0 13,0-1-13,0 0 12,0 1-3,0 0-11,0 0-1,0-2 0,0-1-2,0-2 1,0 1-1,-1-3 2,1 1 1,-1-2 2,1 3-1,-2-3 10,2 2-11,0 2 2,0-3 0,-2 2 0,2 1 0,-1 0 13,-1 2-4,0-3-10,1 3 1,1-3 12,0 1-14,-3-1 0,3-2 0,-1 1 0,0-1 2,-1 1 0,2-1-1,-1 0 0,0 0 0,0 2-1,1 0 0,-2 0-2,1 1-1,0-1-16,-1 1 16,2 0-1,-2 0 2,0 1 0,1-3 0,0 1 1,-2 0 2,3-2 1,-1 2 0,0-3 9,0 3-11,-1-2 0,2-1-1,0 1 0,-1 1 2,1-1-1,-3 0 0,3 1 1,-1-2 0,0 2-1,-1-1-1,0 1 0,2-2 1,0-1 2,-1 2-2,1 0-1,0-2 0,0 1-1,0-1 0,0 0-2,0 0 0,-1 2-15,1 1 15,-1 0 3,1 2 0,-2-2-1,2 0-1,-1-1 0,1 0-1,-1-1 2,1-1-1,0 0-1,0 0 1,0 0-1,0 0-9,0 0-1,0 0 1,0 0-3,0 0-12,0 0 5,0 0-2,0 0-3,0 0-4,0 0 7,0 0 5,0 0-2,0 0 18,0 0 3,0 0 1,0 0 2,1 0 9,-1 0-10,0 0 0,1 0 14,1-1-13,0-1 9,3-1 15,0-1 10,-1-2-7,2 0-5,0-1-10,-1 1 3,-2 2-15,4-3 0,-6 1 15,3-1-15,-1 3-3,0-2-1,-1 2-2,1 1-9,-1 1-6,1-1 6,-1 2-3,-1-1-1,3 0-2,-2 1 15,1 0-15,-2 0 6,2 1-7,1-2 17,1 1 1,-3-1 0,1 2 1,0-1-2,0 1-1,-1 0-15,1 0 0,-1 0-7,1 0 10,0 0 13,-1 0-13,2 0 14,-1 0-1,0 0 1,-1 0 0,2 0 0,-2 0 1,2 0-1,-3 0 1,2 0 0,1 0-13,-1 0 10,1 0-18,0 0 0,-2 0 2,1 0 1,0 0 0,-1 0-1,0 0 16,0 0 0,-1 1-12,1 1-1,-1-2-14,1 0-31,-1 0-16,0 0-16,0 0-36,-1 0-23,3 0-47,-2 0-92,-1-2-28,0 1-75,0 1-259,0-4-909</inkml:trace>
          <inkml:trace contextRef="#ctx0" brushRef="#br0" timeOffset="-9229.5417">2690-1061 133,'0'0'172,"0"0"321,0 0-216,0 0-95,0 0-39,0-2-22,0 2-7,0-1-10,0 1 6,0 0 31,0 0 28,0 0 2,0 0-19,0 0-26,0 0-10,0 0-16,0 0-23,0 0-29,0 0-25,0 1-4,0 1-16,0 0 10,-1 1-10,-1 1 52,1 2-4,-1 0 0,0 1-25,0 0-14,1 0-12,-1 0-37,2 2 15,0 0 21,-1 0 1,1 0 1,0 0 0,0 1 0,0-1-1,0-3-10,-2 4 10,1-4 16,1 2 10,0-2 3,-1 1-27,0-4-2,1 0 0,0 0-13,0-3-9,0 3-7,0-1-6,0-1 16,0 2 19,1-1-25,3 2 25,-3 1 29,3-1-4,1 1-25,-2 0 13,1-3-13,0 1 3,-1 1 23,4-3 6,-4 2-16,2-2-14,2-1 0,-1 1 17,1-1 26,-1 2 12,-1-2-3,4 0 1,-3 0 8,-1 0-3,1 0-44,0 0 6,2 0 16,-3 0-3,3 0 6,-2 0 3,3 0-6,-2 0-3,0 0-7,1 0-25,-1 0 13,0 0-15,1 0-1,-1 0 0,-1 0-3,1 0 0,-1 2-10,2-1 11,-1 1 0,0 1 2,0-2 0,2 0 2,-2 0-2,1-1 1,0 1 0,0 0 1,2-1 0,-2 2-2,0-2 0,-1 0 0,1 0 0,1 1-1,-1-1-1,0 0-1,0 1-12,1-1 15,-1 0 0,1 0-1,-2 1 0,-2-1-1,3 0 0,-3 1 0,2-1 2,-2 0 0,1 0 0,-1 0 1,-1 0 0,-1 0 1,1 0 1,0 0 0,0 0 0,-2 0 9,2 0-9,-2-1-1,-1 1-2,2-1 0,-2 1 1,-1 0 2,0 0 9,0 0 4,0 0-4,0 0-8,0 0 11,0 0 1,0 0 3,0 0-1,0 0-18,0 0-31,0 0-50,-4-1-68,2 1-78,-4 0-156,-1 0-610,-2 0-375,-5 0 612</inkml:trace>
          <inkml:trace contextRef="#ctx0" brushRef="#br2" timeOffset="2.53243E6">2152 3101 1421,'-2'-2'580,"2"2"-259,0-1-102,0-2-67,0 3-152,7 0-22,4 0 22,7 0 41,8 0 21,6 0-5,6 6 5,7-1-21,6 4-21,2 0 28,0 6-29,-2 4-16,-4-1 23,-4 7 51,-2-1 89,-8 8-7,-2 2-32,-4 4-42,-4 2-22,1 3-18,-2 1-30,-1 1 1,-1 0-3,1 0 2,-2-2-14,-3 3 3,-2-4 18,3-3 3,-7 1-9,3-2-13,-4-3 9,-2-4 13,1-2-21,-1-3 21,-6-3 3,1-2 9,-2-1-8,0-3-4,0 0-10,0-5 4,-3 0-3,0-4-16,-4 0-49,4-7-20,-1 2 3,-1-3 6,0 0-47,1-4-101,-5-2 20,1-4 29,2-2 2,-1-2-16,-3-2-13,4-6-82,-4 1-53,2-2-148,2-2-48,-4 1-197</inkml:trace>
          <inkml:trace contextRef="#ctx0" brushRef="#br2" timeOffset="2.53292E6">2679 2909 916,'0'-17'466,"0"4"-157,0 1-93,0 5-48,10 3-2,0 4-98,7 0 0,3 9 116,5 6-33,4 7 20,0 10 18,3 5-13,-3 7-13,2 2-14,-3 6-32,-1 2-51,0 2 7,-2 4-17,-2 2-15,-3-3-25,1 2-14,-5-1 26,-2-5 10,0 2 18,-3-3 13,1 2 49,-8 1 1,1-2-42,-1 0-30,-1 1-13,-2 0-7,-1-6-5,4 0-22,-2-5-2,-2-8 2,4-3 0,-4-5 0,0-5 0,0-7-1,0-3-21,0-8-21,0-3 9,-4-3 9,-3 0-21,-1-9-44,-4-5-147,-3-3 68,-1-7 8,-2-6-54,5-6-78,-1-5-79,2-4-128,0-4-169,4-1-334,-1-2 319</inkml:trace>
        </inkml:traceGroup>
        <inkml:traceGroup>
          <inkml:annotationXML>
            <emma:emma xmlns:emma="http://www.w3.org/2003/04/emma" version="1.0">
              <emma:interpretation id="{B4DC5616-B501-4CF4-9B0E-93B3EEE152EF}" emma:medium="tactile" emma:mode="ink">
                <msink:context xmlns:msink="http://schemas.microsoft.com/ink/2010/main" type="inkWord" rotatedBoundingBox="10883,13246 11042,10941 11664,10984 11506,13289"/>
              </emma:interpretation>
              <emma:one-of disjunction-type="recognition" id="oneOf1">
                <emma:interpretation id="interp5" emma:lang="en-MY" emma:confidence="0">
                  <emma:literal>on</emma:literal>
                </emma:interpretation>
                <emma:interpretation id="interp6" emma:lang="en-MY" emma:confidence="0">
                  <emma:literal>son</emma:literal>
                </emma:interpretation>
                <emma:interpretation id="interp7" emma:lang="en-MY" emma:confidence="0">
                  <emma:literal>pan</emma:literal>
                </emma:interpretation>
                <emma:interpretation id="interp8" emma:lang="en-MY" emma:confidence="0">
                  <emma:literal>pin</emma:literal>
                </emma:interpretation>
                <emma:interpretation id="interp9" emma:lang="en-MY" emma:confidence="0">
                  <emma:literal>Zinn</emma:literal>
                </emma:interpretation>
              </emma:one-of>
            </emma:emma>
          </inkml:annotationXML>
          <inkml:trace contextRef="#ctx0" brushRef="#br2" timeOffset="2.51345E6">2430 244 1205,'-4'0'647,"1"0"-156,-1 0-177,1 0-108,-2 0-52,-1-4-39,1 0-51,-2-3-13,1-4 19,-5 1-12,3-2-8,-3-5 24,2 2 5,0 0 13,-2-3-7,3 2-25,-2 1-23,3 0-2,1 0-10,-3 2-9,4 2-14,0-2-2,2 2 0,-1-3-22,2 1-6,2-2-13,0 2-6,0-1 12,0 0 7,6-1 5,-3-2 1,2 5-6,0 0 12,2 1 3,-2 0-12,0 3 9,-1 3-6,-3 1 22,1 1-1,-2 2-2,1 1-19,-1-1 3,0 1 16,0 0-1,0 0 4,0 0 4,0 0 18,0 0 3,0 0-6,0 0 3,0 0 0,0 0-3,0 1 7,0 0-1,0 2-25,0-2-18,-1 5-20,1 2 38,-2 0 1,2 2-1,0 0 0,-1 2-35,1 3 32,0 0-19,0 4 22,0 2 14,0-1-8,0 0-6,0-1-19,0 2-10,4-2-2,2 0 28,-1-2 3,-1 1 12,2-1-9,-1-1 16,1-1 0,-3 0-19,-1-2 2,1-1-2,-2-5-4,1-4-11,-2-2 15,0-1 43,0 0 45,0 0 20,0-1 11,0-2 22,0-4 9,-6 1-128,2-1-22,-3-4-13,2 2 12,-1 0-36,4 0 3,-1 1-4,3 2-15,-4 3-3,4-3-48,0 1-91,0 2-87,0-2-156,4 2-119,1-3-171,2 1-363,4 0 492</inkml:trace>
          <inkml:trace contextRef="#ctx0" brushRef="#br2" timeOffset="2.51596E6">2526 150 1364,'-7'-5'547,"4"2"-161,-1-3-86,3 1-110,-1 1-42,1 0-58,1-2-48,0 0-16,0 0-14,0-3 4,1 1 7,5-4 21,0-2 1,3 1 6,-1-1-6,1-2-1,0 0-2,2-1-1,1-2 0,-2 4 1,4 0-7,0 0-4,-2 3-12,1 0-19,-1 0 0,2 3-11,-1-1 7,2 2-21,2-1 12,1 0 1,-2 0 12,2 1 0,-1 1 0,2-3-15,-6 6-23,-1-3-19,-4 4 38,-1 0 3,0 2-10,-3 1 7,-3 0 19,3 0 13,-1 0 16,-2 0-4,5 0-6,-2 1-3,-1 2-3,-2 0-10,0-1-3,3-2 0,-2 5-19,-1-4-7,2-1-2,-2 1 15,-1-1 10,3 1 0,0 5 1,0-1-11,-3 1 13,1 2 19,-1-3 13,0 3 3,1-1-13,-1 1-3,0 0 0,0-3 0,0 0-16,0-3-3,0 2 0,0-1 0,0-2 0,-1 3 2,0 2 0,1-2-1,-3 1 2,3-1 12,-6 4-11,2-2 18,0 3 3,-1-2 4,-5 5-1,0-3-3,-1 3 19,-1 1 48,-2 0 74,1 1-50,-3-1-35,1-1-53,2 0-12,0 3-14,2-1 13,-1-1-13,0 2 1,0 0-1,-1-1 0,-1 1 0,0 3 1,1-4 16,0 1-1,5-3-15,0-2 16,1-1-16,1-4-1,1 0 1,4-4 22,1 2 3,-2-3-6,2 0-1,0 0-2,0 0-17,0 0 0,0 0 17,0 0-19,0 0-13,0-3-18,0 2 0,2-2 6,-1-4 1,4-1 11,1-5-5,2-4-1,0 0 3,-1-4-21,6 2-32,-4-1-5,1 1 14,-1 0-9,1 0-3,-1 3 0,-2-1 6,2 2 9,-5 4 16,0 1 16,-3 1 21,-1 3 4,0 5 10,0-1 15,0 2-25,0 0-10,0 2-35,0 1-21,-5 2 9,-2 3-70,-1 2 69,-2-1 55,-2 2 3,1-1 38,-3 3-34,0-1 21,-1 0 7,-3 0 22,2 1 22,1 2-22,-3 0 3,3-1-16,3-1 3,-1-1-12,1 1-1,1-2 1,3-3-1,-2 2 23,4-3 5,1-5 26,4 2-13,1-2-19,-2-2-13,2 0-6,0 0-12,0 0-3,0 0 6,0 0 27,0-2 7,0-2-37,0 4-3,0-5-16,0-1-3,0-4-87,0-2-31,3-7 46,4-3 38,-2 1 34,4-4 9,1 3-9,-1-3 0,-1 4 0,2-1-14,1 8-5,-2-5-6,4 6 0,-4 3-6,5 0 9,0 1 3,3 1 2,4 1 15,-2-1 2,2 3-15,1-1-7,0 1-53,1 1-64,-2 0-3,-3-2 5,1 6 13,-6-3 35,-1 1 25,-1 2 45,-3 0 0,-3 0 19,4 0-19,-7 0 0,4 0 3,-1 0 0,1 0 12,-3 0 4,-2 0 4,0 5 40,2 2 43,-2 1-7,-1 4 2,0 1-15,0 4-10,0 2-16,-5 0-9,1 0 3,-6 2-10,6-6 7,-3 4-7,0-6 10,0 2 3,1-3 15,-5 0 35,1 2 22,-4-1-10,1 1-6,-7 2-10,2 0-4,-2 1-5,-1 2-35,2-1-3,1 1-9,0 0-16,3-5-12,6 5-1,-4-5 0,5-2 1,0-2 1,2 0 0,1-2 11,0-2 4,0-1 2,-2 1 7,3-3 3,0 5-4,-1-2 1,2-1-10,-4 3-15,1 0-1,2 0-20,0 3 6,-1-3-4,-1 6 4,5 0-1,-2 1 14,-1 4-13,1 0 14,1 2 0,-1-3-1,3-1 0,-4 1-1,4-3-10,0 1 10,0 0 0,0-1 0,0 3-13,0-1 15,4 2-11,1 1 10,2 1-1,-1 2 3,5 0 0,-3 0-1,3 0-14,-3-1 12,0 0-15,2-1 18,-2-2-1,2-2-1,-2-1 0,0-2 1,-1-1-1,-1-4-1,-4 2 2,2-5 0,-2-4 1,-1 1-1,-1-1-2,0-2 2,0 0-11,0 0 10,0 0-16,0 0-10,0-3 28,0 1 21,0-6 29,-7-3-50,-1-3-65,-2-8 31,-2-2-7,-2-4 14,-1-1 14,3-2-7,-3-1 20,3 0 3,-4-1-2,7 4 14,-4 1-13,5 5 0,1 7-2,3 2 0,1 8 2,2 1 17,1 4-9,0 1-10,0 0-2,0 0 2,0 0 13,0 0 8,0 1-5,0 5-13,0 6 9,3 3-12,1 5 22,3 3 3,-3 5-23,3 3-1,2 0-1,-1 0-2,2 1 0,3 1 2,-4-3 1,4-3 27,-4 1-13,2-2 3,-1 0 7,1-2 0,-5 0-7,3 1-2,-2-3 8,-2 5 4,-2 0 15,1-1-15,-1 1-10,-2-6-16,3 1-2,-2-3-2,1 0 1,1-2 1,-3-1-1,3-1 0,-3-4 1,1-1 0,-1-1-2,-1-3 1,0 2 0,3-2 1,-3 3 1,1-2 1,-1 1 10,0 5-9,2 1 9,-1 1-9,-1 4 12,0-1-12,0 1-2,0 0 0,0 0 1,-3 0 11,3-3-12,-4-1 1,4-4 1,-1-3-1,-1-3 0,1 1-1,1-3 0,-3 2 1,3 0-2,-1 2 1,0-2 11,-3 2-9,-1 5 13,1-5-13,0 5 9,-1 1-12,-2 0 1,1 0-1,1-3 0,0 0 0,0-2 0,0-1 0,2 0 1,-1-1 11,-1 0-11,2-1-1,0 0 2,-4 1 1,1-1 13,-2 4-16,-3 4-1,2 0 0,-5 2 1,2 3 1,-4-1 2,1 1 9,2-4-10,-3 3 16,1-4 4,2 0-4,-3-3-6,6 0-11,-2-3 2,2 2 22,1-6-13,1 2-10,0-3 10,2 2-12,-1-4 0,2 4-1,1-1-14,0-2-28,-3 2-9,1 0-12,2-2-3,-1 0-4,-1 2-12,3-1-62,-2 1-35,0 0-87,-5-1-221,-2 2-724,-5-3-447,-2 0 932</inkml:trace>
        </inkml:traceGroup>
        <inkml:traceGroup>
          <inkml:annotationXML>
            <emma:emma xmlns:emma="http://www.w3.org/2003/04/emma" version="1.0">
              <emma:interpretation id="{F9131A58-2837-4CC8-B156-E54CE840902A}" emma:medium="tactile" emma:mode="ink">
                <msink:context xmlns:msink="http://schemas.microsoft.com/ink/2010/main" type="inkWord" rotatedBoundingBox="12931,13998 12907,17099 9790,17074 9814,13974"/>
              </emma:interpretation>
              <emma:one-of disjunction-type="recognition" id="oneOf2">
                <emma:interpretation id="interp10" emma:lang="en-MY" emma:confidence="0">
                  <emma:literal>*Etesian*</emma:literal>
                </emma:interpretation>
                <emma:interpretation id="interp11" emma:lang="en-MY" emma:confidence="0">
                  <emma:literal>*Eyesore*</emma:literal>
                </emma:interpretation>
                <emma:interpretation id="interp12" emma:lang="en-MY" emma:confidence="0">
                  <emma:literal>*Etesian</emma:literal>
                </emma:interpretation>
                <emma:interpretation id="interp13" emma:lang="en-MY" emma:confidence="0">
                  <emma:literal>*Esters*</emma:literal>
                </emma:interpretation>
                <emma:interpretation id="interp14" emma:lang="en-MY" emma:confidence="0">
                  <emma:literal>*Eyesores*</emma:literal>
                </emma:interpretation>
              </emma:one-of>
            </emma:emma>
          </inkml:annotationXML>
          <inkml:trace contextRef="#ctx0" brushRef="#br2" timeOffset="2.53243E6">2152 3101 1421,'-2'-2'580,"2"2"-259,0-1-102,0-2-67,0 3-152,7 0-22,4 0 22,7 0 41,8 0 21,6 0-5,6 6 5,7-1-21,6 4-21,2 0 28,0 6-29,-2 4-16,-4-1 23,-4 7 51,-2-1 89,-8 8-7,-2 2-32,-4 4-42,-4 2-22,1 3-18,-2 1-30,-1 1 1,-1 0-3,1 0 2,-2-2-14,-3 3 3,-2-4 18,3-3 3,-7 1-9,3-2-13,-4-3 9,-2-4 13,1-2-21,-1-3 21,-6-3 3,1-2 9,-2-1-8,0-3-4,0 0-10,0-5 4,-3 0-3,0-4-16,-4 0-49,4-7-20,-1 2 3,-1-3 6,0 0-47,1-4-101,-5-2 20,1-4 29,2-2 2,-1-2-16,-3-2-13,4-6-82,-4 1-53,2-2-148,2-2-48,-4 1-197</inkml:trace>
          <inkml:trace contextRef="#ctx0" brushRef="#br2" timeOffset="2.53292E6">2679 2909 916,'0'-17'466,"0"4"-157,0 1-93,0 5-48,10 3-2,0 4-98,7 0 0,3 9 116,5 6-33,4 7 20,0 10 18,3 5-13,-3 7-13,2 2-14,-3 6-32,-1 2-51,0 2 7,-2 4-17,-2 2-15,-3-3-25,1 2-14,-5-1 26,-2-5 10,0 2 18,-3-3 13,1 2 49,-8 1 1,1-2-42,-1 0-30,-1 1-13,-2 0-7,-1-6-5,4 0-22,-2-5-2,-2-8 2,4-3 0,-4-5 0,0-5 0,0-7-1,0-3-21,0-8-21,0-3 9,-4-3 9,-3 0-21,-1-9-44,-4-5-147,-3-3 68,-1-7 8,-2-6-54,5-6-78,-1-5-79,2-4-128,0-4-169,4-1-334,-1-2 319</inkml:trace>
          <inkml:trace contextRef="#ctx0" brushRef="#br2" timeOffset="2.53334E6">2889 2980 1091,'0'-2'505,"0"2"-258,0 0-152,7 0-53,4 0 153,3 7 9,4 3-27,3 9-18,4 3 56,-2 11 9,1 7-3,-3 9-6,1 7-41,-3 5-54,1 10-26,0 16-34,-1 18-13,0 14-1,-5 1-8,-3-9-1,-4-15 16,-2-13 9,1-3 3,-1-14 4,1-13-35,-5-10-13,1-3-2,0 10-1,-1 3-2,-1 9 18,0-9-13,0-4-18,0-4-2,0-5 0,0-5 3,0 0 14,0-6-6,-1-6-10,-3-1 1,3-5-3,-3-4-15,-2-5-47,6-3-21,-3-2-13,3-3 0,-2 0-13,-1-5-35,-2-4-34,-3-5-205,1-6 81,-3-7 10,2-2 2,-1-7-104,3-2-126,0-3-118,-1-4-174</inkml:trace>
          <inkml:trace contextRef="#ctx0" brushRef="#br2" timeOffset="2.53394E6">2800 3436 340,'0'0'561,"0"0"-229,0 0-101,0 0-48,0 2-99,10 9 46,0 7 144,7 2-12,-1 10-42,5 4-1,-1 3-27,2 8-28,-2 3 33,-2 4 16,-1 3-11,-1 5-32,2 4-45,-5 16-53,3 15-7,1 11-27,-7-9-10,-2-22 18,-2-21 19,-6-11-12,1 4 3,1 7-10,-2 3-28,0-4 1,0-5-4,0-5 4,0-5-4,-3-3 4,-1-1-16,0-5 12,-2-1-12,1-4 16,0-1-16,-1-2-1,2-1-2,0 3-2,-1-6 2,1 0-2,-2-1-10,1-3-19,-1 3-12,3-3-10,0 1 7,-1-1 0,1-1 5,0-3-5,3 0 2,-2-1 1,2-1 12,-2-3 3,2-3 0,0-1-3,0 0-22,0 0-44,0-4-82,0-4-17,0-2 3,0-6 12,0-5-146,4-9-146,2-4-117,-1-4-146,-2-3-382</inkml:trace>
          <inkml:trace contextRef="#ctx0" brushRef="#br2" timeOffset="2.53456E6">3119 4157 878,'0'0'782,"4"0"-307,-1 5-132,1 9 41,1 7 10,2 8-127,3 7-74,-5 6-45,0 3-57,-1 5-13,2 6-15,-5 1 12,2 0-13,-3 1-6,0 0 9,0-1-3,-3-2-3,-4-2 3,-1-3-9,2-1-10,-4-4-12,2 2-10,0 0-5,-3-1-14,3 3-1,-3 2 0,2 2 0,0-1 2,0-3-3,4-6-12,-3-8 9,5-6 1,-1-9 2,0-4-1,3-9-1,-2-1-10,3-4 10,0-2-14,0 0 13,0 0 0,0 0-12,0 0 3,0 0-7,0 0-15,0 0-18,0 0-29,0-2-52,0-2-35,0-3 2,0-3-1,4-5 92,6-7 11,0-7-97,1-6-23,0-7-30,0-2-82,-1-3-20,1 1 2,-1-3-44,-2 0 49,4 5-19,-4 2 21,1 2 53,-2 2 143,-2 6 53,1 4 58,-2 6 127,-3 2 140,3 7 30,-4 6 31,0 5 33,0 2 46,0 0-58,0 0-72,0 3 8,0 9-39,-4 11-163,1 5-23,-5 13 13,2 2 22,-4 9 6,0-2-4,0 0-12,2-1-7,-1-3-6,-1-5-16,5-5-12,0-7-13,2-7-6,0-4-10,0-9 1,3-1-14,0-6 16,0 2-5,-2-4-11,2 0-2,0 0-90,-2-1-103,2-5-59,0-8-25,0 0-102,0-7-264,0-8-433,0-6-232</inkml:trace>
          <inkml:trace contextRef="#ctx0" brushRef="#br2" timeOffset="2.53529E6">3238 4728 40,'8'-1'431,"-2"1"-193,4 1 123,1 8 24,-1 9 2,3 3-52,-4 5-24,0 8-89,0 5-80,-2 1-30,-1 2-3,-3 2-22,-1 0 12,-2 3 12,0-3-31,0 0 9,-5 0-32,-1-1-3,1-3 12,0-3 0,-5-1 0,2-2-6,2-5-16,-1-4 9,0 2-3,-1-7-21,0-3-11,-2-2-15,4-2 22,-2-3-12,2-4 5,1 1-18,1 0-9,1-5-22,1 1-3,0-3-10,-2 1 6,4 1 1,0-2 5,0 0 13,-1 0 4,-1 1 13,2 1 2,-2 0-16,0-1 5,1 1 11,-2-2 19,3 1 10,-1-1-18,1 0-11,0 0-19,0 0-12,0 0-26,0 0-18,-1 0-11,-2 0-15,2 0-58,-5 0-154,2 0 15,1 0-138,1 0-67,0 0-116,2-3-156,0-2 315</inkml:trace>
          <inkml:trace contextRef="#ctx0" brushRef="#br2" timeOffset="2.53588E6">3017 4957 350,'-3'-5'1016,"3"3"-590,0 2-185,0 0-92,0 7 0,0 5 55,0 5-1,0 7-77,0 2 18,0 9-13,0 3 7,0 2-30,0 3-9,-1-1 2,-1 2-9,-1 1 15,-3 0-19,-1 0-9,-1-1-26,2-4-6,-4 3-13,2-5-34,-1-4-3,-2-1 3,2-2 4,-1-2 8,3-4-9,1-1 19,-1-4-7,0-6-15,2 1-2,2-7-14,2 1 3,1-5-5,-3-3-4,3 0 0,0-1-6,0 0-1,0 0-14,0 0-30,0 0-18,0 0 34,0-1 7,0 1-10,0-1-7,0-1-12,3 0 12,-2 2 67,2 0 13,1-3-13,1 3-32,-1-1 0,-2-2-12,2 1-11,-2 0-37,1 1-36,1-3-26,0-1-43,3-1-58,-4-3-40,3 0-173,1 0-190,0-3-346</inkml:trace>
          <inkml:trace contextRef="#ctx0" brushRef="#br2" timeOffset="2.53646E6">2920 5719 208,'-13'12'326,"2"-3"-186,4-2-19,2 0 103,-1-7 63,4 2 9,0-2-5,2 0-25,0 0-95,0 0-70,0 0-47,0 0-21,4 0 2,2 0-19,0 1 13,5 1 158,1-1-58,7-1-30,1 0-2,-1-1-8,5-8-9,-1-3-10,4-8 0,6-2 19,-1-9 12,4-2-25,2-4-44,4-2-4,-2 0-28,3 1-9,1-3 7,-1 5 1,1-4-2,-1 1 3,1-1 1,-1 1 1,0-5-2,-1 2 3,-3 0-2,-5 1-1,-1 2 1,-6 6-1,-4 2 0,-3 8-2,-4 3 1,-5 6 1,-4 2-1,-2 6-12,-2 4 11,0-1 1,-3 3-1,0 0-17,0 0-19,0 0-13,0 0-2,0 0-14,0 0-6,0 0-16,0 0 3,0 0 12,0 0-9,0 0-20,0 0-44,-2 3-69,-2 1-62,-1-2-127,-2 3-296,-1 0-322</inkml:trace>
          <inkml:trace contextRef="#ctx0" brushRef="#br2" timeOffset="2.53817E6">3302 5109 486,'-16'14'378,"4"-3"-192,1 0-17,0 2 10,5-5 13,-4 0 42,6-3-41,1-1-47,1-1-13,2-2-23,0-1-20,0 0 10,0 0 13,0 0-10,0-1 0,5-6 13,3 2-81,3-4 16,1-7 0,8-4 7,2-7-1,3-3 7,4-3-29,2-5-13,2-6-8,5-1-14,2-1 0,3-6 16,4-2-16,1-3 2,-2 1-3,2-1 1,-2 4-13,-3 4 13,-6 7 15,-4 9-15,-8 5-2,-7 9-1,-3 8-10,-10 3 12,0 2-2,-3 6 0,0 0 3,-2 0 2,0 0-2,0 0-18,0 0-30,2 3-19,-1 1-6,-1 3 73,3-1 16,-3 2 35,0 4 3,0 1 10,-6 0-14,-4 8-5,-4-1-14,1 2-30,-6 0 0,0 0 18,-4 5-16,2 1 0,-4 2 0,1 0-2,-3 5 2,-1 0-1,-2 3-4,1 2 4,-5-1 7,4 2-7,-2-6 11,-3 2-12,4-1 15,-1 0 9,2-7 13,1 1-3,3-2 15,3-7 10,3-1-13,8-4-12,1-3-22,4-5-13,2-3-21,5-2-14,-2-3-12,2 0 9,0 0 15,0 0 23,0 0 1,3-7-1,3-2 0,5-6 19,5-10 12,5-5-17,6-7-14,10-8 0,6-4-19,0-2 17,5-3-17,6 2 0,-1-6 3,0 3-6,2 1 6,-5 4 15,0 1-1,-4 3-32,-7 8-4,-7 2-10,-4 7 7,-5 5 15,-5 7 24,-3 5-10,-9 6 8,0 0-20,-4 6 24,-2 0 16,0 6 3,0 5 25,-8 7-18,-4 4-4,-2 7 6,-4 8 1,-5 5 6,-4 3-23,-2 4 26,-4 1 25,-2 5-34,2-2 15,-5 3-32,2 1 17,-1-6 18,2 2 0,-1-6 0,4-5 25,-1-4 40,6-5-3,2-11-16,5 0-13,4-9-21,3-4-16,8-2-12,0-6-3,5-1-13,0 0-14,0 0-1,0-1-1,0-3-33,0-3-27,0-3 11,1-6 7,8-9 3,4-8-10,7-6 13,7-2 0,3-5-1,8 0 17,4-3-4,1-2 23,4-2-26,1 0-22,1 3-6,-5 1-54,1 6 32,-12 5-4,-2 9 41,-9 8 16,-6 9 3,-8 8 0,-4 1-19,-4 3 41,0 7 52,0 5 62,-4 9-58,-6 8 1,-7 6-13,-2 5-19,-2 7-3,-5 0 15,-1 1 22,-4 1 7,-1-1-26,-4 3 32,-2-3-10,-4 6-9,1-4-10,0 1-12,0-2 6,0-3-6,8-5 9,2-10 6,12-7-6,0-9-3,11-8-6,1-2-10,6-3-21,1-2-15,0 0-38,0-3-48,1-2-29,7-6-22,3-3 93,9-10 59,8-12 0,10-6 0,9-9-25,7-5-63,5-3-27,8-4-48,0 4 9,-4 3-68,-5 4-13,-11 9-24,-10 9 86,-11 12 111,-13 8 62,-5 8 3,-6 3 241,-2 3 97,0 0-30,-7 7 26,-8 2-194,-5 8-77,-7 8 14,-5 5-11,-2 6-20,-5 3-8,2 4-1,0-3 0,4-1-12,2-3-10,4-5-6,4-2-10,1-8-2,10-7 0,0-5-2,7-3-31,2-6-69,0 0-109,3-4-64,0-7-33,0-3-207,0-6-212,6-7-395,-2 2-110</inkml:trace>
          <inkml:trace contextRef="#ctx0" brushRef="#br2" timeOffset="2.53175E6">1131 3556 1460,'-8'0'374,"3"0"-100,0 0-83,3-1 48,1-3-7,1-1 0,0-3-232,0-3-36,3-6-32,6-4 68,6-8 51,2-4 26,12-4 3,2-1 23,5-5-11,5 0-31,3 0-14,3 5-5,1 1 120,1 4-52,1 0-22,3 4-15,4 1-73,5 3 34,2-4-31,5 4-3,2-1 0,7-1 0,-2 1-1,-2 4-1,-6 4-1,-7 2-18,-7 6 20,-9 3-1,-8 6-36,-9 0-2,-10 1 24,-5 0-13,-6 2-103,-6 0 77,2 3 55,-3-4 32,0-1 15,0 3 19,-3-1 26,-2 4 12,-6-3-17,-5 8-18,-3-4-22,-4 1-31,-4 0-14,-4-2-1,-1 1-1,-3 2 0,-5 1 0,-3 4-13,-4 0-2,-5 5-1,-4 1 16,-2 2 3,-3 2-3,-2 4 0,0 2-2,0 3-1,-1 0 3,8 1-20,-5 0 18,7 1-8,2-4 8,4 3 2,-2-4-3,3-1-19,3 2-10,3-2 32,2-2 0,6 1 10,4-2-10,7-8-16,9-4 0,1-3-2,9-6-20,0-2-34,3-3-20,0 0-18,0 0-7,8 0 113,5 0 4,7-8 70,5-5 6,9-8-32,13-6-9,11-9-7,13-7-27,25-11 13,22-11-12,20-5-4,-4 0-1,-25 20 1,-30 14 1,-26 15 0,-5 3 0,8-3-3,5-4 4,3 2 3,-9 4-3,-12 6-16,-11 4-13,-10 5-5,-9 4-58,-10 0 22,-3 0 70,0 1 73,-7 7 57,-9 5-29,-8 2-39,-10 7-30,-7 7-13,-9 0-4,-8 5 17,-5 1-30,-7 2-2,-4 7 2,-11 2-1,-16 12 0,-15 11 2,11-6-2,12-6 1,16-11 1,20-13-3,-5 4 3,0 0 13,9-6-3,12-7-10,10-9 19,9-6 0,10-3 2,7-5 23,1-1-47,4 0-34,0 0-35,4-5-34,6-1-51,8-8 100,11-6 51,7-2-9,9-7 10,15-4 3,7-3-1,8-1 1,24-5 26,23-10-26,22 2 17,4 1-17,-9 7 30,-20 9 1,-20 8-31,-20 7 15,-16 4-14,-18 3-2,-5 3-1,2 1-2,2-1-13,2 2 14,-7 1 2,-7 1-3,-9 4-16,-3 0 16,-6 0 3,-8 0-13,-3 4 13,0 1 23,-3 2 12,0 4 2,0 0 10,-4 3 4,-4 1-11,-10-1-15,1 0-25,-6-3-10,-8-2 10,-4 0 19,-8 3-1,-5-3-15,-6 2 14,-10 1-16,-4 1 1,-5 0 20,-6 1-3,-1 0-19,-2 1 0,5-6 22,5 4-19,11-6 12,7-1 7,14-6-3,10 0 21,9 0 1,6 0-7,6-4 3,6 2-25,3-4-12,0 3-108,3-3-32,10-3 27,10-7 51,9-2 62,11-3-13,11-1 13,9 1 0,11-1 3,7 2 29,5 5-12,18 0-19,-13 7 20,0 7-18,-7 1 0,-18 4-3,6 8 0,-13 4-31,-8 2-9,-4 0 8,-5 2 7,-7 1 22,-5-1 3,-5-4 0,-7-1 19,-4-1-17,-3-5 1,-5-3 16,-3-1-17,-3-3 10,0-2 26,0 0 50,0 0 24,-6-7-44,-9-2-68,-5-8-77,-10-1 64,-6-11 13,-8 0 14,-6-6-14,-7 1 28,2-2-26,1 0 0,2 7 35,5-2-12,2 3 12,7 7-22,7 1-14,4 3 26,7 4-15,4-1 28,4 5 7,3-2-35,3 6 16,2 0 3,3 4-31,1-1-26,0 2-36,0 0-40,5 0-22,13 3-42,7 5 166,16 1 25,5 9 25,6 1-34,6 6-6,1 10-10,-1 3-34,-4 4-6,-6 2-14,-5-2-18,-8-6-3,-12-7 31,-7-7 31,-9-8 13,1-7 2,-6-2 0,-2-3 13,0-2 48,0 0 37,-10-2-28,-7-5-72,-6-6-62,-10-2 5,-2-4 39,-4-4-4,2-1-22,-5-5-22,0-4 37,-2-3 29,1 2 0,-2-3 38,2 2 3,0 3-13,7 2 16,1 5-6,4 8 28,5 4 2,5 2 10,9 6 0,1 1-28,5 2-7,4-1-9,2 3-18,0 0-16,0 0-56,0 0-40,8 0-57,4 0 15,10 0 135,10 5 2,10 3 1,5 3-3,8-1-7,4 6 10,4 1 0,2 0-1,-3 9-31,-4-3-37,-8 7-133,-9-2 31,-7 0 73,-8-3 66,-6-1 32,-8-6 8,-3-2-8,-3-1-16,-5-5-9,-1-2 12,0 0 13,-12-5 0,-4-2-16,-7-1-16,-11 0-28,1-10 34,-9-4 25,-3-3 1,4-3 0,-4-3 35,1 2 29,5-2 16,3 3-39,3-1 16,5 6-3,4 0-3,2 0 16,5 6 15,0-2-22,4 2-23,2-2 1,2 2 10,1 0 8,1-3-15,3 3-16,0 0 6,3-2-31,1 2-9,0-3-26,1 3-2,8-3 5,8 3-2,3 1-10,7 0 15,5 4 29,7 1-2,4 3 4,3 0-3,1 9 1,0 2 0,-1 5-12,-2 2 12,-1 6 3,-4 5-3,-2 3-22,-4 2 22,-2 4 0,-5 4-30,-5-1 29,-2-2 1,-3 3-22,-4-5-6,1 3 6,-8-7-7,0 0-24,-1-6 15,-4-4 9,0-3-18,0-4-11,0-7 17,0-2 3,-4-3-32,0-3-55,-4-1-173,-5 0-399,-3-5-321,-3-6-9</inkml:trace>
          <inkml:trace contextRef="#ctx0" brushRef="#br3" timeOffset="2.56246E6">2968 5058 222,'-4'4'166,"-1"1"268,4-2-89,-3 1-13,-2-2-46,5 2-5,-2-2-38,2-1-4,1-1-10,0 0-56,0 0-35,0 0-29,0 0-58,0 0-3,1 0 22,2-1 0,0 1-19,5-2 44,-3-2 35,3 2-11,3-1-34,2-3 6,6-1-12,4-6-36,0-1-18,5-1 10,3-6-8,2-1-26,-3-1-1,1-3 1,-2-3 11,-1 0-12,-2 0-3,-2 0 0,-8 3-22,-3 3 6,-3 1 19,-2 8 2,-5 4 14,-2 2-4,1 3 1,-2 1-1,0 1 4,0 3 21,0 0 35,0 0 24,0 0 18,-2 0-12,-2 3-56,-6 3-46,0 3-25,-4 3 25,2 4 1,-3 4 15,2 0-14,-6-2 19,1 5 22,0-2 6,-1 2-12,-1 0-6,-3-1 12,-1 1-13,2 4 1,-1-5-10,-1 2-8,5 1-10,-1-5-2,4-2-1,2-3-2,5-1-1,1-3 0,2-5 0,5-1 2,-2-1 1,2-4-1,1 2-1,0-2-10,0 0 0,0 0-9,0 0-10,0 0-21,0 0-25,0 0-33,7-2-29,8-4 28,6-2 111,6-4 31,5-2-19,5-2 3,-5-6-5,-1 1-7,-3-2-6,-4 1-7,-5 2-17,-3 2-38,-5 1-16,1 2-40,-5 1-48,-2 0-148,1 5-322,1-2-591,-4 3-601</inkml:trace>
          <inkml:trace contextRef="#ctx0" brushRef="#br3" timeOffset="2.56333E6">3602 4562 1573,'-4'-4'676,"3"4"-217,1 0-166,0-2-79,0 2-96,0 0-118,0 0-13,0 0-86,3 0-41,5 0 72,4 2 68,7 5 109,0 2-26,2 2 17,1 3-34,-1 2-31,-1-1 7,0 3-4,1 1 0,-4-2 9,1 1-5,0 5-4,0-2 22,-2 5 25,3-1-3,-5 4-13,0 2-7,-2-1-5,-1-1-4,0 0-22,-3-1 0,-1 0 7,1-5-4,-5-3-9,-2-4 3,1-3 0,0-4 0,-2-4-4,0-3-2,0 0 0,0 1-7,0-3-2,0 2-13,0-2-27,0 1-69,0 1-41,0-1-51,0-1-41,0 0-91,0 0-104,0 0-143,-2-4-205,0-4-551</inkml:trace>
          <inkml:trace contextRef="#ctx0" brushRef="#br3" timeOffset="2.564E6">3608 4564 663,'-3'1'736,"0"-1"-195,3 0-226,0 0-86,0 0-48,0 0-55,0 0-46,0 0-6,0 0-7,0 0-67,6 0-51,-1-1 41,7 1 10,7-2 90,1 2-19,4 0 47,2 2-22,-3 6-33,1-1 20,-1 5 19,-1 0 5,-5 6 16,-1-3-22,2 2-4,-6 3-28,0 0-16,0 3-3,1 0-22,-2 6-12,1 3 2,-1-1-16,3-2-2,-6 0-1,1-3-2,-2-3-19,-2-2-59,-1-5 0,0-3 6,2-4-13,-5-1-22,2-3-29,-3-2-39,0-3-89,0 0-112,0-3-176,-7-3-474,0-2-201</inkml:trace>
          <inkml:trace contextRef="#ctx0" brushRef="#br3" timeOffset="2.56474E6">3662 4382 675,'0'0'707,"2"0"-440,6 6-53,5 2 28,-3 4-32,6 3-58,3 0-26,0 4-16,1 0-30,4 5 10,-1-1 26,0-1-14,1 5 4,-1-4-20,0 4-6,0-2-17,-1 1 1,-2-2 6,-3 2 6,-1 2 15,1 0 1,-5-4-29,-1 1-19,-1-2-19,1-5-13,-3 0-11,-3-6 0,-2-2 12,-3-3-12,4 0 2,-4-6 13,0 2 6,0-1 9,0-1 7,0-1 2,0 0-5,0 0-1,0 0-10,-4 0-24,1 0-112,-4 0 46,-2 0 19,1-1 9,0-4-21,-3-3 15,-2-1-7,1-3 1,0-7-1,-6 0 17,2-7 21,-1-3 12,-4-5 1,0 2 2,3-2-2,1 0 13,2 8-2,4 3-11,3 6-1,3 6-1,3 5 2,1 2 10,1 2 59,0 2 13,0 0-22,0 0 5,3 4-21,5 7-19,7 3 85,-2 9-26,6 5 3,-2 4-9,4 3-23,-4 1-14,3-1-7,-4-1-7,1-1-5,-5-6 0,-1-2-20,-2-5-2,-4-4-16,-1-7 1,2 2 12,-3-7-13,-1 1-11,-1-1-97,-1-1-35,2-1-34,-2 3-93,0-4-184,0 2-239,0-1-572,0-2-16</inkml:trace>
          <inkml:trace contextRef="#ctx0" brushRef="#br3" timeOffset="2.56671E6">2865 5896 274,'0'0'199,"0"0"195,-1 0-140,1 0-52,0 0-13,0-2 91,0 0 46,-2 2 1,0 0-50,2-3-39,-3 3-46,3-1-51,-4-2-30,2 1 19,2 2 7,0 0-33,0 0-19,0 0-29,0 0-12,0 0-12,0 0 2,0 0 4,0 0-1,0 0 1,0 0 2,0 0-12,0 0-25,0 0 16,0 0-10,0 0-9,6-2-28,-3-2-22,6 1 38,6-3 12,2-2 53,5-3-19,-1 1-31,1-2-3,2-1-10,-1 2 9,1-2 0,0 0 1,0 0 0,-2-1 2,0 3-1,-5 0-1,2 2-1,-3-2-1,2-1 1,-4 1-1,4 0-1,-3-2 2,1 2 1,-3 0-2,-2-1-14,3 3 0,-4 0 16,-3 4-1,-1-2 1,-4 5 0,-1 0 0,1 2 1,-2 0 3,0 0 14,0 0-2,0 0 12,0 0 9,0 0 0,0 0-2,0 4-11,-2-1 38,-3 1 0,-2 4-62,-2-2 3,0 2 22,-5 1 6,1 0-8,-5 2-21,-1 1 11,-2 2-1,-1 0-9,-1 1 0,-1 0 25,-3 2-9,4 2-18,-2-3 14,3-2 1,1 2 11,3-4-5,2 3-10,0-9-10,2 3 13,2-2-12,3-3 28,2-1-6,-1 1-1,4-3-2,1 0-19,2-1 15,-2 0-6,3 0 7,0 0-5,0 0-14,0 0-21,0 0-19,0 0-25,0 0-5,0 0 2,0 0-15,4 0-22,3-1-7,8-2 90,1-2 22,3-1 21,2-1-18,6-3 9,-1 1 13,2-1-7,1-5 4,1 1 12,1-4-12,2 1-20,-3 2-2,3-3 0,-2 0-3,-1-1 0,0 2 0,1-3 3,-4 3 2,4-3-2,-3-1-4,3-2-10,2-4 14,-1-2 2,2-4-2,1-2 0,-3 4-1,0-5 1,-1 0 3,-4 4 13,-4 1-13,-1 4 21,-4 4 10,-2 1-12,-3 4-21,-1 1 2,-3 2 9,2 2-11,-2 3 1,1-2-2,-5 4-1,2 0 0,-3 2-14,-1 1-4,1 2 4,-3 2 0,-1 0 14,3 1 1,-3 0 1,0 0 0,0 0-1,0 0-20,0 0-45,0 0-59,0 0-34,0 0-80,-4 1-77,-3 5-172,-1 0-619,-4 2-422</inkml:trace>
          <inkml:trace contextRef="#ctx0" brushRef="#br3" timeOffset="2.56764E6">2959 5096 471,'0'0'818,"0"0"-282,0 0-181,0 0-28,0 0-24,0 0-53,-1 0-38,1 0-34,0 0-10,0 4 2,0 1-3,0 7-1,0 5-97,0 8-51,0 2 7,1 2 9,0 3 10,2-3 6,-3-1 5,0 1 1,0 0 9,0 0 9,-3-3-6,-2-1-7,-3 1-5,-2-2-7,0 1-28,-1-3-5,2 0-13,-4-2 0,7-3 0,-6 2-2,5-3-1,2-3-2,-2-1-16,1 0 14,2-3-11,0-4 13,3 1 1,-1-6 1,2 2 3,0-2 0,0 0 0,0 0-3,0 0-2,0-2-16,0 2-13,0-2-12,0-2-34,0-1-25,0-2-27,3-6 73,3-3 56,-2-6 0,3-2 1,-3-4-1,1-2-12,0-3-16,2-2-19,1 0 7,-3 3 5,-2 3 4,1 4 29,0 7-10,-2 5 11,-2 7 1,0 3-1,0 2 1,0 1 25,0 0 9,1 0 0,-1 0 6,0 0 7,0 4 21,0 7 31,0 3-53,0 7-18,0 5-6,0 5-20,0 1 23,-1 2 2,-5 1 1,-1 0-13,1-3 13,-4-3-7,2-3 13,2-4-6,-1 0-10,-1-6-15,1-3 0,2-1 0,-1-6-3,2-2-22,1 1-79,1-5-47,0 0-31,2 0-92,0 0-134,-1 0-198,1-6-193,0 1-608</inkml:trace>
        </inkml:traceGroup>
      </inkml:traceGroup>
      <inkml:traceGroup>
        <inkml:annotationXML>
          <emma:emma xmlns:emma="http://www.w3.org/2003/04/emma" version="1.0">
            <emma:interpretation id="{A1BFB0EC-2800-4020-8560-04B709A66DDF}" emma:medium="tactile" emma:mode="ink">
              <msink:context xmlns:msink="http://schemas.microsoft.com/ink/2010/main" type="line" rotatedBoundingBox="11632,11107 10609,18269 7886,17880 8909,10718"/>
            </emma:interpretation>
          </emma:emma>
        </inkml:annotationXML>
        <inkml:traceGroup>
          <inkml:annotationXML>
            <emma:emma xmlns:emma="http://www.w3.org/2003/04/emma" version="1.0">
              <emma:interpretation id="{7F41F47A-2628-4906-AA60-9F5E91ECCE6D}" emma:medium="tactile" emma:mode="ink">
                <msink:context xmlns:msink="http://schemas.microsoft.com/ink/2010/main" type="inkWord" rotatedBoundingBox="9568,10508 11102,12293 10059,13189 8525,11404"/>
              </emma:interpretation>
              <emma:one-of disjunction-type="recognition" id="oneOf3">
                <emma:interpretation id="interp15" emma:lang="en-MY" emma:confidence="0">
                  <emma:literal>sieges:</emma:literal>
                </emma:interpretation>
                <emma:interpretation id="interp16" emma:lang="en-MY" emma:confidence="0">
                  <emma:literal>sieges?</emma:literal>
                </emma:interpretation>
                <emma:interpretation id="interp17" emma:lang="en-MY" emma:confidence="0">
                  <emma:literal>singes:</emma:literal>
                </emma:interpretation>
                <emma:interpretation id="interp18" emma:lang="en-MY" emma:confidence="0">
                  <emma:literal>sieges</emma:literal>
                </emma:interpretation>
                <emma:interpretation id="interp19" emma:lang="en-MY" emma:confidence="0">
                  <emma:literal>sings:</emma:literal>
                </emma:interpretation>
              </emma:one-of>
            </emma:emma>
          </inkml:annotationXML>
          <inkml:trace contextRef="#ctx0" brushRef="#br2" timeOffset="2.54541E6">1049 777 850,'-2'8'463,"-2"-1"-89,0 0-48,-2-4-44,6-2 12,-1-1-69,1 0-48,-4-1 9,1-7 53,-2-1-169,-5-4-38,-1-1-7,2-2 16,-3-4 10,3 0-23,-4-1 35,0 2 4,-1-2 5,1-2-9,1 3 0,1 3 18,2 2-12,2 6-23,2 1-27,5 4-19,-2 3-1,2 1-21,0 0-3,0 0-9,0 8 22,2 4 12,3 5 49,6 5-17,0 8 2,-2 1-9,2 5-13,-1 4-9,-3 0-1,3 0-2,-4-5-32,0-6 21,-2-6 11,0-9 1,-4-8 0,0-3 1,0-3 20,0 0 21,0-3 7,0-8 40,-7-4 6,0-9-96,-2-7-44,-2-7 31,1-4 11,-4-2 0,1-2 2,-1 0 0,1 1 3,-3 3-3,3 2 0,4 8 0,4 10 0,1 7-25,1 6 25,0 6 9,3 3-9,0 0-56,0 0-25,6 8 66,2 4 15,4 4 46,4 5-2,3 7-13,-3 3-16,3 9 6,-1 4-21,4 5 0,-3 2-25,0 5-21,-3-3-7,-1-9-9,-7-9 46,-3-9 13,1-10 0,-2-9-7,-4-5 10,0-2 31,0 0 15,0-2 19,0-5 19,-6-6 18,-5-5-71,-1-5-9,-4-4-10,-4-3-11,-2-3 1,1-1 0,-1 2 32,4 3-9,1 5-25,5 6 0,3 5 11,4 6 13,2 4-2,3 3-22,0 0-24,0 0-7,0 0 29,0 6 2,0 4-65,0 6 20,0 4 45,1 7 3,1 2 18,-2 0-18,0-3 16,0-2-19,0-4 12,-2-6-9,1-5 10,-2-3 14,2-4 35,-2-2 18,0 0 24,-5-8 70,-2-4-174,-3-3-21,1-7-37,-3-5 0,1-4 27,2-4 19,-3-2 12,0 0 12,1 2-11,1 1 0,-1 4 2,4 3 9,0 6-11,4 4 21,-2 4 73,5 6-59,0 3-36,2 1-30,1 3 5,0 0 1,0 0-7,0 0-12,0 7-24,4-2-13,4 6 80,5 2 31,1 6 2,1 4-32,2 6 34,1 0-4,-2 5-31,-3-5 0,1-3 0,-8-6 3,0-7-3,-2-5-1,-3-3 1,-1-5 26,0 0 22,0-2 8,0-7 1,0 0 7,-7-8-62,-2-4-2,-2-1-11,1-4 11,-1-3 0,-1 3 0,-2 0-1,2-1 1,1 6 0,2 1-11,2 7 8,2 4 0,2 7 0,3 2-21,0 0-40,0 0-43,0 4-53,0 3-55,10 4 110,-1 0 12,2 1-193,2 3-129,5-2-135,-5-1-154,2-3-446,0-1-143</inkml:trace>
          <inkml:trace contextRef="#ctx0" brushRef="#br3" timeOffset="2.57143E6">634 1207 189,'0'0'522,"0"0"94,-2 0-184,2 0-151,0 0-84,0 0-44,0 0-31,0 2-15,2 5 31,0-2-2,2 3-40,3-1-10,0 2-9,-2-3-10,0 1-6,2-3-19,3 3 15,-4-2 3,2 0 26,2 2 15,-2-2 10,3 2 15,-3-3-32,1 2-19,1 1-12,0 0-16,0-1-32,0 1 1,1-2-16,2-1-2,-3 3 0,4-7-11,-1 5-5,0-5 18,4 1 0,-3-1 0,0 0 1,2 0-1,0 0 0,-1 0 0,-3 0 1,2 0 24,-5 0 3,-1 0 9,0 0-12,-4 0 3,3 0-6,0-1-7,-2-2-2,2 1 2,2-3-13,1 3-1,-2-5-1,4 5 2,-3-2 0,5-3 1,-5 3 0,-2-1 9,2 1 0,-5 0-10,3-1 11,-2 2-1,1-1-10,-3 3 0,1-3 2,-1 0-1,0 0-2,1 1 0,-2 1 0,2-1 1,0 0 1,-3 2 0,1-2 9,0 1-10,-1 2 2,-1-3-2,2 0 1,0 3 0,0-1-2,2-1 0,-3 2-1,1-5-1,2 4 0,0-2 0,-4 1-1,1-1 0,3 2 1,-3-2 1,1 1-1,0 2 0,0-3-3,-1 3-11,-1 0-1,3-2-2,1 1-7,-3 1 6,1-1 16,1-1-12,3 2 15,-2-5 1,3 4 0,-3 0-1,2-1 0,1 0-13,3-1 12,-4 0-11,4 0-3,1 3-20,-5 0 1,2 0 6,2 0 6,-6 0 7,1 0 11,2 0 1,0 0-9,-1 0 11,1 3 1,3 3 2,-5-2 1,3-2 0,-1 5 10,0 0-10,-4-1 12,3 2-13,-2-2-2,-1 3-3,1-4 3,-3 2 13,2-5-10,-3 1 9,1 1-12,0-4 0,-1 2-12,3 1-7,-2 0-3,1 1-28,0 0-12,1 1-7,1 2-9,-1-5-20,0 4-3,-2-4-38,1 1-74,0-2-129,-1-1-128,-1 0-155,0-4-409,0-5 212</inkml:trace>
          <inkml:trace contextRef="#ctx0" brushRef="#br2" timeOffset="2.54419E6">1217 1241 1649,'0'-2'770,"0"2"-329,0 0-277,0 1-164,6 10-7,9 5 7,2 7 2,9 9 23,1 4-5,5 6 1,2 2-20,2 2 11,-1 0 10,-1-1-6,-4-4-3,-3-3 16,-5-8-27,-6-6-1,-5-9 0,-6-5 34,1-7-3,-6-3 19,0 0 35,0-2 41,-6-5 47,-4-7-158,-5-2-16,-1-11-57,-6 2 0,1-4 7,-2-3-11,1 3 4,2 0 25,1 3 30,6 6-55,-2 3-61,3 5-87,2 6-197,2-1-396,2 3-863</inkml:trace>
          <inkml:trace contextRef="#ctx0" brushRef="#br2" timeOffset="2.50217E6">338 400 424,'-11'3'241,"-4"3"-13,-2 2 59,-1 1 3,-1 1-33,-1 1-3,-2 2-56,4-4 6,0-1 13,7-3-27,1 1-26,6-5-23,0 1-7,3-2 9,1 0-50,0 0-52,0 0-19,0 0-9,0-4 3,3-6-15,6-4-1,4-8 57,6-8-26,7-8-27,4-6-1,6 1 0,1-6-3,4 0 60,1 0-22,2-1-4,1 2 33,-3 5-39,1-1-25,-5 7-3,-2 6 0,-8 3-13,-4 9-34,-6 5-6,-9 6 9,0 8-29,-5 0 0,-3 0 35,-1 11 38,0 6 117,0 7-22,-1 6-13,-13 6-38,-4 7 6,-5 1-12,-5 7-23,-2 1 23,-4 2-36,-2 0-2,-1-1 44,1-1-17,0-3-26,4-6 23,3-5 1,5-6 28,7-9-23,3-4-29,6-10-1,1-1 19,4-4-16,3-3-3,0-1-18,0 0-16,0 0-7,0 0-8,0-3-23,7-10-13,2-6 61,12-12 24,6-12 1,11-12 0,15-18-1,-2 5-19,7-2-41,-2 1 13,-7 15-9,4-3-30,-9 9 26,-5 12 13,-7 6 15,-7 7 0,-12 11-6,-3 5-10,-6 5 48,-4 2 42,0 8 47,-5 7-32,-9 9-7,-5 7-9,-9 9-12,-3 7-28,-7 6 34,-1 2-23,-2 3 23,1-1 9,1-5 13,8-2-10,-1-7-10,13-8 4,0-8 9,5-7-12,7-5-13,2-7-25,2-4-12,1-1-13,2-3-6,0 0 6,0 0 12,0 0-18,0-7-16,5-3-19,7-9 64,6-11-14,6-9 15,9-11-11,7-5-17,7-6 10,1 5 18,-1-1-2,-2 7-38,-7 10 16,-6 6 22,-7 7-16,-9 14-3,-5 4-13,-5 7-31,-5 2 21,-1 4 36,0 11 9,-4 8 107,-10 7-24,-4 10-17,-5 3-29,-6 7-14,-2-1 11,-7 4 16,-1 0-31,-2-4 13,1-3 43,0-4-22,1-6 0,5-4-3,4-5-13,2-5-6,4-6 16,6-5-10,-1-6-6,5-2 28,3-3-31,-2 0 12,3-3-40,-2-3 0,2-8-59,-2-1-6,3-4-12,5-6 5,-2-5 22,6-8-6,0-3 6,9-6 22,1-2 12,6-5 13,-1 0 0,4 2-19,0 1 20,2-2-26,-1 8 7,0 5 21,-5 7 31,-3 7-29,-5 7 33,0 7 12,-6 5-7,1 5 29,-2 2 18,0 0 3,0 0-31,0 9-46,-9 8-13,-4 7-69,-6 12 7,-6 7 62,-7 5 16,0 1-6,0-2-8,0-7 18,2-3-2,2-5-5,1-2-11,1-5 13,4-3-14,4-6 21,4-4 3,3-4 15,4-8 6,4 2-15,1-2-31,2 0-31,0 0 4,-2-2 2,2-3-12,0-4-47,0-8-62,2-4 34,9-6 46,1-4 22,5-7 19,3-1 25,4-3 2,-2 2-2,4 4-28,-4 2 28,-3 5 3,-3 4 7,-2 5-10,-6 7-19,1 5 16,-7 6 3,-2 2 47,0 0 25,0 7-35,-2 9-37,-5 7 47,-4 9 6,-6 8-50,-1 2 33,-1 2-35,1-7-1,-1 1 2,2-7 20,0 0 2,0-6-2,0-2 0,0-3-10,5-1 1,0-5 1,3-6-14,5-3-3,1 1-9,2-5 10,1-1-29,0 0-13,0 0-6,0 0 4,0 0-1,4-7-13,3-4 17,8-5 43,7-9 12,11-12 4,8-8-4,11-8-12,6-5-7,5-2 4,3-1-19,-2 6 20,-3 8-36,-8 5 7,-6 12 18,-8 6-18,-9 8 15,-6 5 1,-5 6-4,-9 4-22,-1 1 0,-3 3 41,-3 10 28,0 1 48,-3 12 27,-3 5-12,-6 5-47,-8 8-16,-4 7-9,-3-2-1,-1 5-2,-5 1 2,-2 3-5,1-1 3,-4 1 2,3-2-2,0-2 5,4-4-20,2-7 12,4-8 9,9-8-1,1-8 1,6-10-22,2-2 0,4-6-31,0-1 0,0 0 15,0-1-2,0-6-13,4-6-32,5-12 61,10-8-10,9-13-19,9-11 9,18-17 0,-1 6 3,3-3-2,7-1-36,-10 17 26,7-6-6,-6 12 36,-6 4 0,-9 11-27,-8 13 15,-10 7-15,-10 6-35,-2 7-6,-6 1 22,-4 9 47,0 7 106,-2 13 19,-10 8-37,-7 14-56,-6 6-14,-13 23 4,-12 14 25,-4 8-28,4-10-4,7-21 20,12-24 5,7-13-12,-3 2-25,-2 3 53,2 1-3,4-11-13,8-9 13,6-6-25,2-9-19,7-4-9,-3-1-34,3 0 32,0-2-17,0-9-30,10-8-13,1-8 43,9-15 7,11-10-10,8-11-3,19-17 0,13-11 6,-1 6 7,-3 12-7,-11 14 1,-10 14-48,1-1 0,4-1 13,-7 9 19,-13 8-4,-7 11 7,-6 7-4,-10 8 4,-3 4 31,-5 0 6,0 8 29,0 11 56,-9 11 62,-6 11-60,-7 11-40,-12 21-21,-10 16-20,-13 11-9,8-11 19,9-23-19,12-23 25,9-12 6,-1 2-6,-2 1-3,1-1-10,4-7-14,5-7 1,4-8-2,3-3 13,5-6-13,-2-2-13,2 0 11,0 0-10,0-3-32,2-7-27,4-6 28,11-7 41,6-11-14,9-11 0,10-9-5,8-2 8,6-7-2,0 1-42,1 5-2,-9 8 0,-8 9 9,-9 10 21,-10 13 14,-10 7-13,-4 9 28,-7 1 18,0 6 26,-2 13 9,-10 14 1,-6 10-11,-8 11-11,-4 8-11,-10 4 7,1 3-28,-2-2 1,3-8 30,-2-5 18,6-10-8,2-5-16,6-5-1,4-7-8,5-6-13,7-9-1,3-2-1,4-6-1,0-3-19,3-1-24,0 0-10,0 0 53,0-1-37,6-5-32,1-3 54,6-4 15,4-6 19,6-4-19,3-6-3,6-1-9,-2 0-1,0 0 12,2 3-19,-4 5 19,-4 3-1,-4 5-14,-4 3-3,-8 6-6,-3 2-3,-2 3 6,-3 0 10,0 0 11,0 0 1,0 0 15,0 4 17,-4 3 18,-3 1 37,-7 5-9,1-3-22,-6 1-10,-2 1 1,3-3-13,0-1 0,6 1-19,-1-1-15,3-1-11,3 2-32,1-1-13,-1 4 0,5 3 34,-1-2 7,3 4 2,0-1 1,0 3-1,8 1-8,6 0 20,2 1 1,6 3-22,4 0 19,3-5-22,0-2 0,1-5 3,2-1 6,-5-7 16,-4 0-1,-3-2-10,-5-2 10,-4 0 1,-2 0 0,-4 0 2,-1 0 10,-4 0 29,0 0 34,0 0 15,-2 0 9,-7-8 31,-6-5-104,-6-6-26,-5-5-22,-7-8 10,-1-3-4,-5-3 16,1-3-12,2 4-7,6 3 17,5 3-10,4 10 12,8 2 12,2 5 7,4 6-7,4 2-11,2 3-1,1 1-2,0 2-16,0 0-29,0 0-24,9 5-31,8 7 102,7 4 6,8 4 19,3 6 3,2 6-28,-2 3 1,0-1 0,-3 6 17,-4-6-18,-5-6 0,-2-5-1,-6-7-11,-5-7-7,-3-4-6,-3-3 4,-4-2 21,0 0 49,0-4 16,0-7 28,-6-9-15,-6-11-38,-2-5-19,-5-13-21,-6-5 3,0-5-3,-1-5-1,0-1-20,7-1-13,4 3 6,4 6-3,8 7 3,1 7 28,2 10 0,-2 10 2,2 6 17,0 9 6,0 7 5,0 1-30,0 0-15,2 9-47,8 5-9,5 12 71,6 7 31,4 13-18,2 4-13,6 12 3,4 12 9,6 13-10,-6-5-2,-4-14-2,-10-14-10,-9-21-1,0-5 11,-4-1 1,-4-14 0,-2-7-11,-4-4 12,0-2 20,0-2 42,0-10 34,-10-7 5,-6-10-100,-4-13-1,-8-11 0,1-10-3,-15-19-9,-4-19 11,0-11-1,9 11-26,13 27 7,14 28 2,6 17-9,1 2 10,-1-1 17,4 2-1,0 10-1,0 8-16,0 4-2,0 4-7,0 0-40,11 5-34,6 6 102,5 11 15,7 6 16,3 12 28,4 10-22,3 24-3,3 19-32,3 22 14,-5-3-14,-12-19-2,-9-28-16,-11-33-33,-2-10 25,0-2 24,1-1 0,-2-2 0,-1-4 1,-1-5 2,-1-6 16,-2-1 12,0-1 15,0 0 22,0-3 18,-5-11-86,-6-3-3,0-9-74,-5-7 12,0-11 34,1-4 4,-2-4 26,2-6-18,-2-1 17,3-2-20,0 4 19,5 6-12,2 10 14,1 13-2,3 9 3,3 9 12,-1 6 7,1 4 8,0 0-27,0 4-16,1 11-43,6 8 19,3 14 40,2 7 23,2 11-8,0 5-15,-1 3-1,1 1 1,0-3-1,-3-1-2,-3-12-16,2-6 19,-7-14 2,0-8 17,-1-8-1,-2-4 10,0-3-9,0-5 3,0 1 15,0-1 24,0 0 16,0-1-12,-4-5-65,-4-6-16,-6-3-54,-1-9 5,-2-6 19,-3-5 30,-1-6-2,-2-8 5,-2-4 13,2-7 0,-3-2 0,1-3-1,3 2-8,3 4 8,0 4 2,0 6 0,2 3 21,2 7 9,-1 4-16,3 7-12,-1 1 0,0 6 31,1-1-9,1 2-7,-4 1 4,4-1-11,-5-1-11,1 0 0,1 2 10,-2 2-8,3 1 21,1 1-5,-1 3-14,2 4 14,-2-1-3,3 3 16,-2 2 0,3-2 12,-4 6-31,1-2-12,3 2 0,-4 0 2,0 0-2,0 0 2,2-1-2,-4-1 3,0 2-3,1-3 1,0 1 1,1-1 26,5 0-25,-5-1-1,3 2 11,0 0-13,-1-2-15,-2 3-1,2 0 4,-4-2 1,1 0 11,2 3 28,-4-2-10,-2 2-6,0-1-12,1-1-20,-4 2 20,3 0 3,-2 0-3,2 0-2,2 0 2,1 5-3,1 1-3,-2-3-10,4 4-11,0 0 26,-1-2 0,3 3-1,2-1-23,-4 2 22,4 1-21,-4-1 2,4 1 0,-2 2-4,1 0 25,-2 0 0,0 6-30,-2-3 29,-1 4 2,1 2-2,-1 0 0,-2 1-19,2 0 21,-3-2 13,3-3 4,-1 2-16,1-4 0,-2 0-1,5-3 28,-2-1-22,3-3-4,1 0-2,4-1 15,-1-1-15,1-2-14,2 0-14,1 1 1,2 1-1,0-1-3,-3 3 10,2-2 5,1 2 16,-3-1 0,2 0-1,1-2 1,-2-1 2,2 1 17,-1-1-4,2 0 4,-1 1-16,0-3-2,-3 4-1,2 2-16,1-2-2,-5 8 3,2-1 2,1 5 13,-2-1 1,0 2-1,2-4-11,-1-3 8,2-5 2,1-2 1,1-3 0,0 0-2,0-2-11,0 0 11,0 0 1,0 0 0,0 0 1,0-2 0,0 0 3,0-3 10,0-3-1,0-3-12,0-1-12,0 0 11,0-5 1,0 0 0,1-2 0,1-2 0,3-4 1,1-2 1,0-2 19,1-2-2,3 1-17,1-2 1,3 4 9,-2-4-11,2 3-1,4 2 0,-3-1 0,1 2-1,3-1-1,1 5-11,-2-2 13,-1 3 0,1 1 1,0 0-3,3 1-13,-3 1 15,1 1 0,-3 2 0,3 3-1,1-1 0,-4 4-20,1-3 8,2 3 12,0 1-12,1-1 13,-1 0 2,0 4-2,-4 0 0,2 1-21,-5-1 17,1 5-14,1 0 16,-3 0 2,3 0 2,-2 0 1,3 3 12,1 1-15,1 0 0,1 4-9,1-1 9,3 0 16,1-1-15,-1 2 1,0-1 22,2-1-24,-2 0-14,2 2-1,-2 3 15,-3-2 2,3 4 16,-3-2-16,-1 2-2,1-2 2,-2 2-2,2 2 13,-4-2-1,0 1-10,3-2-2,-5 0-10,4-1 9,-2 1 1,0-1 0,3 5 0,-3-5-13,0 2 13,0 1 0,1-2 3,-4 0-2,1 1-1,-3 2-3,4-3 1,0 0-1,-4 3-9,3-2 9,-1 4 0,2-2 3,-2 0 0,1 2 2,-4-1 1,4 3 0,-5 0 15,0-2 4,-1 3-7,0-1-11,-2 2 8,4 0-12,-3-1-2,1 6-14,2-3 16,0 2 0,2 4 4,-1 4-2,4 0-2,-5 2-1,4 1-2,-1 0-40,0-1 6,-2-2 35,-2-5-1,-1-3-12,-2-4 13,1-2 2,-3-3 3,-2-1 12,3-2-13,-2-5-1,-2-1 1,0-3 11,0-3 2,0-1 0,0 0-2,0 0 5,0-1 22,-3-5-40,-7-7-30,-2-6-48,-4-6 35,-3-9 3,-1-4 6,-2-5 33,0-7 1,-3 2 9,3-4-7,0 0 12,2 6-13,2 5 2,2 2 14,2 5-16,3 6 1,2 0-1,0 3 0,1 4 1,-1-3 0,2 1-2,1 1-12,-1 1 12,0-2 0,-1 3-1,1 0-1,0 2-12,2 1 14,0 3 12,0 4 7,1-1-7,2 3-9,1 3-2,-1 2 0,2 2 0,0-1 2,0 1 8,0 1-11,0 0-13,0 0 13,0 0 1,0 0 0,0 0-1,0 0-15,0 0-7,0 0 4,0 0 15,0 0 3,0 0 3,0 0 18,-2 0 20,2 0-1,0 0 6,-1 0 0,1 0 0,-3 0-15,-1-1-31,-2 0-12,3-2 12,-2-1 12,1 1-11,-2 0 2,1 3-3,2-1 0,-1 0-1,1-1-1,2 2-13,-3-1 14,1 1-12,-1 0 13,-2 0 0,0 0-10,-1 0-2,-3 0 10,2 3 2,-8 2 11,0 0-10,0 2-1,-2 3 0,-5-1 0,1 3-17,0-2 17,1 1 12,-1-2 0,4 3 7,-1-4 2,4 3-20,-5-2 1,4 3 14,-2-1-15,2 0-1,-3 2-19,-2 1-8,0 2-1,2 0 6,-2 0 20,1 2-1,1-1-34,1 0 27,-2-3 10,4 0 13,1-1-13,-4 1 0,1-3 1,1 2 15,1-2-16,1 1 23,-3 1-23,4-2-1,1 0 0,-1 1 1,0-2-1,0 3-1,2-2 1,-1-1-23,4 1 13,-2-3 11,4 1 16,-1-1-13,1-3 0,2-1-1,-2 1-2,0 1 0,2-4 16,1 1 18,2 0-6,-1-1-10,2-2-15,-1 3-3,-2 1 0,0 1-24,-3 2 9,2 1 11,-4 1-8,1 1 12,0-1 2,-3 1 1,3-1 10,-1-1-12,0-1-1,5-3-2,0 3-11,1-6 10,1 2-9,0 0 9,0-2-10,2-1-5,-1 2 16,1-1 1,-2 0 1,2 2 2,-2-3 13,2 0 1,-2 2 2,1 1 1,0-2-17,1-1 1,-4 3-3,4-1-2,-3-1 0,0 1 1,2-1-2,-2 3-22,0-2 3,0 2 7,2-1 0,0 2 11,-2-5-17,2 3 2,1 1-8,0 2-1,0-1 9,0 4 7,0-1 9,5 3-9,-1 0 8,6 1 2,-2 0 2,2 3 0,2-2-12,-2 2 9,4-1-8,-1 1 9,2-2-11,2 2 13,1 1 2,2-1 1,1-1 10,2 3-13,2-1-8,-3 0 8,3-1 1,-3 0-1,4-1-17,0 1 17,-1 2 1,-1-1 14,1-2-15,1 3 0,-3-1 3,1 2 0,0-3-3,0 4 0,-1-1 1,2-1 1,0-3 1,1 2-1,1-5 10,0 0 4,1-2-6,1-2-10,0-2-12,-4-2-3,2-1 15,-1 1 0,-4-2-1,-2 3 1,-1-3 2,-4 2 0,-5-1-1,0 1 0,1-2-1,-4 1 2,-3 1 2,3-3-4,-1 3 0,-1-3 0,-2 2-2,2-2 0,1 0 0,-3 0 0,0 0 1,0 1-2,1-1 2,1 0-1,-1 2 1,1-2 1,-2 0 0,2 0 0,-2 2-1,3 1 1,-3-3 0,0 1 0,0 0 1,1-1 1,-1 0 0,0 1-1,0 1-1,1-1-2,-2-1 0,1 3 1,3-3-1,1 3 1,0-1 1,-1-2 0,3 3 0,-1 0-1,1-2 0,1 0 1,-2-1 1,-1 1 2,3 1-1,-5 0 13,2-1-15,-1-1-2,1 2 1,-1 1 1,3 0 0,1-3-1,-1 2 0,1 1 1,0-2-1,-1 1 1,-1-1-3,-1 1-9,-3-2 11,-1 0 1,1 0 1,-4 0-1,0 0 2,0 0 17,0 0-1,0 0 10,0 0-16,0 0-10,0 0-2,0 0-3,0 0-15,0 0 2,1 0-9,-1 0 1,3 0 24,-2-3 3,3 1 22,-1 0-10,3-2-12,-2-2 22,0-1-1,1-2 7,1-4-9,1-2-7,-3-3-12,1 4-1,1-2 2,-1 2 8,0 1-12,-2-1 0,0 3 0,0-1 3,-2 2 22,-1-1-4,0-4 7,0-2-13,0 0 10,-7-2-4,1-2 7,-3-4-16,0 3-10,-1-3 0,2 4-1,0 2-1,1 4-1,1 2 1,1-1-1,2 6 1,-1-3 3,0 4 25,0 1-3,2 2-7,-2 3-17,4-1 1,0 2-2,0 0-10,0 0-15,0 0-12,0 2-21,0 3-22,7 3-2,4 7 82,0 4 22,7 2-20,-1 5 1,-2 3 15,2-2-16,-2 2-2,1-2 0,-4-6 0,-1 0-3,0-4-12,-3-4 13,1-2-11,-3-1 10,0-4 1,-1-3-1,-3 1-12,1-3 12,-3-1 0,0 0 3,0 0 1,0 0 17,0 0 7,0-5 6,-3-3-5,-4-6-26,-4-5-15,-2-2 15,3-2 1,-4 1 0,3 4-1,0 1 0,1 4-1,2 4 1,1 1 0,0 2 2,2 2 23,-2 1-7,3 3-17,-1 0-1,2 0 0,-4 0-28,-2 2-21,3 3-6,-7 1-1,5 2 13,-2-2 12,-1 1 30,2 0 1,0-3 22,-1 0-10,-2 3 3,-1-3 3,-1 0-18,2 2-1,-5-1-18,3 3 19,1-2-2,-1-1-16,2-1-1,2 1 16,3-2 1,2-1-1,-1-2 0,3 3 1,-1-3 0,3 0-1,-2 0-10,2 2 13,1-2 2,-3 0 11,2 2-10,1-2 12,0 1-2,-3-1-11,0 1-1,2 1 20,-1 0 26,1-1-45,1-1 0,0 1 1,0-1 8,0 0-11,0 0-12,0 0-13,0 2-9,0 0-3,1 1-28,6 3 65,1 2 3,2 3-3,4-3-2,1 3-1,-1-3 0,0-1-10,-1-1 10,-1 0 0,2-3-9,0 3 10,0 0 0,-1 1-1,4-2 3,0 2 12,2 0-10,-4 1 23,1 0-25,1-5 0,-4 2-13,-1-1 13,-2-3 0,-1 0-1,-3-1-11,-3 0 9,1 0 1,-2 0-1,-1-1 3,5-4 16,-2-2 21,-1 0-6,-2-1 0,3 1-15,-1 1-13,-2-2 0,-1 2 9,0 1 4,3-3 5,-3 1-2,0-5-4,0 1 4,0-2-16,0-4 19,0 0-1,-4-2-9,1 0-8,-2 0 8,-1-3 0,-1 1-9,0 0 13,3 1-4,-3 1-10,0 0-1,0 2 11,2-1-12,-2-2 0,0 1 0,-1-3 0,-3 1 0,2-4 1,-4 0 2,1-5 16,-6 1-16,-1-4 15,-1-3-18,-3-2-3,4-2 0,0 4 0,2 0-12,-1 6 14,5 3 1,-1 0 10,3 4-10,-2 3-12,1 0 11,2 2 1,1 2 1,-2 3 20,4 3 22,2 2-12,-2 4-13,5 1-2,-1 2-4,3 1-1,0 0-11,0 0-12,0 0-19,0 0-12,0 0 0,0 0-12,0 0 15,0 0 3,0 0 9,0 0 0,0 1 4,0 0-1,0 2 0,2-1 22,-1 2 0,3-2 0,-2 1 0,1 0 1,-3-2 2,4 0 0,-4 2-15,0-1-88,1-1-46,-1-1-79,0 1-74,2 1-72,-2 0-142,0 2-65,0 1-171,0 5-309</inkml:trace>
        </inkml:traceGroup>
        <inkml:traceGroup>
          <inkml:annotationXML>
            <emma:emma xmlns:emma="http://www.w3.org/2003/04/emma" version="1.0">
              <emma:interpretation id="{DF63EFAB-F919-4F65-935F-B193AFF0C978}" emma:medium="tactile" emma:mode="ink">
                <msink:context xmlns:msink="http://schemas.microsoft.com/ink/2010/main" type="inkWord" rotatedBoundingBox="7938,13957 10987,10675 12626,12197 9576,15480"/>
              </emma:interpretation>
              <emma:one-of disjunction-type="recognition" id="oneOf4">
                <emma:interpretation id="interp20" emma:lang="en-MY" emma:confidence="0">
                  <emma:literal>biros.</emma:literal>
                </emma:interpretation>
                <emma:interpretation id="interp21" emma:lang="en-MY" emma:confidence="0">
                  <emma:literal>biros</emma:literal>
                </emma:interpretation>
                <emma:interpretation id="interp22" emma:lang="en-MY" emma:confidence="0">
                  <emma:literal>biros'</emma:literal>
                </emma:interpretation>
                <emma:interpretation id="interp23" emma:lang="en-MY" emma:confidence="0">
                  <emma:literal>biers.</emma:literal>
                </emma:interpretation>
                <emma:interpretation id="interp24" emma:lang="en-MY" emma:confidence="0">
                  <emma:literal>bistros.</emma:literal>
                </emma:interpretation>
              </emma:one-of>
            </emma:emma>
          </inkml:annotationXML>
          <inkml:trace contextRef="#ctx0" brushRef="#br2" timeOffset="2.51232E6">187 3366 1041,'-2'0'475,"2"0"-273,0 0-127,0 0 14,0 0 57,0 0-16,0 0-46,0 0-81,0 0-2,6 2 28,-2 0 120,3 5 16,0 3-20,4-2-26,-2 1-3,4 3-11,-4 0 4,5 4-55,0 1 14,1-1-8,3 4-16,1 4-12,4 0-6,1 4-7,2 2-4,-2 0-15,4 2-13,-1 2 13,1-3 2,-3 0 11,-3 1-13,2-2 31,-3 1-15,-2-3-3,0 0 12,-2-1 13,1 1 3,-3 2 26,0 0-14,3 3-5,-6 1-20,2 0-9,0 1-4,-2-4-15,-2-6 0,0-2-4,-3-4-15,2-5 16,-6-6 0,-1-5 2,-2 0 1,0-3 13,0 0 12,0 0 6,0-1 10,0-3 19,-4-5 5,-6-5-65,0-2-36,-4-6 8,-1-5 28,-2-1 10,-4-4-10,-2-3-19,-4-4-15,-5-5-10,-1-8 9,-5-4 17,-1-8-27,0-1 33,1-3-4,3 1-19,3 1 10,1 6 24,3 5 1,5 8 9,2 8-9,4 8 0,5 11 29,4 8-13,1 4 22,6 4-13,-3 2-22,4 2 20,0 0-23,0 0-38,0 0-12,0 5-26,6 5-1,3 8 77,5 7 19,2 9 38,6 10-41,0 9-15,3 6 2,4 4-3,2 2-2,1 0-26,-1-2-1,-2-6 4,0-2-22,-4-9 31,-3-11 0,-5-6 10,-2-8-32,-6-8 0,-2-7-26,-3-6-9,-4 0 73,0 0 6,0 0 74,0-8 5,-4-6 4,-6-6-26,-2-8-22,-7-5-12,-3-6 15,-3-3-25,-4-5-4,-4-3 11,3-2-26,-3-8-4,2 0 1,-1-3-22,3-4 0,4 0 12,-1 2-23,5 2 36,5 6 0,2 1-2,2 6 2,3 6 2,3 4 38,-3 2-24,4 3 3,0 2 9,-1 3 4,0-3 31,-1 3-35,2-2-26,0-1-2,3 0-1,1 0-15,1-1-12,0 2 0,3 2 15,1 3 11,-1 6 2,-1 1 1,1 2 34,-3 2-1,1 2-12,2 2-9,-3-3-10,0 2 0,1 1-3,-1-4-12,2-3 9,2-1-12,-1-4 11,2-2-11,2-3-4,1 1 16,0-1-13,2 2 13,0 1-9,-1 0 10,1 5-10,-1-3 10,3 1 2,-3 0 2,-1-3 0,5 1-1,-4-2 0,4-2-1,-2 1 0,0-2-1,0 1-1,1 1-1,0 1-13,2-1 4,0 1 8,-3 4-21,1 3 3,-4 2 19,-1 7 1,-1 4 2,-5 5 22,1-2 22,-2 4 28,0 0-9,0 0-16,0 0-13,0 0-9,0 1-24,0 4-1,-6 2-12,2 5-101,-4 7 25,-3 5 56,1 6 30,-4 6-18,1 5 19,-3 7-24,-3 6 25,3 4 0,-3 4 0,-3 5 0,1 2-3,-1 3 3,1-3 0,1-1 2,-1-6 29,5-1-31,1-6-3,4-6 3,2-4-16,7-5-19,-1-4-2,3-3-4,0-1 40,5-4-40,2 0 28,-1-3-3,1-4-11,-4-2 27,0-3 25,0-2 23,-3-2 5,0-7 1,0-2-7,0 0-3,0-3-6,0 0-4,0 0-7,0 0-27,0 0-19,0 0-9,0 0 0,0 0-3,0 0 12,0 0 19,0-2 20,0 1 30,0 0 12,0 1 1,0-3 0,0-1 2,-6-4-64,-1-1 0,-7-2 1,3-6 11,-7-1-13,1-4 0,-2-6-2,3-2 2,1-2-2,-1-4-23,6-1-10,1-5-2,4-4 12,5-3-3,0-4 28,1-2-1,9 0 1,-2-6 0,2 6 15,2-4-2,-2 1 9,4 4-10,-4-1 13,3 6-9,-4 5 9,4 1-10,-2 5 10,1-2-12,2 1-13,1 1 0,4-2-3,2 0 1,2-6 0,4 0-10,5-3-4,2 1 1,4-2-1,1 0-3,1 2 1,2 2 2,-1 5-2,-6 5-20,3 7 16,-7 3 21,-2 6-1,-2 1 0,-3 4-11,-2 2 1,0 2-4,-6 3 16,0-1-12,-2 2 12,-4 0-3,0 3 3,-3-2 0,-2 3 4,0 2-1,-3-3-1,2 4-1,-4 0 1,0 0 20,0 0-6,0 0-13,0 0 19,0 0 6,0 0-28,0 4 9,-4 0-9,1 2 3,-6 2-2,-1 4 21,-2 0 0,-5 3 9,-1 4-12,-1 0-19,0 2 0,-3 3-25,-2 3 19,0 6-7,-5 2 13,1 4-12,0 6-1,-1 4 10,-2 6 2,-1 7-24,-6 19 6,-6 13 0,-7 18 19,-3 1 12,6-10 6,8-13-17,14-28 17,7-14-18,5-14-2,5-7-20,3 0 22,-1-2-25,1-4-26,5-8-24,1-9-25,0-1 2,0-3 89,0 0 9,0-5 50,0-4-28,1-7 63,5-9-3,1-10-53,3-8-29,6-9-25,-1-6 6,11-18 19,11-17-22,15-16-12,11-6 34,6 3-16,1 10 3,-3 9-21,3 7 11,-2 6 20,-12 17-31,-13 17-29,-11 14 28,-7 8 3,3-2 16,-2 7 4,1-2 11,-6 9 1,-9 4-35,-2 8-9,-3 0-17,-4 0 20,-3 0 41,1 8 56,-1-2 42,0 8 10,0-1-36,-1 4-21,-8 4-13,-3 4-7,-3 7-3,-3 0 17,-5 10-45,-5 1-2,-2 9 2,-6 3 0,-6 11 0,-9 15 3,-11 17-3,-2 13 0,0-2 0,17-24-1,19-22-21,7-25 0,7-6 21,-1 2-9,0-5 10,-1-1 31,8-9-12,3-8-6,3-8-10,2-3-3,0 0-63,0-1-19,0-7-19,4-6 67,5-10 34,9-12 1,5-9-1,9-10-16,15-21 3,16-17 1,17-13-7,2 0 3,-2 7-22,-20 24 36,-15 25-14,-8 10-6,-6 6-29,5-1-25,-2-1-1,0 4 74,-10 7 1,-7 12-14,-9 7-13,-5 5 23,-3 1 6,0 7 57,-1 7-6,-9 11 38,-7 9-44,-7 13-14,-5 4-2,-7 7-1,-2 6 14,-2 1-17,-2 2-9,-2 1 3,-10 14 37,-6 10-30,-8 14 18,1 3 2,8-8-45,11-14 29,14-21-28,6-13 14,9-17-16,4-5 0,-2-1 0,7-1 22,-4-4-22,9-12-1,1-6-40,4-7-41,0 0 10,0-5 59,4-8 13,6-7 13,5-11 31,7-10-31,10-12-13,1-8-35,10-5 16,13-15-12,12-10 12,11-15 0,0 3-16,-14 20-9,-19 25-7,-17 23 49,-8 8-20,-2 1-7,1 5 29,-5 5 0,-8 6 2,-6 9 84,-1 1 69,0 0-29,-1 8-17,-11 5-109,-5 12-82,-5 10 16,-7 11 66,-2 9 23,-1 2 15,-6 9-4,4 3 26,-4 12-42,-7 14 1,-5 16 6,3 1-22,6-11 10,7-14-13,13-24 13,6-10 5,5-17-18,5-5 1,2 4-1,1 0-28,0 2-9,2-8-7,0-8 19,4-4 0,0-5-16,3-5-6,-1-2-1,-1-4 7,-2-1-12,1 0-29,-3 0 66,1-3 16,-1-10 54,5-5 88,-2-11-45,4-11-53,2-8-44,0-8-1,6-6-18,-5-5 19,6-14 13,5-16-10,6-14-3,4-4-1,2 13-18,-1 21 0,-8 27-3,-3 15-25,-2 4 25,1-1 9,2-2 10,2 2-19,-5 4-3,-2 9 22,-1 4 0,-6 5-16,0 4 6,-9 6-6,1 0 6,0 4 13,-3 0 16,0 4-14,0 5-1,0 10 33,0 8 23,-4 7 9,-6 8-6,-5 5-29,-4 6 3,-3 2-15,-4 3 6,0 0-3,-4 4-20,3 3-2,-3-2 2,4 4 2,2 0-4,0 0-3,3-3-18,5 1 18,4-5-25,2 0 13,2-8-10,1-6 25,0-10 0,1-12 20,3-8-4,0-6-13,3-7 16,0-3 15,0 0 13,-2 0 3,0-5-49,-3-5-1,-2-4-19,1-8-38,-5-7 7,2-7 3,4-5 25,4-3 20,1-5-23,1 0 6,10-1 4,3-3 16,1 1-1,4-3 15,0 0-5,3 1-10,3 0 0,-2 1 26,3 4-4,-1 1 2,3 4-23,-1 2 17,0 5-18,2 0 1,2 2-3,-2 1 1,3 5-3,3-2 3,0 2-2,1 1-25,0 4 6,-1 2 0,-4 5-3,-1 4 0,-4 1-6,-4 5 2,-3-2 4,-5 4-3,-4 2 2,-2 1-2,-4 2 6,-1 0 3,-3 0 19,0 0 35,0 0 15,0 0 23,0 2-1,-6 3 16,1 7-19,-12-1-29,-2 8-15,-7 6-6,-4 3 3,-3 2-10,-3 3-11,-1 4 1,0 0-1,-4 5-1,-1 1 4,4 3-4,-6-2 0,6 2 12,-1-3-12,1-4 19,5-4 21,0-5-18,7-8-22,8-3 3,4-9 22,6-3-6,2-2 5,5-5-24,1 0-18,0 0-26,0 0 10,0 0-13,0 0-18,4-6-16,6-2 31,2-9 50,9-6 15,5-5-14,8-5 1,3-5 2,4-3-4,2 1 0,1 4-21,0-5 18,0 6 0,2 3 1,0-3 0,-1 1-1,0 1 1,-3 0-14,-4 3 4,-4 1-13,-6 4 6,-8 6-9,-6 5-7,-7 6-6,-4 4 41,-3 2 120,0 2 8,-2 0-44,-8 2-84,-5 5-112,-7 7 15,-7 7 25,-7 9 31,-5 0 28,-5 10 13,-3-1 3,-2-4 22,2-2 1,-1-5 11,8-7 29,0-4-3,11-6-7,3-6-15,9-2-13,7-3 47,5 0 8,4 0-30,-1 0-53,4 0-34,0-4-25,0-3-37,4-5-39,5-3 23,6-8 36,4-1 10,8-8 41,3-3 12,8-4 13,3-2 1,1 0 0,2-1-1,-1 0 0,-3 2 0,-5 6 13,-4 2-13,-5 6-3,-10 8 0,-4 5 0,-3 4 2,-5 7-14,-1 0 15,-3 2 2,0 0 10,0 0 1,0 0 6,0 0 0,0 0 25,0 2 6,0-2 0,-2 2 10,-3 1 15,-4-1-16,-3 2-34,-4 0-3,-5 2-9,-5-1 11,-1 2-24,-5 0-3,2-4 3,1 2 25,3-4-9,7-1 21,5 0-12,6 0-25,5 0-3,0 0-50,3 0-25,0-1-15,0 1-8,0-3-24,4 3-23,5-3-45,1-4 107,10-2 61,4 2 24,7-6 1,3-1 14,2 0-13,1 0 9,0-2-10,0 2-2,-7 3 2,-5 2 0,-4 2 0,-6 5-18,-6 2-17,-5 0-6,-1 0 3,-3 0 38,0 4 81,0 1-1,-4 2-7,-3 3-32,-3-1-22,0 3 6,-4-5 23,-1 1 5,-2-6 10,-1 0-9,-1-2-29,-4 0-12,1-7-13,1-4-3,2 3 3,3-1 19,3-1-6,6 4 18,2 3-19,3-1-12,2 3-19,0 1-19,0 0-53,0-3-38,3 1-33,5 0 80,8 1 82,7-4 3,0 4 10,6-1-13,1 2 0,3 0 2,-3 0 17,1 3-19,-1 10-10,-5-1-28,-3 3 22,-2 4 16,-5-2 35,-1 0-34,-3-2 0,-4-1 17,-5-6 24,0-2-17,-2-1 26,0-3 22,0 1 28,-4-3 40,-6 0-47,-3 0-50,-7 0-25,-1-3-19,-4-5-25,-4 0-32,-2-5 32,-1-2 10,-6-2 14,3-3 1,-3 0 3,4 2 9,1-2-9,6 2 13,5 2 0,4 3-4,4 3 1,3 3-1,7 3 10,2 0-3,-1 4-6,3 0-13,0 0-2,0-3-49,0 3-5,0 0-13,0 0-13,0 0-31,3 0-11,3-3 64,7 1 60,-1-2 29,4 1-26,5-1-3,1 1 1,2 2 2,0 1 0,3 0-1,0 0-2,-1 0 0,-3 0 4,-1 1-4,-1 6-33,-7-1 8,-6-3-14,-1 3-21,-5-4 50,0 0 10,-2-1 77,0-1 21,-4 0 16,-8 0-32,-5 0-82,-5 0-19,-7 0 19,-1-1 18,-8-3 13,0-5-31,3-2-19,-3 3 19,7-5 4,-1 5 11,7-1 29,2 1-9,8 4 3,4 0-1,3-2-2,4 5-1,1 0 16,3 1-28,0 0-22,0 0-72,0 0-44,0 0-44,3 0-27,6 0 97,4 0 90,3 1 20,7 0-19,-1 1-1,6-1 2,-3 2 0,1-3 1,2 2-1,1 1-1,2 0 18,-2 2-19,-1 3 0,1 2 32,-1 2 15,-2 2 1,-4 3 18,0 2 7,-6-3-20,5 4-18,-4-1-10,2 0 0,-6-3-12,5 0-13,-3-3-17,-1-1-5,1-1 19,-1-1-10,1 1 10,0-3-8,2 4 11,-4-2 0,5 0 2,-4 4 0,-1-3 17,-1 0-16,-2 0 0,-1 3 25,0-5-3,-2 2-6,4 1-6,-4-3-12,0-1-1,0 0-1,-4-1-15,2-3 15,-4 2-2,2-5 1,-3 0 0,4-1 2,-2 3 0,-2-3 3,0 2 9,0-2-12,0 0-9,0 0 3,0 2 6,0-2 59,-3 0 32,-3 0-91,0 0-10,-7-2-30,2-3-4,-1 3 3,2-4 38,-1 0-22,1 1 23,4 3-26,-3-4 14,2 2 14,1 0 3,0-1 0,-1 2-1,1-1-2,-3-1-1,-2 0-11,0-2 10,-3-3-11,-1-2 11,-2-3-23,0 2-10,-2-6 20,-2 2-14,1-2-2,2 3-1,3-1 32,1 5 2,6 3 20,-2 2 7,7 5 18,2-1-3,-2 1-9,3 2-35,0 0-23,0 0-31,7 6-56,6 2 84,2 4 26,7 3 57,5 4-16,2 1-41,4 1 1,1 3 12,-1-2-13,2 2 0,-1-1-3,-1-1 2,-6-3-2,-1-3-1,-2 0 3,-4 0 0,0-2-1,-5-1 2,-2 1 3,1-1-3,-4-4-25,-3 3 22,0 1 3,-4-5 2,0 0-1,-3-3 2,0 2 16,0-3 28,0-4 29,0 0-42,-4 0-5,-7-3-29,-1-5-186,-6-1 114,-4-7 21,-4-2 19,-1-6 32,-5-2 29,-1-3-26,-3-1 38,2 3 16,2-1-29,2 4 29,2 5 15,8 2-18,2 4-1,8 5 0,4 3 7,0 2-20,5 2 1,1 1-41,0 0-22,0 0-22,0 0-12,0 0 3,0 5 18,8 3 16,3 4 19,6 4 16,5 4-15,3 4-1,6 0-1,2 0-18,4 2 16,0-2-12,6 1 2,-4-2 0,-2 3 12,1-5 0,-7-2-1,-5 3-7,-1-3 9,-6-2 0,-1-1-10,-4-2 10,-6-1-1,-1-6-11,-3 1-13,-1-6 3,-3 0-4,0-2 26,0 0 26,-6 0 46,-4-5-72,-9-6-41,-4-4-21,-7-5 62,-3-3 19,-1-4 25,-2-4-43,4 3 0,5 1 56,2 7-20,7 4 4,4 5 3,6 3-6,3 5-14,3 1 1,1 2-25,1 0-9,0 0-22,0 0-7,0 0-21,0 4-7,3 1 0,5 3 47,4 1 19,3 5 0,2 0-1,4 0-18,-1 2 16,2-1 1,0 0-14,0-2-3,3-2 1,-3 0 14,0-2-8,-2-2 11,-3 1-15,0-4 13,2 1-13,-6-5 3,6 5-5,-2-4 17,1-1 1,-2 0 1,1 1-1,-1-1 12,1 1-11,-4 0-1,3 1 0,-3 0 0,-1-1 2,-2-1 0,1 0-2,-4 0-1,-3 0-1,3 0 1,-3-1 1,-2 1 1,-1-2 12,0 2-11,-1 0 1,0-2 10,3 1-10,-3 0-2,1 0 0,2 0 15,0-6 9,0 1-22,1-3 10,-3 1-13,1 0-11,-2-1 11,0-1 16,0 1 0,0-1 18,-3 1-8,-7 0 5,3 3 0,-2-1 16,-1 3-28,-2 1 9,-6 0-28,1 3-28,-2 0-53,-3 0 15,-1 3 44,-3 3 3,1-1-9,0 2 28,2-2 2,1-1 27,4 2-7,3-6-19,4 2 13,3-2 3,2 3 12,2-2-9,3-1-22,1 0-9,0 0-17,0 0-18,0 0-6,0 2-26,0-2-9,5 1 6,2 3 79,1-1 0,5 2 14,-2-2-12,3 0 27,5-3 22,-3 0-16,6 0-10,3-2-22,2-4 22,0-4-6,4 1-18,-1-6 0,4-2 3,-3 3-3,-2-2 2,0-1 13,-7 3-14,1 1 1,-7 2-3,1-1-16,-3 5 14,-4-5-1,-5 5-12,-1 3 15,-4 1 32,0 2 37,0-3 25,0 4-47,-4-2-31,-1 0-16,0 2 47,0 0-47,-4 0-3,1 2-29,-4 5-62,-1 5 16,-2 3 12,-1 4 21,-5 4 17,1 1 28,-2-1 19,2-3-16,2 0-2,3-1 12,1-4 12,2 1 13,4-5-4,0 1-21,4-5-3,-2 0-10,6-5-41,-1-1-26,1 2-2,0-3 3,0 2 12,0-2 35,0 0-10,4 0-9,3 0 38,1 0 42,9-6 21,2-4-22,6-6-9,3-5-4,5-6-6,4-1-19,-1-6-1,0-1 17,0-3-17,-4 2-2,-3 0-3,0-2-19,-5 3-3,-1 3 6,-7 5-3,-2 6-38,-6 7 6,-2 6 18,-5 5 36,-1 3 89,0 0 3,-8 4-92,-4 8 0,-4 3-64,-4 6 42,-4 3 19,-3 6 3,-3 4 35,-2 4-34,-3 2 40,-1 3 16,0 0-26,-1 2-6,1-3 1,3-2 8,5-2 7,0-6 12,9-7-2,1-6-14,10-5-9,1-7-6,4-2-22,3-4-15,0-1-26,0 0 0,0 0-15,0 0-13,0 0-4,3 0-2,4 0 15,1 0 60,6-1 25,1-4-3,4 0 0,3-1-3,1-4 0,2-1-16,0-3 22,1-2-22,1-6 16,2-2 6,1-4-12,1-2-10,2-2-1,-3-1-2,-1 2 0,0 2-2,-3 1-10,-6 2-7,-3 3 3,-4 3 3,0 2 13,-6 2 0,-2 3 22,-4 2 7,-1 4 5,0-1 17,0 4-17,0 0-6,0 4 4,-4-2-17,2 2 10,-5 0-25,-2 2-47,-1 6 0,0 4-34,-2 2 15,-1 2 46,4 3 20,-4-3 12,5 4 0,1-4-11,0 0 0,3-5 2,0-1 10,2-5 3,2-1-15,0-4-1,0 0-19,0 0 19,0-3 62,2-2-62,3-4 0,4-7 3,3-6 28,3-8-9,0-5-19,0-3 15,1 5-17,-6-1 0,-1 3 15,-2 1-13,-2 2 12,-1-1-13,0 0 0,1-2-1,-5 3 2,0-3 19,0 2 18,0 0-9,-5 4-2,0 0-19,-1 9-10,4 4 0,0 3 21,0 6 10,2 0 6,0 2-9,0 1-15,-2 0-11,2 0-2,0 0-15,0 0-13,0 1-6,-1 2-10,1-1-9,0 1-19,0 7 25,0-1 45,0 5 1,0 0 1,3-1 0,-1-4-12,0-2-10,-1-2 0,0-4-6,2-1-4,-3 0 32,0 0 16,0 0 40,0 0 26,0-2-29,0-4 10,0-3-29,0-4-34,-3-5-19,1 1 16,-5-5 3,-2-1 25,0-1 12,-1-3-13,-2-3-24,1-1-15,-1 2 15,-2-1 2,6 3-2,-3 2-20,5 4 4,2 7 13,1 1-15,1 7 18,2 0 0,-2 5 18,2 1 3,0 0-21,0 0-19,0 0-34,0 0-37,0 7-14,5 1 104,2 5 38,2 4 0,0 4-20,2 1-15,0 6-2,0 3 1,1-2-2,-2 5-16,-1-6-6,-1-2-3,-3-7 9,1-7 13,-6-3-9,3-6 12,-3-1 11,0-2 30,0 0 12,0 0-3,0-5 16,0-4-36,-7-2-30,-2-4-38,0-6 36,-4-4 2,0-3 0,-2 1 13,-2-3 9,-1 2 15,2-1-15,-3 3-19,3 5 12,1-1-14,3 3 21,2 1-3,-1 4-19,5 0 2,-3 5-2,6-3 2,-2 4-2,3-2-16,0 2-18,1-1 9,1-2-9,0 1 6,0-3 12,0 1 14,0-3 2,0 2-2,1-2-1,1 2-12,1-1 14,1 3-12,-2 2 1,-1-1 12,-1 7 2,0-2 32,2 3-12,-2 1-4,0-1-2,0 1-14,0-1-1,0 1 1,0-3-1,0 1 1,0-1 0,0-1 1,0-3 25,0 0-7,-2 0-18,1-3 0,-3 0-2,1 0 14,-1 1 1,3 0-4,-2 3-1,3-1-11,-4 2-24,2-4-1,2 1-3,0 1 0,0 1 0,0-5 6,0 1 0,0 0 6,4-2 4,-1-1 9,0 3-16,2 2 17,1-3-10,-3 3-1,4 1 1,-2-3-7,0 3-3,4 0 3,-1-3-9,3 4 12,0-2 1,1 2 11,-2 0-30,1 2-26,-1-1 10,-1 0 25,-5 4 25,5-4 1,-4 1 14,0 2 14,-2-4 9,1 1-16,-1 1-22,1-3 0,-2 2-44,0 2-26,2 2 4,-2-1 9,-1 1 19,-1 0 3,0 2 13,0 0 22,0 0 19,0 0 10,0 0-1,0 0 1,0 0-10,0 0-3,0 0 6,0 4 12,0-4 58,0 3-20,-1 1-31,-2 2-16,-2 4-10,-4 3 26,1 6 3,-3 0 0,0 6-7,0 4-12,-1 6-3,2 3-19,-2 4 16,2 1-19,-1 3 1,4-6 17,3 0-5,-1-3-13,5-4 0,-3 1 0,3-6 25,0-1-22,0-3 0,0-2-2,0-3-1,0-3-1,3-3-1,1 1 2,-4-8 2,3 1-2,-3-1-1,0-6-2,1 2 0,-1-2 3,1 0 2,-1 0-1,0 0 11,0 0-11,3-5 2,-3-2 10,3-2 15,-2-6 3,3-6-16,2-4-13,-6-2 11,3-5 2,-3 0-12,1-4 13,0 0-13,3 1-1,2-3-2,1 3-13,-3 3 12,5 3-2,0 2-15,-1 1 5,0 3 10,1 4-12,0-1 2,1 2 10,-1 1 0,2-2-19,1 5-6,1-1 4,-1-2-4,2 3-25,0 1-3,0 2 15,-2 0-3,0 0 4,-1 3-4,-1 0 6,-3 2 4,-2 2 9,1 0 6,-3 4 3,-2 0 13,-1 0-10,2 0 13,-2 0 0,0 0 0,0 0-2,0 0-17,0 0-15,0 0-17,0 0-22,0 0-6,0 0 13,0 0 15,0 4 51,0 0-3,0 3 22,0 1 54,-2 2 16,-2 1-17,-7 2-12,0 2-22,-2 1 3,-2 3 25,-2-1-22,-1 4-22,-2 0-4,1-1 11,1-1 2,-1-4 10,3 1 5,0-4 14,3-2 5,-1-3 10,0-2-4,3-1 9,3-5 13,0 4 27,1-4-37,3 0-6,0 0-13,4 0-18,-3 0-25,3-4-21,0 4-20,0-3-29,0-4-43,0-2-43,1-2 9,8-5 48,0-3 35,6-1 12,5-4 19,-1-1-1,-1 0 13,2 1 0,-1 2-18,0 3-13,-3 1-25,-1 4 3,-1 3 3,-6 3-9,0 4-25,-2 0 2,-5 1-2,0 3-8,-1 0 7,0 0 25,0 0 60,0 0 0,0 0 21,0 0-21,-1 0 0,-4 6 73,-5-1-1,-2 1-34,-4 3 0,0-1 56,-3 0-3,2 2-7,-1-2 3,3-2-19,2 0 1,1-4-23,2 4 7,3-5-10,4 0 3,-1-1-2,2 0 2,2 0-3,0 0 21,0 0-8,0-1-46,0-2-10,0-1-25,0 0-27,0-3-65,0-1-15,7-4 26,2 1 41,-1-2 22,4 0 12,0-1 15,0 3-3,1 2 1,1-1-1,-2 1 3,5 1 13,-3 3-9,1-2-7,-2 3-31,1-1-3,-2 1 9,1-2 25,-2 2 4,1-1 12,-2-1-10,1 1 1,-3 2 12,-1-2 1,0 2 1,-4-1-2,1 3-1,-2 0-18,2-1-6,-2 2-4,-1 0 7,-1 0 0,3 0 10,-2-2 11,5 2 1,-3 0 2,-2-1 1,3 1-3,-1-1-2,1-3-23,-1 1 23,1 2 0,-1 1 2,-3-1 0,0 1 32,0 0-4,0 0 1,0 0-7,0 0-10,0 0-9,0 0 1,0 0-2,0 0 1,0 0 12,0 1-12,0-1-3,0 0-2,0 0 1,0 0-2,0 0-9,0 0-4,0 0 14,0 0 2,0 0 0,0 1 13,-2-1 2,1 0-13,1 3-2,-6-1-16,2 1-76,-3 2-24,2-2-84,-5 3-86,2 0-112,0 1-121,-1-1-275,-1 2-483</inkml:trace>
        </inkml:traceGroup>
        <inkml:traceGroup>
          <inkml:annotationXML>
            <emma:emma xmlns:emma="http://www.w3.org/2003/04/emma" version="1.0">
              <emma:interpretation id="{1B920E0B-5F5E-46F9-A269-7BCFBE225F3C}" emma:medium="tactile" emma:mode="ink">
                <msink:context xmlns:msink="http://schemas.microsoft.com/ink/2010/main" type="inkWord" rotatedBoundingBox="8660,17295 8796,13774 10359,13834 10224,17355"/>
              </emma:interpretation>
              <emma:one-of disjunction-type="recognition" id="oneOf5">
                <emma:interpretation id="interp25" emma:lang="en-MY" emma:confidence="0">
                  <emma:literal>stoma,</emma:literal>
                </emma:interpretation>
                <emma:interpretation id="interp26" emma:lang="en-MY" emma:confidence="0">
                  <emma:literal>stoma*"</emma:literal>
                </emma:interpretation>
                <emma:interpretation id="interp27" emma:lang="en-MY" emma:confidence="0">
                  <emma:literal>soma,</emma:literal>
                </emma:interpretation>
                <emma:interpretation id="interp28" emma:lang="en-MY" emma:confidence="0">
                  <emma:literal>stomas</emma:literal>
                </emma:interpretation>
                <emma:interpretation id="interp29" emma:lang="en-MY" emma:confidence="0">
                  <emma:literal>stoma.</emma:literal>
                </emma:interpretation>
              </emma:one-of>
            </emma:emma>
          </inkml:annotationXML>
          <inkml:trace contextRef="#ctx0" brushRef="#br2" timeOffset="2.52085E6">244 3091 848,'-2'-4'270,"2"-1"-100,-3 4-69,3-1 19,0 2 59,0 0-46,4 3-94,4 8-18,6 8 277,4 8 6,4 11-97,7 10-75,-1 6-39,7 6-6,2 5 22,2 1-4,2 1-15,0 2-20,1-2-29,-2 1-16,0-2 36,-3-9-17,-3-2-31,-1-6 3,-6-8-15,-1-6-1,-10-8-2,0-10-11,-4-5-9,-5-5 3,-6-5-19,1-2 38,-2 0 75,0-10 1,-3-9 22,-10-12 6,-3-12-76,-6-14-27,-9-18 2,-14-25-2,-6-17 2,-2-5-3,2 7-28,7 16-10,11 15 36,4 3-10,8 20-1,6 9 10,4 20 3,5 4-1,-1 5 1,1 3 22,2 2-6,0 9 28,3 9 25,1 0 15,0 0-43,0 0-41,5 10-88,9 10 48,4 12 40,8 15 50,11 21-19,11 28-29,14 29 0,2 11 14,-2 6-14,-2-13-2,-7-16 0,-1-9-20,-11-11-2,0-17-18,-9-18 36,-13-20-21,-5-17 3,-6-7 19,2-3-19,-6-4-19,0-5-19,-3-2 60,-1 0 10,0-9 43,-8-11 23,-7-13-1,-6-15-53,-5-12-22,-11-20-12,-12-23 12,-10-20 2,-6-11-2,-1 5 0,11 5-1,9 16-1,7 2-17,12 13-3,9 11 0,7 21 0,5 18 19,3 19-13,1 8-12,2 2-7,0 2 35,0 5 15,0 6 23,0 1-1,0 0-37,7 9-69,10 10 69,7 15 22,10 14 47,12 31-66,17 30-3,15 41-2,7 19 0,-3-6 2,-6-13 0,-10-25-18,-8-15-29,-11-20 13,-13-23 21,-11-17 11,-7-19 2,-6-11 0,-1-1 2,-1-4 0,-1-2 26,-3-7-6,-4-6 19,0 0 41,-4-6 105,-11-13-40,-7-10-147,-13-13-84,-12-27 28,-10-24 34,-17-29-16,-5-11-40,9 2 19,7 9-10,16 15 34,8 9 35,4 8-12,12 8 8,6 21-11,7 18 15,1 13 19,2 10 25,2 3-1,2 0 17,-2 7 6,5 4 15,0 6 16,0 0-36,0 0-61,0 7-72,12 9-37,8 10 109,8 18 31,14 24-6,15 30-23,12 31-1,5 12 12,-7-5-10,-7-16-3,-13-19-16,-4-13 15,-10-19-11,-10-17 12,-8-16 0,-1-5 0,0 0 0,-4-3 2,2 2-2,-5-14 3,-2-3 9,-4-10-10,-1 0 17,0-3 12,-1-5-29,-13-9 8,-8-5-10,-11-11-75,-7-16 19,-8-7 17,-1-9 37,-1 0 4,5 1-3,4 1 1,7 8 0,9 10 0,6 9 0,5 12 19,7 8 28,3 7 15,3 5 10,1 1-1,0 0-34,0 0-27,0 8-10,4 8-44,4 7 32,2 15 12,6 10 49,-1 10 1,2 20-22,-1 15-13,3 11 7,-2 2-9,-5-24-11,-3-20 12,-3-23-13,0-7-1,1 4 3,-1-1-2,1 1 2,-4-9 0,3-7 9,-2-7-10,-4-6 14,0-3-14,0-4 1,0 0 31,0 0-9,0 0-22,-3-4 9,-7-5-12,-5-6-46,-7-8-31,-4-5 30,-3-9 13,0-6 0,1-1 31,-4-7-28,3-2 9,1 1-2,3-1-17,3 4 13,5 5 4,5 12 5,5 7 17,1 9-23,5 7 2,1 8 23,0 1 9,0 0-9,0 7-25,7 7 25,4 9 7,4 11 27,3 12-3,2 5 0,2 7-18,-1 2 2,1 2-12,-1-1-1,-3-2 17,-2-3-17,-1-3 23,-4-1-4,-1-6-8,-5-4-1,2-4 19,-3-3-3,-2-5-26,2-8 11,-4-2-13,0-5 1,0-5 1,0-3 13,0-7-2,0 0-1,0 0 3,0 0 22,0 0-37,0 0-37,0-7-40,-3-3 31,-4-5 18,-1-6-16,0-7-12,-6-6 16,4-1 24,-2-5-9,2 1-3,-1 3 25,5 3-19,0 2 7,5 8-23,-1 4 10,2 5 3,0 6 6,0 0-9,0 3-3,0 2-10,0 2 7,2 1 5,2 0 7,-1 0-3,2 4 25,5 7 60,3 3 3,4 7 15,1 3-12,1 7-10,-1 7-9,1 5-25,-2 1-21,-1 5 17,-1 1-16,-4-2 11,0 0-11,-1-3 1,-3-3-1,-2-7 1,-2-3 16,-1-8-16,-2-5 16,0-8-1,0-3 7,0-7-3,0-1-1,0 0-18,0 0-2,0 0-1,0-1-2,0 1-1,0-5 0,0 1-25,-4-5-24,-2-2-17,-1-6 4,0 1 2,-2-8-24,3-2-26,-1-3-35,0-4-20,3-3-51,0 1-14,1-3 19,0 2-5,2-1 25,1 4 49,0 3 15,0 3 7,-2 5 3,-2 2 26,1 1-34,-2 4-15,-5 1 85,1 2 38,-1-3-25,-3-2 9,-1-2 0,-1-4-10,-3-5 17,0 0 3,-1-6 26,1 0 23,3 1 39,-2-3 136,5 3-22,1 1-39,3 2-30,-1 0 20,4 3 41,0 0-48,2 5-14,-1-3-18,-1 8-21,3-2-12,-1 0-10,-1 3 0,0-2-16,0 3-6,-3-3 12,1 2 0,1-1-6,-2 0-28,-3-2 2,5 1 1,1 1 15,-2 4 10,3 2 12,-1 0-6,3 3-3,-1 3 0,2-1 13,-1 6-3,1-1 2,0 1 17,0 0-17,0 0-44,0 7-43,7 6 20,7 4 23,1 10 45,4 7-20,9 7-5,-1 3-17,0 5-2,2 0 21,-1 3-22,-2 2 19,-4 1 25,-4 0 13,-3-1 10,-3-2 46,-3-3 10,-3-2-13,0-7-41,-1 1-19,-2-2-7,-1-3-2,0-1-7,-2-3 7,0-3-1,0-4-3,0-3 3,-4-1 1,-1-4-1,0 0 9,-2-4 10,1 4 15,-5-1-13,1-3-8,-2 2-23,-2 0 10,0 1 15,2-1-27,-4-2-13,0 2-2,1 1-13,0 0 0,0 0-1,0 2-2,1-2-9,0 2 0,1-2 9,-1 3-15,2 0 16,-1-5 0,4 2 0,-1 2 2,2-3 2,-3-2 0,1 2-1,1-2 11,-3 0 3,4-2-3,-1-3-10,-1 4 14,2-2-4,-3 1-10,0 6-2,-4 2-3,-3 2-12,1 3 12,4-2-13,-3 0 4,3 3 12,0-5 0,0 3 1,1-2-1,0-3 0,2-2 0,3-4 0,0-3 15,2-5 13,3-2-7,2-2-21,-2 0-15,2 0-3,0 0-10,0 0-24,0 0-6,0 0-1,0 0 13,0 0 0,0 0 3,0-2 6,0 2-6,0 0-6,0 0-1,0 0-3,0-1-2,4 0-17,1-3-9,7-3 81,3-1 3,4-4-3,5-3 0,5-3-21,0 0-1,3-5 0,3 1 20,0 1-17,0-1-21,-5 3-17,-1 3-27,-6 5 30,-8-1 29,-2 10 12,-9-3 13,-2 5 0,-2 0 51,0 0 24,0 0 25,0 0 28,0 5 3,-6 0-16,-4 4-112,-6 4-3,-4 3 0,-7 3 22,-5-1 0,1 3 0,-9 0 39,1-1-33,-3 2 9,-1-1-17,1 4-18,-1-3-1,2 0 14,5-1-13,2-2-1,8 0 12,0-3-10,5-1 24,4-4-5,4 0-21,2-3 0,7-1 2,-2-4 9,2 0-11,3-1-1,-1-2 0,2 0-2,0 0-22,0 0 2,0 0-15,0 0-6,0-2-13,0 1 4,0 1 0,0 0-1,0 0-9,0 0-3,0-2-1,0 2 7,0 0 12,0 0 16,0 0 31,0 0 26,0 0 24,0 0 12,0 0 1,0 0-14,0 0-12,0 0-12,0 0 6,0 0 10,0 0 14,0 0 19,-5 2 19,-2-1-63,-3 5-30,0 1-18,-2-1 15,-1 0 1,-1 1 0,2 1-1,-4-2-22,1-3 13,6 3 12,-5 0 2,5 1-2,0-5-2,2 2 0,3-2 0,-1-1 0,3 2-1,0-3-1,-1 2 1,3-2 3,0 0 0,-2 2 13,2-2-12,-2 3 0,2-3 2,0 0 9,0 0-12,0 0 0,0 0-2,0 0-26,0 0-21,0 2-13,0-1-3,0 2-12,4 0-4,4 4 32,4 5 27,0 0 19,4 0 0,-5-1-16,4 0 16,0-2-10,1 1 10,0 0 2,-3-1 1,2 1 3,1-1-1,-3-1 0,1 1-1,-4-1 1,1-3-2,-5-1-2,1 0 0,-4-4-13,-1 3-1,2-3-3,-4 0-21,0 0-16,1 0 12,-1 0 6,0 0 13,0 0 0,0 0 9,0 0 13,0 0-9,0 0-1,0-3-15,0-2-13,0-1 41,0-2 34,0-4 17,2 0-32,-2-2-19,0 4-11,0-2 11,0 2 16,0 1-14,0 5-2,0 0-15,2 2 15,-2 2 0,0 0 0,1 0-3,-1 0-28,2 0-7,2 0 0,0 0-15,3 2 53,1 3 0,5-1 22,-4 0-7,4 3-12,-5 0 9,3-2 4,-4-2-13,-2 0 13,-2-2-13,-2 0 16,1-1 12,-2 0 23,0 0-4,0 1-6,0-1-19,0 0-6,0 0-16,0 0 9,0 0-12,0 0 0,0 0-12,0-1-10,-2-7-3,-1 1 6,0-5 3,0-1 10,-1-1 4,2 6-14,1 0 13,-1 3-16,0 4 19,2 1 11,0 0 7,0 0 11,0 0 5,0 0-15,4 2-19,1 5 0,3 1 31,4 3 16,4 5-3,-2-2-26,1 3-18,-3-5-1,1 0 1,-3-1 0,0-3 1,-1-3-1,-6 2 0,0-4 2,-3-2 11,0 2 6,0-3 6,0 0 6,0 0 0,0 0-31,0 0-7,0-3-8,-3-1-7,-5-5-9,-4-6-44,-3-4 10,-4-4 27,2 0 1,2 3 21,4 1 14,3 6-36,4 3-9,2 4 32,1 6 15,1-3 37,0 3 13,0 0 10,0 0-10,0 0-22,0 3-25,5 0-2,2 4 21,1 4 15,2-2 4,0 4-13,-2-4-16,-1 0-11,0-2-1,-5-1 0,1-4-21,0 4-35,-2-4-16,-1 2-16,0-2-9,0-2 16,0 0-23,0 0-42,0 0-76,0 0-110,0 0-66,0 0-113,-4 0-205,1-6-691</inkml:trace>
          <inkml:trace contextRef="#ctx0" brushRef="#br2" timeOffset="2.52926E6">573 6112 96,'5'5'228,"1"0"-10,-5-1-22,2-1 3,-3-3 35,0 0 118,0 0 29,0 0-14,0 0-50,0 0-60,0-3-35,-4 1-46,-4-5-106,1 2 16,-2-3-57,-4 1 12,3-4 19,-5 0 10,3-2-4,-5-3 7,1 3 12,2-2-28,-3 2-1,7 4-6,3-3-6,-1 5-44,5-1-9,1 1-26,2-2-34,0-5-22,0-1 12,7-5 19,4-1 13,3-4 44,4-2-10,3 0 13,3-6 0,3 1 3,4-2-3,4-1 0,0 0 1,3-2-1,-1 0 11,5 0-11,-4 1-35,-1 3-19,-3 3 38,-4 3 15,-3 6 0,-7 4-11,-6 7 11,-4 1 0,-3 7-3,-7 2 4,0 0 36,0 0 2,0 5 41,-4 7-47,-7 3-32,-5 7 22,-4 7-20,-3 1 11,-8 6 3,0 0 6,-1 0 0,2-1-20,3-6 26,-3 2-13,5-2-15,0 3-2,0-1-13,-1-1 15,3-1 25,-1-2 7,5-6-7,1-4-3,5-5 31,3-3 16,4-3 34,2-5 6,3 0-43,1-1-66,0 0 0,0 0-16,0-2-9,0-2-56,0 0-40,1-5 8,5-6 50,4-5 32,7-6-10,3-6 15,7-2-27,4-4 34,5-3-3,4-2 9,6-6 13,1-1 7,3-3-7,1 0-10,-3-1 9,-2 4 1,-1 5-1,-8 3 1,-4 6-19,-5 10-4,-2 3 21,-10 8 2,-6 8-22,-6 6 22,-2 1 12,-2 0 42,-6 8 88,-6 7-110,-8 8-32,-7 3-9,-5 8 9,-6 4 38,-4-2-16,-1 0-10,0 2 32,2-4 6,0-3-49,6 1 18,-1-3 16,4-5-32,2 0 9,3-4-9,10-2 22,0-8-3,7-2 0,4-5-10,6-2-12,0-1-68,0 0-26,0 0 16,0 0 5,2-1-2,6-4-26,4-4 101,4-5 38,7-6 3,4-3-10,4-4-28,4-6 19,-3 0-18,0-2 27,5-2-6,-8-2-22,2 1 13,2-6-13,-3 1 13,3-6-16,2-3 0,-2-2 0,1 0 0,-1-2-1,-4 6 1,-2 1 30,-4 3-29,-3 3 12,-5 2 15,-5 4-9,-3 5 9,-3 7 10,-4 5 15,0 8-4,0 5 39,0 3 11,0 3-28,0-2-33,-2 2 5,2 1-3,0 0-3,-2 0-14,2 0-23,0 0-25,0 0 12,0 0 13,0 4 0,-1-3-27,1 5-10,-4 2-10,-1 3-49,-2 9 16,-1 6 42,0 4 35,-6 6-25,4 2 16,-3 3-7,2-5 19,2-2 2,-2-9 0,5-5 26,2-6-6,0-8 12,1-3 16,3-3 6,0 0-4,-3 0-5,3-3-26,-1-6-21,-3-2-77,-1-9-13,2-4 19,-1-5 27,-2-11 22,5-3 19,-2-8 3,0-4 16,0-4-14,-1-1 10,1-3 4,-3-1-14,4 5-2,0 2 1,2 3 18,0 8-18,-1 6 0,1 7 11,-3 8 22,3 8-6,-1 8 3,1 3 3,0 3-9,0 1-25,0 2-15,0 0-26,0 0-14,0 0-20,0 2-6,0 1-3,1 5 9,7 1 75,1 9 65,4 4-2,1 8-29,-1 7-12,3 10 3,0 5-25,-1 3-6,1 0-51,-2-3 1,-5-7 22,-2-13 6,1-12 28,-7-6 12,1-10 7,-2-4 40,0 0 38,0 0 9,0-9-10,-2-2-46,-5-5-50,-2-7-47,0-3 10,-2-4 15,3-3 21,-6-3 1,1 0 11,-1 1 2,0-2-13,-2 0-2,3-2-23,3 3 23,-1 4-1,5 0-25,1 4 0,2 6 3,2 5 25,1 3-12,0 6-23,0 3-2,0 4 0,0 1 9,0 0-16,1 0-12,9 1-10,3 9 66,3 1 59,3 5 7,5 4-10,3 0-53,2 9 32,2 8-32,-3 1 18,0 7-21,-4 2-1,0 2 1,-6-1 13,-2-4-11,-4-7 20,2-4-20,-7-2-1,-1-4 33,2 4 10,-4-3-1,-2 7 4,-2-1-4,0-1-21,0 7-7,-10-3-3,3 4 1,-2-4-11,-3-2 1,1 1 19,-4-7-7,1-1 0,-2-3 7,-1-3 0,0-2 12,-2 0 2,0-3-20,-1 3-16,-2 0-27,-1 5-10,-1 1 0,1 6 19,-1 1 2,1 0 14,3 0-26,3-5 10,-1-3 6,3-5-1,2-2 13,5-6 12,-2-4 12,4-4 16,2-3-12,0-1 3,1 0-31,0 0 1,3 0-1,0-1-15,0-2-19,0-1-19,0 2 1,0-4-10,6-3-16,2 0 19,2-5 19,4-3 9,5-4 27,1-1 4,3-4 7,4-3-5,-2-6 13,1 1 4,1-4-16,-4-5 16,0 1-4,-3 0 4,0-3-17,-4 4-1,-1-2 2,-3 5 25,-1 1-15,-4 2-11,0 1 0,-4-1 16,3-2-1,-2 1-16,-4-5-2,4 2 1,-4-2-1,0-3-1,0 3-11,-3 2 13,-2-1 28,-4 2-15,2 7 2,-2 2-15,0 4 19,0 1 6,-1 4 5,-1 3-28,3-1 17,-3 0-1,1 1 4,-1 2-19,0 1 22,0 1-10,1 4 7,-1-5-7,1 8-12,4-3-3,2 2 0,-3 0 16,4 5 1,2-2-17,-2 3-2,3-1-1,0 2-12,0-1-4,0-1-2,0 2-10,0 0-9,0 0-31,0 0-25,0 0-29,7 3-27,5 4 86,6 2 66,2 4 1,5 7 12,5 6-13,1 8-4,0 4-46,0 7-28,-3 1-98,-2-2-30,-9-5 44,-2-7 51,-6-10 66,-3-6 43,-3-6 2,-1-7 25,-2-1 39,0-2 70,0 0 56,0-4 6,-5-3 83,-6-6-257,-5-3-19,0-5-3,-5-1 18,1-5 14,-1-3-29,-2-6 0,-1-4 16,2-3-16,1-2-3,2-3-2,0 3 2,7 2-22,-2 5 22,6 3 0,-1 2 3,2 8 19,2 3-4,1 4 7,-2 5 3,5 4 3,-2 6 13,3-1 8,0 4-52,0 0-21,0 3-85,3 3 0,8 5 91,-3 7 15,7 7 47,-1 5-23,2 8-24,1 9-15,-4 3-19,2-1-35,-4-4-40,-2-11-1,-3-12 63,-4-10 21,1-7 26,-2-5 101,-1 0 24,0 0-6,0 0 9,0-5-7,-1-4 70,-4-2-163,-2-7-28,-4 1-52,2-6 5,-2 2 16,1 0 16,-2 1-13,3 0-56,0 3-21,0 3-26,0 2-41,2 4-73,-1 2-187,1 4-287,2 2-706</inkml:trace>
          <inkml:trace contextRef="#ctx0" brushRef="#br2" timeOffset="2.53985E6">54 2885 1169,'-11'0'1048,"4"0"-615,1 6-179,3-1-96,0 4-107,3 8-51,0 7-7,0 7 7,0 7 13,9 7 29,9 8-10,1 6-7,6 6-12,7 21 9,12 21 4,4 14-25,2 3 0,-7-18-1,-12-25 0,-11-29 0,-4-12 0,-1-6 61,4 4 18,0 3-34,1 4-7,0-9-37,-2-4-1,-4-8-3,-3-8-16,-2-3 15,-3-6-24,-3-6-20,-3-1 4,0-7 21,0-7 23,-2-9 118,-7-10-45,-3-10-38,-5-8-33,-3-6 20,-3-6-9,-4-4 15,-3-15-27,-8-15 31,-2-12-32,2-5 16,6 14-3,9 22-26,6 25 16,7 11-6,-4 3 6,2-3 7,-3-5-9,2-4 1,-1 2 10,5 8-12,1 4 20,0 6-19,4 2-1,0 2 0,4 6-1,0 2-40,0 5-19,0 5 0,0 0 6,1 7 3,2-2-16,-2 4-6,1 0 16,3 4 57,3 7 13,3 9 171,1 6-76,3 12-45,1 11-37,1 11-7,6 22-19,4 22-3,7 19-77,-2 1 17,-4-17-23,-6-32 10,-10-33 12,-3-18 32,-3-9 26,2-3 6,-5-4 70,1-3-9,-3-5 21,-1 0 20,0-12 141,0-6-105,-1-13-44,-6-12-77,-3-9-17,0-11 0,-5-19 1,-1-17-1,-4-11-19,6-1 17,5 24-29,3 22-4,6 23 4,0 5 0,0-5 12,0-1 18,0 1-18,2 9 19,-2 9 19,4 8 22,-4 10 15,0 2 35,0 4 12,0 0-44,0 4-31,4 10-9,-3 10 5,4 10-8,1 13 12,1 4-16,-2 9-11,0 4-1,1 1-22,-1 0-37,2-8-13,-5-10 10,2-14 24,-1-9 36,0-13 1,-2-5 2,-1-6 26,0 0 51,0-6 25,0-8 0,0-8-103,0-8-62,-1-7 9,-3-7 29,2-7 20,-2-4 4,-1 0 17,0 1-17,1 4-19,2 1 1,1 8-17,1 9 7,0 4 13,0 7-4,3 8 3,-1 4-5,0 3-1,-2 6 20,0 0-36,4 6-34,0 9 72,2 8 57,4 10 21,-2 6-35,1 10-33,1 9-10,-3 7-41,-2 5-31,0-1-47,1-3 0,-2-10 9,-3-10 62,1-11 33,0-8 2,-1-9 0,-1-6-3,2-3-148,0-2-152,0-3-166,-2-2-217,0-2-377</inkml:trace>
          <inkml:trace contextRef="#ctx0" brushRef="#br2" timeOffset="2.54054E6">468 4090 911,'0'-14'159,"0"0"-159,0 4-19,4-2-4,0 4-6,3 2 12,-3 1 17,-1 5 57,-1 0 54,1 3 169,2 6 100,5 5-41,-4 3-83,8 4-101,-4 6-7,7 3-13,-4 3-6,6 5-20,-1 2-26,3 4-29,1 4 23,-1 1 3,1 5 18,2-1 10,-1 3 0,-2 2-39,1-1 32,2-1-20,-2 0-12,-2-4-50,-1-5-6,-5-2-12,3-8 0,-5-3 0,-1-9-2,-4-4 1,-4-6-13,1-4-2,-2-9-7,-2 0 22,0-2 0,0 0 49,0-3-48,-2-5-2,-7-4-85,1-4 11,-7-4-17,0-2 4,4-5-35,1 1-65,-3-6-25,3 0-47,-1-3-104,2-2-73,-1-1-80,3 1-108,1 0-4</inkml:trace>
          <inkml:trace contextRef="#ctx0" brushRef="#br3" timeOffset="2.55926E6">74 5714 595,'0'0'541,"-2"0"-131,2 0-101,0 0-36,-2 0-23,2 0-31,0 0-16,0 2-13,0 0-8,0-1-6,0 2-27,0 0-41,0-1-7,0 5-25,4-1-16,1 5-29,0 1-15,5 2 6,-3 2-6,3-1-4,1 2 1,0-2-11,0-1 17,-2 1-7,0-3-9,0-3 23,-4-1-1,0-2 6,-1 1 6,2 0 10,-2-2 22,-1 0-1,2-1-18,-1 3-25,3 1-25,1-2-2,-2 3-20,4-2 6,-2 1 1,1-1-1,1-1-8,-3 1 22,-2-5-11,-1 1 13,-3 0 0,3-2 3,-2-1 19,-2 1-6,0 1-4,2-2 0,-2 0-10,2 2 11,-2-2-13,0 0 0,0 2 1,4-1 11,-4-1-12,0 0 1,1 1-1,-1-1 1,0 2-1,0-2 2,0 0 11,0 0 2,0 0 4,0 0 3,0 0 2,0 0 7,0 0-3,0 0-3,0 0-10,0 0-13,0 0 0,0 0-1,0 0-1,0 0 0,0 0-1,0 0 1,0 0 0,0 0 2,0 0 1,0 0-1,0 0 1,0 0 0,0 0-1,0 0 0,0 0-1,0 0 0,0 0 0,0 0-1,0 0 1,0 0 0,0 0 2,0 0 9,0 0 1,0 0-10,0 0 12,0 0-12,0 0 10,0 0-13,0 0 0,0 0-13,0 0 11,0-2 0,0 2-1,0 0 0,0 0 3,0 0 2,0 0 0,0 0 1,0 0 0,0 0 0,0 0 1,0 0-2,0 0 0,0 0 0,0 0-1,0 0-1,0 0 1,0 0-1,0 0-1,0 0 0,0-1-1,0 1 0,0 0-1,0 0-13,0 0 4,0 0 9,0 0-19,0 0-64,0 0-51,0 0-46,0 0-55,0 0-100,0 0-114,0 0-162,1-1-67,5-1-383,-2-3 284</inkml:trace>
          <inkml:trace contextRef="#ctx0" brushRef="#br3" timeOffset="2.56966E6">298 3740 813,'-1'0'1261,"0"0"-746,1-3-139,0 3-91,-3 0-59,3 0-61,0 0-45,0 0-41,0 0-26,0 0-2,0 0-11,0 0 1,0 0 3,0 0-3,0 0-4,0 0-6,3 0-3,-3 0 3,1 0 4,-1 0-14,4 0-21,1 0-11,4 0 11,4 0 50,4 0 15,5 3-22,2-1-21,1-2 0,1 0-10,4 0 1,-2 0-13,2-2-12,-2-2 12,2-1 2,-5 0 1,1-2 0,1 2-3,-2-3 0,1-1 0,-2-1 12,2 1-12,-1-4-3,1 4 0,-2-6 1,0 3-10,-2-1 9,-2 2 0,-1-3 1,0-2 2,-3-2 12,0-2-10,0-2-2,-1-1 0,-1-6-2,-1 2-23,-1 2 4,-3 2 2,2 3 4,-4 2 11,1 2-8,-5 6 10,1-1 1,0 6 0,-3 0 1,-1 1 2,1 4 1,-1-5 0,0 3 10,0 2-11,0-2 1,0 2 0,0 0 9,0 0-9,0 0 10,0 0-12,0 0 0,0 0-1,0 0-1,0 2 1,0 2 40,0 1 12,-2-1-45,-6 4-5,1 3-2,-2 2 27,-4 0-23,3 5 11,-5 0 4,-1 3 8,-4 1 16,-3 3 13,-3-1 39,-1 4-31,-1-4-33,-2 1 12,3-2-10,-1 0-14,1-2-4,2-1 0,-2 3-12,0-6-3,-3 0 1,2 2 2,-3-2-2,-1-1 1,-2-1 1,2 1 12,-2-3-15,2 1-3,3-2 1,3-4 2,0-2-2,4 1-29,2 1 31,7-4-2,-2 0-1,6-3 3,3 2-2,5-3 0,-1 1 0,2-1-23,0 0-17,0 0-20,0 0-20,0 0-20,3 0-2,7 0-14,4 0 81,5 0 37,8-1 22,7-6 9,1-4-7,7 0-5,-1-7-4,2-2-13,-1-2 2,0-2 11,-5-3-15,-4 3-49,-2-3-4,-8 6-9,-3 1-25,-7 3-21,1 4-23,-8 3-63,0-2-65,-2 4-122,-1-4-245,1 4-585,-3-1-233</inkml:trace>
        </inkml:traceGroup>
        <inkml:traceGroup>
          <inkml:annotationXML>
            <emma:emma xmlns:emma="http://www.w3.org/2003/04/emma" version="1.0">
              <emma:interpretation id="{812157D6-5CD8-44AD-8DE9-876165D58729}" emma:medium="tactile" emma:mode="ink">
                <msink:context xmlns:msink="http://schemas.microsoft.com/ink/2010/main" type="inkWord" rotatedBoundingBox="9600,14862 9698,18110 8623,18142 8524,14895"/>
              </emma:interpretation>
              <emma:one-of disjunction-type="recognition" id="oneOf6">
                <emma:interpretation id="interp30" emma:lang="en-MY" emma:confidence="0">
                  <emma:literal>for's</emma:literal>
                </emma:interpretation>
                <emma:interpretation id="interp31" emma:lang="en-MY" emma:confidence="0">
                  <emma:literal>For's</emma:literal>
                </emma:interpretation>
                <emma:interpretation id="interp32" emma:lang="en-MY" emma:confidence="0">
                  <emma:literal>nor's</emma:literal>
                </emma:interpretation>
                <emma:interpretation id="interp33" emma:lang="en-MY" emma:confidence="0">
                  <emma:literal>torn's</emma:literal>
                </emma:interpretation>
                <emma:interpretation id="interp34" emma:lang="en-MY" emma:confidence="0">
                  <emma:literal>tori's</emma:literal>
                </emma:interpretation>
              </emma:one-of>
            </emma:emma>
          </inkml:annotationXML>
          <inkml:trace contextRef="#ctx0" brushRef="#br3" timeOffset="2.55672E6">171 3691 1268,'0'-1'517,"0"1"-188,0 0-89,0 0-20,0 0-27,0 0-48,0 0-39,2 0-23,1 5-13,2 4 10,5 2-13,2 5-13,3 1-15,1 4-20,1 4 3,2 0-6,-1-2-14,0 3 20,0-2-3,1 2 22,-2-4 13,-1 1-13,-1-2 10,-3 1-1,3-2 1,-1 1-7,-4-1-19,5 0 16,-3 1 3,6 2-13,-6-1 1,3 1 5,-3-2-9,-1-1-3,1 0-9,-1 0-13,-1-2 0,1-2 10,-2-1-12,1 0 0,1-1-1,-6-2-1,2-2-1,1-1 0,-3 2 2,2-2 15,-2 2 7,1-1 0,0 2-3,0 2-17,-1-1 16,1 0-15,-1 1 1,0 2 11,1 0-13,-2 0 0,1 3 14,-1-2-15,-2 0 21,-1 1 2,1-3-21,0-2 9,-1 0-9,-1-2 13,3-3-15,-3-2 1,1 1 1,-1 1 0,0-3 9,3 4-10,-2-2 1,1 2 16,-2 2-16,0-1 16,0 3-4,0 3-2,0-2-12,0-1 0,0 0 0,-2 1 0,-2-5 1,4 1 0,-1 0 13,-2-3-11,2 2 14,-3-1 1,3 2-19,-1-3 3,-2 2-3,0 2 0,-1 1 0,-1 3 1,1 1 0,0 1-1,-1-2 0,1 3 0,-1-4-1,1 3 0,2-6 0,-1 1-1,0 0-2,0-4 3,3 0 1,-1-1 4,1-5-2,-1 2 10,2-1-10,0-1 1,0 1 0,-2 0 0,1 2 16,-2 2-7,2-1-9,-5 5 0,5 0 10,-6 2-13,5-2 3,-5 3 0,0-5 18,6 0-8,-3-5-1,1 0 3,2 0 10,-3 0-6,0 0 2,2 0 16,-2 0 31,0 0-7,-1 1-27,2 2-31,-2 1-1,1 0-2,-3 2 0,-1 2-13,3 1 11,-4-1 0,4-1 2,0-2 1,1-1 12,0-4 2,-2 1 6,5-3 1,-3 0-1,1 2-6,-1-4-2,-1 6-11,-1-3 13,1 2-12,-3-1-3,4 2 0,-4-1-12,2 4 0,0 2-1,-4-2-2,1 3 3,1-3 12,0 0 3,1-2 18,2 0-5,1-1-4,-6-1 3,7-2 0,-2 3-13,0-4 1,-5 2 19,5 3-20,-3-3 9,-2 4-11,-1 1-15,1-1 3,-5 1 11,3 3 1,-1-1-1,0 0-1,-1-1 1,1-1 1,0 2 3,1-2 0,0-3 12,1 2-3,-2-2-10,0 0-1,3 1 0,-4-3 2,2 1 11,0 2-13,0-2 1,-2 1-1,4 0-1,-1-1 0,2 1 0,0 0 0,0 1-2,0-2 0,2 1-1,0 1 1,-1 0-1,3-2 0,-1 1 1,1-2 2,-1 1 1,1-2 0,0 0 1,-2 2 0,-1-2 0,0 3-2,-2-1 0,0-1-2,-1 5-13,-1-4 3,-2 3 12,4 0 3,-1-3-3,4 1 0,2-4-1,-1 0 1,1 2 0,1-3-1,0 0-1,1 2 0,1-2 1,-1-1 0,3 2-1,-3 0 0,3-2-1,0 0-10,0 0 1,0 0 9,-1 0 0,1 0-9,0 0 10,0 0 2,0 0 1,0 0 0,0 0-1,0 0-2,0 0-26,0 0-11,0 0-10,0 0-13,0 0-5,1 1 8,5 2 13,-1 4 46,3-2 40,3 4 16,-5-2-29,4 1-2,-3-1-13,-2 2-10,4 0 10,1 2 1,-2-1 17,3 3 1,-2 2-19,0-1-9,4 2 12,-3 3 4,4-2-1,-5 1-3,2 2-15,-2-4 1,2 1 3,-3 1 8,0-3-10,0-1 1,-2-1 9,0 1 0,0-3-9,1 3 0,-3 0 10,2-1-10,0 0 0,2 3 0,-1-3-3,2 3 0,-2-2-1,3 3-11,0 0 9,1 1-10,1-1 12,-1 2 1,-1-1 0,1-1 2,0 3 11,0-3-12,-2 1 1,2 4 13,0-4-12,-5 2 0,4 0 0,-1-3-1,0 1-2,0 0 0,-1-4-3,-2 1-12,1-2 3,3-1-7,-5-1 4,4-2 12,-2 0-16,0 0 16,2 0 1,1 1 1,-1 0-1,-1 4 0,3-1 2,-2 0 3,4 2-1,-3-5 1,1 3-2,-2 1-1,2-5-1,-2 2-2,1-5-12,-3 3 3,2-2-6,-2-3-4,0 0 1,1 1-4,-2-2 13,4 1 9,-3-2 0,2 1 3,-2 1 1,0 1 2,0-2 9,0 2-10,3-1 1,-2 3 10,1-3-12,1 3-1,-4-5-3,4 2-12,-3-1 3,-1-2-3,2 0-1,-1 1-2,1 0-7,0-2-5,3 0-4,-2 0 18,5 0 15,-6 0 1,3 0-1,-1 3 2,1-2 0,-1 1 0,0-1 12,0 1-12,-4-2 1,1 3-1,-3-1 0,2-2-1,-2 0-14,-3 0 11,1 0-15,1 0-47,1-5 32,-1-1 33,7-3 15,-5-5 3,4 1 1,1-4-4,-4 1-14,4 2-1,-2-1-1,0 2 1,-3 1 3,1 2 0,-3-4-1,1 2 10,-3-1 3,1-3-3,-2 2 4,0-3 5,0-3-18,-2-1 13,-3-2-13,-2-2 9,1 0-12,1 1-2,0 0 0,1 6 1,-2-2 1,2 7 1,1-2 11,0 3-9,0-1 13,-1 1-4,-4-1-9,2-1 16,0-3-17,-4-2 13,0-2-14,-1 0-1,2-2-2,-1 1-1,0 2 0,1 3 3,2 2 0,-1 1 12,1 2-10,1 0 0,-1 3 16,-1-1-5,3 0-10,-5 0 12,2 1 3,-1-3-17,-1 3-1,3 0-1,1-2 1,-2 2-3,-2 0 0,4 1 0,-1-1 0,1 1 1,-2 0 2,2 0 1,-4 1 11,2-2 4,-1 0-1,-2-2 0,2 5-13,-2-2-2,4 2 0,3 2 3,3 3 13,-1 0-14,2 1 10,-2 0-10,2 0 10,0 0 0,0 0 1,0 0 5,0 0 15,0 0-5,0 0-7,0 0-3,0 0 7,0 0-10,0 0 3,0 0 4,0 0-4,0 0 3,0 0 4,0 0-4,0 0 3,0 0 0,0 0-2,0 0 2,0 0 0,0 0 1,0 0-7,0 0-3,0 0-3,0 0-10,0 0-2,0 0 0,0 0-12,0 0-3,0 0-3,0 0-1,0 0-2,2 0-3,-2 0-4,2 0-2,-2 0 3,0 0-7,0 0 4,0 0-1,0 0 4,1 0-3,-1 0 2,0 0 1,4 0-4,3-6 31,4 3 9,2-4 16,2 0-7,-6 1-16,5 0 10,-4 0-10,1 3 0,-3-1 1,2-1 0,-2 1-1,2-3 2,-1 2-1,1-2 0,4-2 9,-2 0-11,3 0 2,-3-4-1,3 5 13,-3-4-13,2 1-1,-1 2-1,0-2-15,-5 6 14,2-2-2,-4 5 0,0-2-9,-4 2 11,0 2 0,2 0-1,-4-1 0,0 1 0,4-1 2,-1-2 0,2-1 1,0 0-1,1 2-25,2-4-2,-6 4-13,4-1-9,-4 0 0,1 3-15,-3 0-15,4 0-60,-2 0-107,0 0-112,0 0 1,-1 3-112,1 1-234,0-4-479,-2 1-238</inkml:trace>
          <inkml:trace contextRef="#ctx0" brushRef="#br2" timeOffset="2.54251E6">780 4476 574,'3'15'551,"5"-1"-196,-1 6-17,2 4-48,-1 4-12,2 2-55,-1 6-13,-1-1-8,0 1-39,-1 3-16,-2 1-20,1-2-13,-2 3-28,-4-1-10,0-2-13,0-2 19,0-1 21,0-5 29,-4-2-23,-2-2-16,-1-1-9,1 3-25,-6 1-22,0 1 0,1 2 0,-1 0-25,-3-3-11,3 0 0,-6 0-1,1-4 25,1 4-9,-6-6-1,1 0 0,-5 0 22,2-3-24,-3-2 2,-3-1 0,5 2 44,0-3-7,1-1 0,0 5-49,0-1 0,1 1 9,-1 1-12,2 2-1,1 3-17,-2 0 6,-1 0 0,1 1 12,0-2-22,0-1-9,1-3 10,1-1 21,2-3 0,-1-4 3,4-4 12,-2 2-2,5-6-10,2-1 0,4-2-3,2-2-1,2 0-12,2 0-17,1 0-41,0-2-3,0 2 0,0-3 9,0 1-12,0 1-7,0-2-15,0-2-26,4-2 22,3-2 3,-1-4-36,8-2-72,-2-2 30,3 1-17,-1 0 61,2 1 31,1 1-83,-1 0-43,-3 0-7,5 4 29,-6 1 77,-1 5 52,-4 1 55,-4 0 0,-1 2 23,0 1 9,-2 0 74,0 0 118,0 0 126,0 0 50,0 1-12,0 2-59,0 0-75,-5-1-127,-3 4-13,0-3 15,-4 4 35,1-2 11,-2 3-25,-2 0-12,-1 1-54,0 2-2,-1-2-16,3 2 9,-3-2-3,1 1-6,3 0-22,-1-2 7,0 0-10,1-3-2,3-1 2,0 0-16,2 0 22,0 0-24,1-3-2,-1 2-13,2 0 13,-1-2 0,1 0 2,1 0 1,1 1 16,-1-2-16,1 0 0,2 0 15,-2 0-15,1 0-1,0 0-1,-1 0 1,1 0 0,0 0 0,0 0 0,3 0 0,-2 0 0,2 0 0,-2 0-1,2 0-1,0 0-11,0 0-8,0 0 0,0 0 19,0 0-11,0 1 1,0 2-12,2 1-19,3 2-34,5 5 31,0 3 46,6 3 15,1 6-13,3 0-2,0 3 0,3 0 1,0 8 15,2-4-4,2 4-10,0-1-2,3 0 1,-6 2 10,2-1-10,-2-2 17,-5 2-16,-1-6-1,-2-3-1,1-3-1,-9-4-1,1-4 1,1-5 0,-6-2-1,-3-6 1,-1-1-1,0 0 2,0 0 18,0 0 13,0-1-31,0-6-9,-8-2 6,-4-5-10,-4-10-5,-4-6-1,-3-1 16,1-6-15,-2 4 6,1-6-7,0-1 18,-2-3-27,2 0 10,-2 0 15,4 0 3,-1 5-3,6 3 2,2 9 1,1 6 15,5 7 13,4 5-13,2 4 16,2 3 0,0 1-10,0 0-2,0 0 5,0 5 2,2 4-26,6 7-46,6 6 46,5 10 3,5 9 12,3 7-15,4 1 0,2 3 1,4 4-1,-1 3-1,2 0 1,-3 0 0,0-4 0,-2-3-1,-2-6-2,-1-2-3,-3-4 6,0-5 3,-8-2 8,1 0-10,-4-8-2,-1-1 1,-5-4-1,0-7 1,-3-2-1,-6-6-17,0-4-34,-1-1-25,0 0 6,0-10 9,-9-6 62,-6-5 0,-5-11 1,-3-4 3,-7-5-1,1-3 9,-6-4 3,1-2-15,-2-2-1,1 2-16,3-1 16,2 0 0,3-2 0,3 8-12,4 1 13,2 3-3,3 6-18,7 5 18,0 2 2,3 7 0,-1 5 0,5 3 1,0 5 12,1 7 10,0-2-1,0 3 4,0 0-25,0 0-13,2 9-42,12 3 55,3 9 74,9 10 0,5 7-28,2 10-9,4 3-22,2 10-3,-1 0-11,-1 0 1,0-4-2,-4-5 0,-5-9-3,-5-8-12,-3-10 14,-6-8-11,-5-5-7,-3-5 1,-5-7-4,2 0 22,-3 0-1,0-7-10,-3-7 11,-5-9 52,-7-6-43,-2-11-9,-10-6-12,-4-4 0,-4-4 9,0-3 3,-1 3-13,-1-3 13,9 8-1,2 0-10,5 12 10,6 3-2,3 10-15,4 7 15,7 6 1,-2 5-20,3 3 1,0 3 17,0 0-23,0 0-32,4 4-33,9 8 58,7 8 34,7 10 68,6 6-31,4 13-7,6 8-8,1 8-10,3 2-11,-3 4 0,-1-4-1,-3-3 1,-3-6-1,-5-12-2,-6-6-1,-7-15-12,-5-7-7,-4-7 4,-7-7-1,-1-3 19,-2-1 17,0-5 17,-2-7-22,-9-10 10,-5-9-13,-3-7-9,-8-8-3,-3-6-44,-5-3 26,2-2-1,-1 0 20,-1 4-9,7 5 11,1 5 1,7 5 1,-1 9 0,8 2-1,3 10-1,4 3-12,2 6-4,2 1-2,0 7 15,2 0 0,0 0-28,4 3-31,5 6 52,9 8 10,6 8 50,4 8-28,4 4 12,2 7-16,1 5-15,-3-3 10,2 2-13,-5-4 1,-2-4 1,-5-3 1,-4-8-3,-4-5-1,-1-4 0,-8-8 0,0-3 1,-2-7-19,-3 0-15,0-2 0,0 0-9,0-3-22,-10-4 9,0-2-143,-5-1-8,-3-4-71,1 0-65,1 1-186,-5-3-169,3 1-480</inkml:trace>
          <inkml:trace contextRef="#ctx0" brushRef="#br3" timeOffset="2.55796E6">333 5520 1541,'0'0'648,"0"0"-331,0 0-143,0 0-13,0 0-52,0 0-41,2 3-23,6 5 57,-4 1 19,5 3 13,5 2-10,-2 1-35,1-1-29,5 1-26,-1-1-5,1 3-10,3 1 3,3-2-19,-1-1-3,1 0-3,-1 0 0,2-1-29,-2-1 32,0-3-12,-3 0 12,-3-2-4,-2 0 3,-3-4 1,-2-2 0,-5 0 0,-4 2-2,2-3 2,-3-1 1,0 0 15,0 0 12,0 0 7,0 0 6,0 0 12,0 0 57,-3-1-10,-2-5 12,-3 2-38,-9-4-74,-1 1-1,-4-3-1,-2 1-1,-4-3-13,1-2 14,0 0-26,3 4 27,2-1 1,3 2 13,6 3-10,-1 0 15,8 2-5,-2 0 2,5 3 7,0 1-6,3 0-16,0 0 0,0 0-19,0 0-15,0 0-22,0 0-6,8 2 9,3 5 53,7 5 9,6 0 31,3 4-21,1-3-18,-1-1-1,0-1-22,-3-2 4,-4-4 5,0 2 12,-3-5 1,-4 1 0,-5 0-1,0-2-1,-3-1-67,1 1-131,-2-1-110,-1 0-203,1 0-306,-4-6-704,0-1 809</inkml:trace>
          <inkml:trace contextRef="#ctx0" brushRef="#br3" timeOffset="2.5607E6">42 5743 435,'0'-1'831,"-1"1"-314,1 0-263,0 0-101,0 0-27,0 0-6,0 0-4,0 0-3,0 0 9,0 0 4,0 0-14,1 0-3,3 1 9,2 6 19,0 0-6,5 6-20,1-2-13,3 7 12,0 0-19,2 3-25,0 1-29,1 4-8,0-3-11,0 0 4,2 2-6,-3-2-4,2-1 7,-1 1-7,-2-1-9,0-2-2,-1 1 2,-3-5 9,1 2 16,-2 2 3,1-3 4,-1 3 5,0 0-3,-1-1-9,4 1-3,-6 3-3,3-3-4,-2 0-2,0-4-13,1 0-1,-4 0 1,0-4-3,-1-1-2,1-2-1,-2-1 0,-1-1 3,-1-3 1,1-2 1,-2 5 10,2-5 1,-2 3-10,3 1 0,0 2-2,-1-1-1,1 1 0,0-2-1,-1 1 0,1 0 1,-3-4 0,2 3 1,-3-5 0,1 0 0,-1-1 0,0 0 1,0 0 13,0 0-11,0 0-2,0 0 1,0 0-2,0 0 0,0 0-1,0 0-2,0 0 2,0 0 3,0 0 0,2 0-1,-2 0 0,0 0 0,0 0 10,0 0 1,0 0-1,0 0 7,0 0 2,0-1 1,0 1 6,0 0-4,0 0-9,0 0-15,0-1-3,0 1-21,0 0-4,0 0-21,2-3-7,0 2-9,1-2 0,0 1 53,7-4 12,-3 1 37,3-3-15,4-1-1,-4 1-5,3-5-1,-3 2 1,4-3-13,-6 1 0,5-4 9,-2 3-12,-3-1 0,5 3-2,-4 2 1,3 2-11,-6 0 0,0 3 8,1 2-8,1-2 9,-6 5-9,2 0 11,-1 0-1,-3 0 1,3 0-2,-3 0 3,0 0 15,0 0-3,0 0 7,0 0-4,0 0 19,0 0 12,0 0 1,0 0 8,0 0 3,0 0 4,-4 0 27,-3 8-24,-2 4-65,-2-2-1,-1 3 1,-2 1 24,2 0 4,0 1-13,-1-2-13,0 0 10,3-1 16,0 1-1,4-2-24,-1-2 10,-1-1-10,2 0 0,5-4 15,0-2-15,1 3 15,0-4-18,0-1 0,0 0-18,0 0 0,0 0-16,0 0-8,0 0-14,0 0-14,0 0-9,0 0-26,4-4-2,9 0 63,3-3 44,3-2 13,4-3-11,-2 0-2,0-1 1,-8 4-1,2 0-13,-7 3-5,-1 3 3,-6 1 15,1 2 1,-2 0 11,0 0 13,0 0 21,0 0 15,0 0 22,0 0 15,-10 2-3,1 2-95,-6 4 0,-5 2 0,-2-1 1,-1 0 0,-2 0-2,2 1 0,3-1-14,-2 0 15,6 1 2,3-1 10,2-3 7,3-2-16,4-1 15,0-1 22,4 0-14,0-2-26,0 0-27,0 0-22,0 0-19,0 0-17,0 0-7,8 0-13,0 0 13,7 0 92,5-4 3,-3-3-1,3 1-2,-1-3-37,-1-5-155,-2-3-151,-3-1-164,-2-5-299,0-3-717</inkml:trace>
          <inkml:trace contextRef="#ctx0" brushRef="#br2" timeOffset="2.52643E6">448 6022 509,'0'0'788,"-2"0"-306,2-3-189,0 3-118,0 0-49,0 0-54,0 0-72,2 3-23,6 2 23,0 6 0,8 4 145,3 0-3,1 8-10,1-1-32,1 2-49,0-3-28,-2-1-21,-3 0 1,-2-3 58,-1 0-10,-1-2-9,-5 0 9,2 2 3,-1 0-38,-2 1-15,4 2-1,-1 0-22,4 3-1,2 4-28,0-2-10,-2 0-3,2-1-32,-2-3 0,-1-8-13,-4-1 18,-4-6 37,-1-1 44,-4-5 10,0 0 0,0-3-3,0-1 3,0-3-4,0-2 4,-2-2-106,-1 1-85,-2-3-84,1-3-93,-3 3-3,1-3-43,1 3-85</inkml:trace>
        </inkml:traceGroup>
      </inkml:traceGroup>
    </inkml:traceGroup>
  </inkml:traceGroup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9:34.46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E74CFC78-7449-4B26-92B7-CE921CD4908F}" emma:medium="tactile" emma:mode="ink">
          <msink:context xmlns:msink="http://schemas.microsoft.com/ink/2010/main" type="inkDrawing"/>
        </emma:interpretation>
      </emma:emma>
    </inkml:annotationXML>
    <inkml:trace contextRef="#ctx0" brushRef="#br0">357 322 330,'-1'0'578,"1"0"-15,-3 0-199,2 0-136,-2 3-137,2 3-91,-1-1-48,-2 1 9,0-1 39,1 2 25,0-3 72,-4 0 68,-1 1 55,1-1 54,-2 1-66,-4-1-16,3-1-26,-4 2-8,5-3-50,-5 2-7,4-4-32,-3 0-3,0 0-22,-1 0-9,4 0-13,-5-4-22,0-3 0,2 0-35,-5-2 16,5 1-12,-3-6 0,1 0 2,3-1 10,-2 0 1,4-4 14,-1 1 1,1 0-19,4-5 3,0 3-22,2 3 7,3-2 5,-1 1 4,2 0 22,0 1-29,0-2 10,6 6 3,1-3-19,-1 3 16,4-1 3,1 5-13,-2-2-9,3 2-1,1 4 4,1 2-13,-1 2 3,5 1 20,2 0 21,2 3 7,1 3 3,1 6 16,3 0-19,-2 4-57,0 0-13,-1 6-26,-1-1 15,-2 4-15,-1-1 67,-4 1-13,1-1 31,-7-1 11,5-3 1,-4-2-1,0 0-10,-5-4 8,1-4 2,0-2-33,-3-1-115,-2-2-62,1-4-62,0 1-116,-3-2-119,1 0-207</inkml:trace>
  </inkml:traceGroup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9:49.200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28 160 215,'-2'-3'757,"0"1"-181,1-1-146,-1 0-86,0 0-121,2 1-72,0 1-51,-2-1-26,1-2-35,1 1-23,-4-3-14,2 1 36,0-1 10,2 1-3,-2-1 26,1-2 2,-2 1 4,2 1 19,0-1-14,1 0 1,0 2-17,0-2-18,0 4-23,0-4-14,0 0-11,0 1-16,0 1 3,0-1 0,0 1 10,0 1-16,1 1 18,0-1-1,2 2-11,-2-1-2,3 1 14,2 2-31,1 0-12,-1-2 5,4 2 8,-1 0 12,2 0 18,0 2 1,-1 0 1,3 3 0,-4 2 0,2-1 11,-1 0-12,1 2 1,-1-2 12,-2 3-10,3 2-3,-4 1-19,2-1-6,-1-1 6,-1 1 19,-1-1-3,1-1-13,0 3 14,-3-3 1,1 2 1,-1-2 2,3 6 14,-2-3-13,-2 1-1,2-4 1,-1 6 13,0-3 3,-1-2 3,0 3 1,-2-2-1,1 0 0,-2-2-9,0 2-11,0-2 10,2 0-9,-2 1-2,0-4-1,0 3 1,1 0-1,-1 0 0,2 2 0,0-2 0,-2 2 0,2-1 0,-1 0 2,-1-1 0,0 0-1,0-1 2,0-1 13,0-2 9,0-2 10,0 2 0,0-2 3,0 1 0,0-2-1,0 4-5,-1-1-13,-3-2-16,1 3 10,-2-3-12,1 1 2,0-2 19,1 1 19,-1-3 9,0 0 16,1 0-10,-2 0 22,-5 0 34,4 0-22,-4 0-25,-1-3-47,1 0-18,0-3-1,1 2-18,2 2-9,2-1 3,1-1-46,2 3-50,1-2-42,1 0-79,0 1-115,0-5-145,0-1-111,0-1-187,5 0-223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9:56.440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76 11 333,'-1'-3'1046,"0"2"-584,-2-2-127,2 0-105,1 2-49,0 1-56,0 0-22,0 0-13,0 0-6,0 0-20,0 0-37,0 0-27,0 0-36,0 0-28,0 0-16,4 0 61,2 0 19,5 8 119,0 0-30,4 3 4,-3 4 9,3 0 0,-3 5-6,-1 2-30,-1-2-40,0 4 1,-1-3-26,-1 3-1,0-3 1,-2 0 0,-1-1-1,-2-2-1,1 0-1,0-3 1,-1-1-1,-1-4 2,0 0 3,-2-4 10,0-3-10,0-2 19,0-1 13,0 0 6,0 0 12,0 0 17,0 0 12,0 0-4,0-1 0,-4-2-75,-2-1-3,-1-3-34,1-1-23,-2-1 17,1-3 8,0-2 7,2-3-13,-5-1 16,2-4 4,3-1 5,1 0 13,-4-4 2,1 2-1,2 1-1,1 1 0,-2 3 16,5 4-16,-3 5 1,4 6-1,-2 1 12,2 3 1,0 1-12,0 0 0,0 0-1,0 0-28,0 1-13,0 7 41,7 5 38,4 7 22,0 1-29,4 3-31,-5 4-13,3-2-9,-4-3 21,0-1 1,-2-7 0,-3-5 0,-1-3-1,-1-4-11,0-2 12,-2-1 11,0 0 30,0 0 6,0 0 6,0-1-24,0-5 11,-7-2-18,-2-4-22,-5-4-2,1-2-10,-3-2 2,-1-3 10,3 1 2,-3 1 11,1 3-13,6-1 1,-3 3-1,3 4 12,2 2 4,1 2 9,1 1 6,3 5 6,1-1 4,1 3-4,1 0-37,0 0-25,0 3-28,0 3-6,0 4-41,0 1-22,1 5 59,3 3 19,3 2 3,0-1 41,2 0-19,0-3-3,2-2 3,-4-4-2,-2-4 21,-1 0 0,-2-6 1,-1 0 2,-1-1 60,0 0 22,0 0 6,0 0 25,0-2-32,-3-5 0,-2 0-65,-4-6-19,-2 0-3,-1-4-13,-2-2 16,4 1 1,-3 0-1,4 4-9,2 2-19,-1 3 15,7 3 11,-1 4-10,2 0-1,0 2-12,0 0 4,0 0-26,0 2-29,3 6-37,7 4 113,3 8 61,1 3 5,2 6-16,-2 3-48,3 0-2,-5-3-47,1-7 25,-5-2 19,-2-11 2,2 0 1,-7-4-1,0-4 1,-1-1 1,0 0 46,0 0 19,0-1 12,0-6 12,-6-4-34,-5-2-31,-1-5-10,-3-5-12,0 0 9,-2-4-11,0 0 1,1 3-2,3-3 0,2 6-31,4 5 6,2 5-9,4 6 22,1 1 9,0 4-13,0 0 0,0 0-15,0 1-31,6 6 40,8 6 22,-1 4 62,6 7-6,0 2-9,3 1-36,-4 1-11,1 0-32,0-7-45,-4-3 2,-6-5 40,-1-2 7,-2-7 9,-2-1 5,-4-3 14,0 0 31,0 0 19,0-2-9,0-3 24,-4-3-15,-6-6-16,0-4-9,-7 1 15,1-5-2,0 1-17,-2 0-18,4 2 16,3 2-19,2 5-12,3 4 12,2 5 0,4-1-11,0 4-29,0 0-25,0 0-35,0 7-6,4 1 103,6 3 3,-4-1 0,2 1-66,1-2-12,-2 0-38,-1-2-51,-1-1-62,1-2-90,-5 1-130,1-2-182,0-1-392,-1-2 3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00.132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319 114 784,'-4'0'658,"2"0"-278,0-1-174,0 1-67,1 0-77,-3 0-10,2-2-32,-1-1-18,-4 0 28,-1 0 77,1 1 110,-2-4 14,-4 3-6,3-2-14,-4 4-33,2 0-4,0 1-20,-1 0-40,2 0-14,0 0-28,0 1-7,1 2 1,-3 0-26,3 2 1,-4-1-7,5 0-16,-5 0 16,4 1 4,-1-1-4,1 1-10,2 2-2,0-3-7,1 3-14,1-2-1,2 1-9,-3 1-16,3 4-5,-2-2-4,3 5 12,0-1 3,0 1 1,2-1 5,1-1 12,0 1-17,0 0 14,0-2-20,0 1 2,0-1 10,5 1-7,-1 1 6,0-3 1,4 1-1,2 1-2,-4-4 12,1 1-19,4 0 6,-2 2 4,1-5 9,0 2-16,3-2-3,-4 0 7,2-3 2,4 3-12,-5-3 3,6-3 10,1 0 12,2 0 2,-1 0 0,1 0-1,0-3-1,-1-1 0,-4-1-3,1-1 2,-3 0 0,3 1-1,-3-1 0,2 3-14,2-3 13,-3-2-10,4 2-6,-1-1-15,-2-1 6,3-1 9,-4 1 17,1 0-1,-1-2-13,-1 2 15,-1 0-2,-2-4 3,-2 1 15,0-2 7,-3-3-6,1-1 3,-3 1 6,0-1 3,-2-2-3,0 4 0,0 0-6,0-1 0,-4 3-3,0 0-13,1 4 9,-1 2 1,0 3-11,1-2-1,0 3 2,-1-2 22,1 4 3,-3-2 0,1 0-9,1 1 2,-1 1-5,-1-2-4,1 1 13,1 2-6,1 0-7,-1 0-2,0 0-10,-1 2-3,2 2-24,-1 1-42,-2 1 22,3 2 1,0 1-4,-5 3 9,2 0 19,0 1 20,0 2 2,-2-1 16,0 1 6,0-1 3,0 0 6,-1 0-19,-5-1 13,5 1-6,-5-3 18,3 1-15,1-1 0,-3-1 3,3-2 3,-1-2-10,0-3 13,0 0 0,2-1-6,0-2 0,2 0-6,3 0-17,0 0 1,3 0-3,1 0-2,0 0-39,0 0-27,0-5-22,0 2-22,0-8 12,3 2 9,7-6 38,1 1 15,-1-2 7,3-2 9,-1 3 20,-1 1 2,-2 4 12,-2-1 7,-3 3 0,0 5 3,-4-1 25,0 4 47,0 0 31,0 0 0,-8 0-1,-3 0-122,-3 6-2,-6 1 22,-1 1 21,-2 1-19,0 1-23,2-3 19,1 1 11,2-2-19,4 0-12,-1 0 1,5 0 18,-1 0 12,3-1 0,4-3 18,1-2 28,2 0-1,1 0-76,0 0-29,0 0-24,0 0-42,4 0-16,5-2 0,9-7 92,1-2 19,8-4 16,0-5-16,2-2-31,-2-1-25,-4-3-6,-3 3-6,-2 1 21,-9 2 31,-2 3 16,-2 3 22,-2 3 0,-3 3 31,0 1 40,-4 5 9,-6-2-18,2 1-20,-5 3-20,1 3-14,-5 3-17,1 8 16,-1-1-29,-2 8 0,1-1-3,4 1-9,-2 3 9,3-2 1,3-1 2,-1-1 3,3 2 19,2-4-21,4 3-1,2-4-2,0 0-1,0-5 0,0-1-21,5-2-7,-1 0-3,6-2 0,0-3 3,4 2 10,-2-3 18,6 1 0,-2-4 2,4 0 1,1 0-2,-1-4-26,3 0-6,-1-4 3,1-1-25,0-2 13,-3-3-1,-4 0-9,0 1 10,-5-3 5,-4 6 13,-2-1 8,-4 2 17,-1 1 34,0 2 41,-2 0 18,-6 3-19,-8 0 7,-2 3-13,-4 0-22,-5 3-43,-2 6 59,1 4 6,1 3 21,0-1-62,0 4-24,1-2 34,6 4-12,3-2-10,2-3-13,3-2 10,2-3 19,3-2 9,4-4-10,1-2 1,1-2-31,1-1 0,0 0-31,0 0-24,6 0-40,7 3-15,4-3 110,9 0 1,5 0-1,1-4 18,3-7 4,0 0-22,-3-7-49,-1 3-7,-4-1 4,-7 0 21,-2-2-24,-3 5 5,-10 4 16,0 0 8,-3 1 26,-2 3 24,0-1 13,0 3-6,-3 0-2,-2 1-29,-5 1-28,-1 0 7,1 1 2,-4 0 18,2 0 1,-1 0 0,-2 1 11,-1 2 11,1 3-20,0 0 17,2-1 11,-1-1 20,4 2-10,-3-1 0,5-2-40,2 3 0,0-4-3,1 1 0,3-3 3,0 0 2,0 0 0,2 0-2,0 0-34,0 0-31,0 0 10,0 0 27,0 0 12,-1-5 1,-3 2-37,0-1 21,1-3 31,-1 5 18,3-2 4,-2 1-7,2 2-15,1 1-18,0 0-54,0 0-21,0-2-9,0 2-17,0-1-97,7-1-1,-2-1 166,3-1 32,-1-1-13,1 2 16,-5-2 15,2 1 1,3-1 0,-1-1 0,3-2-3,1 1-13,1-3-9,2 0-74,-2-4-34,0 3-8,-3 0 48,-2 2 68,-3 0 25,0 4 38,-2 1 26,-2 2 26,0 2 44,0 0-10,0 0-16,0 0-23,0 0-22,0 0-33,0 2-30,0 2-67,-2 1-59,-2 1 8,3-1 10,-3 2-32,2-3-7,0-1-52,2 1-69,-2-4-58,1 0-127,-3 0-223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00.835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322 301 141,'0'2'692,"0"1"-116,0-1-173,0-1-100,0-1-53,-2 0-60,-2 0-28,-1 0-14,-2 0-7,-2-5 16,-4-2-52,-1-2 26,-3-2-4,-3-3-7,1-3-28,-2 1-35,1-5 15,-3 1 13,3 0-32,-2-1-6,2-3-22,0 4-12,2-3 15,2 3-25,3 2-3,4 2 0,4 5-2,1 4-17,3 2-6,1 1-6,0 4-22,0 0-29,0 0-41,7 0-6,7 9 129,4 2 13,6 4 28,3 6-10,0 4-31,0 4-22,0 1-70,-7-2-15,-3-3 24,-4-9 39,-4-4 25,-4-8-13,-3-1 0,0-3 32,-2 0 48,0 0-6,0-5-42,0-4-73,-5-3-157,-3-3-304,0-4-614,-3 2-268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02.341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115 11 75,'-3'-3'1024,"0"3"-464,-1-1-173,0 1-153,-2 0-82,2 0-43,2 0-34,-2 0-20,-2 1-30,1 2 20,-1-1 20,3 2 57,-4-1 19,1 2-7,1 1 13,0-4 3,1 5-17,-3-5-20,3 7-40,1 0-32,-1 0-39,3 4-2,-3-1-1,0 2 1,4 1 2,-3-1 23,3-2 3,-4 0 4,1-1 5,3-2 1,0 0-19,0 2-18,0-2 0,0 1-1,0-1-2,4 0-17,2-1-3,2 0 3,-2 1-3,4-2 3,0-1 1,1 2 2,0-2 3,1-1 10,0-1-9,3 0 12,-3-3 2,2 0 10,-2 2-12,3-1 0,-6 0 0,2-2 0,-1 1 1,-1-1 0,3 0 1,-3 0-2,2 0 0,1 0 0,0 0 2,-1 0-2,4 0-40,-5-5-20,3-4 13,1-2 9,0-3 19,-1-5 6,3-1 11,-3 2-14,-3-2 14,4 0-1,-6 7 0,0-3-16,-1 3 16,0 4 1,-2-3-1,0 4 0,-1 4 1,2-2 0,-6 1 2,4 4 1,-4-4 28,0 2 12,0-3 16,0-1 9,0-2-25,-3 0 0,-2-2-23,2 2 11,-3-2-7,1 4-11,3 5-11,-1-4-1,0 5 0,2-3-2,1 3-13,0 1 14,0 0 0,0 0-17,0 0-6,0 0 3,0 0-13,0 0-31,0 0-28,0 0-36,0 0-67,-2 0-122,0 0-225,2 0-525,-2 0-364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09.496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191 691 284,'-5'7'415,"1"-6"-50,1 3-42,-4-2-30,2-1-97,2-1 31,-2 0-45,1 0-35,0 0-38,1 0-25,-1 0 3,0 0 16,3 0 5,-1 0 20,0 0-13,2 0-6,0 0-7,-2 0-13,1-3-3,-2-2-16,2-2-29,1-1-28,0-5-13,0-1-13,0-1-3,7-1 14,3-4-14,4 2 14,2 1 2,4 0 17,3-1-4,4 4 15,4-3 23,3 1-32,2 0-18,5-1 15,3-2 25,0 1-23,3-2 8,2-1-14,-2-2 1,-4 3-13,-2 3 2,-1 1-2,-8 3-1,-3 4-21,-2 4-7,-4-1 26,1 6-28,-5 0 9,1 0 20,-3 2-1,-4 3-10,-2-1 0,-4 1-2,-2-1 2,-1-1 13,-3-2-1,1-1 1,-2 0 2,0 0 11,0 0 6,0 0 6,0 0-3,0 0 0,0 0 6,0 0 35,-3 0 41,-5 3 37,-6-2-69,-7 2-13,-5 3-34,-6 1-6,-3-2-16,-3 2 34,-1 0-12,-2-1 6,-3 3-3,3-1-7,2 1 13,-3 2 6,2 1 4,2 2-34,0 2-9,1 0-1,-1 1 2,2 1 0,-1-2-2,4 2-2,-1-1-1,2-1 1,1 0-10,4-2 8,1 1 4,5-2-12,1 0-6,3-2-1,3 1 16,1-1-19,7-2-2,-4-3 2,9-4-3,-2 0 0,2 0 1,1-2 2,0 0 20,0 0 1,0 0 1,0 0-13,0 0-5,0 0-7,1 0-3,9 0-3,-1-4 31,9-3 31,6-2 12,4-3-5,4-2-1,2-1-35,2-2-2,2-2-1,2 2 1,2-4-1,3 0 0,2-5 0,3 0 2,2 1-2,0-3-14,2 0 13,-1 5-1,-1-4 0,-3 5-12,-6 5-1,0 1 13,-5 5-16,-5 2 16,-3 2-12,-3 3 2,-7 3 10,-3 0-12,-3 1 12,-5 0-10,-1 0 1,2 0-1,-7-3 12,2 3 0,-1 0 1,-3 0 0,2 0 3,-3 0 10,1 0 8,-1 0 7,0 0 3,0-2 1,0 2-5,0 0 14,0 0 5,0 0 7,-5 0 15,-4 0-30,-5 0-38,-2 2-29,-8 2 13,1 0 16,-4 0 3,0 0-1,-7 0-2,5 2 15,-4 1 5,1 0-5,0 2-15,-3 3-2,1 0-21,-2 2 11,-4 1 9,2-1 3,-1 1 0,-2 1 29,4-2-26,-2 2-2,-2 0 17,8 1-5,-4-2 2,6-2-15,3-3 1,3 0 1,4-4 26,5-2 12,8-1 15,3 0 0,1-3 49,2 0-27,1 0-37,1 0-26,0 0-14,0 0-12,0 0-10,0 0-14,0 0-16,3-6-7,6-2-2,6-5 33,2-3-8,6 1 17,4-4-5,4-2 5,1 1 4,5 0 3,2-4 12,5 1-19,6-4 16,4-2 2,8-4 0,1 0 2,1 0 23,1 0-24,-4 2-4,-3 5-11,-6 5-6,-5 3 2,-8 7 7,-1 1-11,-6 7-8,-5-3-9,-4 5 15,-6 1-2,-4 0 8,-4 0-6,-4 0-3,-3 0 4,0 1 13,-2-1 11,0 0 25,0 1 6,0 2 3,0-3-3,0 2 0,0-2 0,-5 5 3,-4-1 7,-6 2 8,-4 1 6,-7 2-24,-5 0-9,-2 0-4,-7 4-16,-8-3 10,-1 5 10,-5-1-20,-8 5 0,1 0-2,-2 1 0,0 3 18,3-3 1,7 1-1,-1-2-6,7-4 7,4 1 24,5-1-40,6-3 15,5-4 25,7 1-16,6-4-5,7-4-7,3 2-15,4-3-18,0 0-25,0 0-12,0 0-12,0 0-13,6 0-3,9 0 0,5 0 83,8 0 2,10-6 32,7-4-19,5 0-15,3-5-2,3 1 1,-1-5-10,3 2 11,0-2 14,-3 1-13,2-1-1,1 2 0,-7 1-3,1-1 1,-1 3 1,-6 0 1,-3 4 0,-9 0-1,-3 4-11,-11 3-10,-7 2-24,-6 0-4,-4 1 40,-2 0 10,0 0 38,0 0 12,-5 0 17,-12 2 1,-8 5-53,-7 2-13,-13 4 0,-6-1 11,-7 3 11,-4-1 1,-5 1 2,-2 1-2,-1 2-13,0-1-11,6 6 36,2-3 6,9-3-19,10-1-21,11-3 0,8-4 0,5-2 0,10-3 13,3 0-16,5-3 0,1-1-37,0 0-30,0 0-4,4 1-11,8-1-26,9 3 68,10-3 40,14 0 1,13-5 8,6-8-6,10-2-3,6-6 11,1-6-11,-1 5-13,-3-2-5,-9 3-10,-7 1-1,-8 6-8,-10-1 34,-11 6 0,-7-1-9,-7 7-7,-7-1-2,-6 2-13,-2 2 34,-3 0 43,0 0 31,-14 0 26,-7 0-34,-11 0-66,-13 7-1,-11 2-29,-13 4 30,-6 5 25,-6 0-3,-2 2 8,-4 0 10,5-1-9,6 1 18,6-1 12,14-2-37,9-1-22,11-3 11,10-2-11,9-4 19,7-4 7,8 1-19,-2-2-9,4-2-43,0 0-24,0 0-10,9 0-18,9 0 0,8 0 95,15-9 18,13-2-17,10-9 12,10-4-13,7-4 0,5-2 9,-1-3-9,0 0-25,-6 4 4,-7 1 21,-11 3-1,-8 4-11,-13 4-22,-6 3-6,-11 5-5,-9 3-4,-5 1 3,-5 4 46,-4 1 55,0 0 48,-4-1 20,-7 1-9,-8-4-114,-7 4-25,-4 0 7,-8 0 18,-4 0 19,-2 4-16,-7 3 13,1 2-4,-7 4 9,2 3 1,-4 4-22,1 0 21,-1 3-9,2 3 10,5 0 5,3 3-11,2 0-1,7-3-14,0 2 11,3-1 10,7-4-4,5-6-15,7-1 12,5-7 6,6-3 1,3-3 6,3-3-6,1 2-10,0-2-10,0 0-2,0 0-1,0 0-36,1 0-22,13 0-23,5-8 39,13-1 43,11-5 0,12-6-1,10-4-17,5-1 15,4 0-16,0-2 16,-3 4-12,-2 0-16,-8 2 10,-7 2 3,-9 6 2,-7 0-5,-10 4-4,-9 3-9,-9 4 4,-4-2-1,-5 4 31,-1 0 28,0 0 24,0 0 31,-8 0 11,-8 0-45,-10 1-49,-7 6-3,-12 2 3,-1 3 23,-7 3 35,-1 2-12,-4-2-16,1 5-15,4 0-14,3 0 29,6-3-9,10-1 7,4-3-1,13-5 6,2-1-5,11-5-7,0 0-9,4-2-12,0 0-1,0 0-17,0 0-19,0 0-17,0 0-26,8 1-24,11-1-28,8 0 131,9-3 1,12-6 22,8-1-6,0-8-16,2 4-27,-4-3-16,-6-1 0,-6 4 3,-8 1 0,-6 1-9,-5 3 9,-11 0 40,-5 5 1,-3 2 17,-4-1 44,0 3 54,-6-1 10,-8 1-41,-4 0-84,-8 0 21,-2 4 12,-4 5-12,-2-1-10,4 4-10,0-1 1,4 0-3,5-2-1,0 0 0,9-4-1,1 1-17,6-4-5,1-1-90,3-1-30,-3 0-15,2 0-64,2 0-131,0 0-174,0-1-184,-1-1-617,-3-4-285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14.783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1919 3 236,'0'0'1035,"-1"0"-533,-1-2-67,-1-1-110,1 3-90,-2 0-55,-1 0-68,-1 0-35,2 0-38,-2 0 18,0 0 11,-1 3-42,-1-1-10,2 0 0,-5-1 22,2 5 13,-4-6 9,3 5-12,-5-1 31,0 0-29,-1-2-24,0 3 15,0-2-13,-2 3-3,-2 3-9,1-3 0,-4 1 12,0 1 13,2-3 18,-2 3 37,-1-2 19,2-1-34,1-2-22,-2 3-19,-1 1-18,0-5 6,3 5 3,-3 0-3,-1-2-28,0 2 0,-2-1 1,-1 2 2,0 1 105,1-1 43,4-2-92,0 3-47,3-3-12,0 3-22,-3 2 10,-4 3-13,3-1 22,-2 0 0,6-1 3,-3 0-2,4-3 0,0 3-1,0-3-15,-2 4 2,1-5 16,-1 4 10,1-4 11,1-1-18,-2 1 9,-3 1-12,-2-1-2,-2 2 1,-5 1-10,1 2 10,-3 3-2,2 0 3,2-2 0,4-2 68,4 0-38,3-5-30,2 1-2,-1-3 0,6 0 2,2 2 0,2-5 0,-1 1-2,3 1 2,2-1 1,0-1 2,-5 4-3,1-4-12,-2 5-22,-1 1 22,0 3-3,-4-1 15,-2 4 12,-1 1-12,-2 4 1,-1-2-2,1 3 0,-1-6-26,2 1 27,1-2 11,6 0-11,-3-1-2,2-1 2,3-2 13,1 2-13,3-5-1,-2 3-1,-1 2-17,2 2 1,-1 0-1,-2 3 18,3 1-1,-4-1 0,3-1-13,2 2-7,0-2 22,0-2 0,1 0-1,3-5-14,-1 0-7,4-3-6,-2 2 7,1 0 8,-2-1 13,2 2-2,-1 0 1,2 0-1,-2-2-1,2 3-9,-2 2 12,1-2 0,1 2 3,-3 1 40,2-4-43,0-1-16,1-1-9,0-3 10,0-1 14,0-2-2,0 0 1,0 0-13,0 0 3,0 0 11,0 0-1,0 0 0,0 0-11,0 0 13,0 0 0,0 0 13,0 0 5,0 0 10,0 0 3,0 0 0,0 0 2,0 0-5,0 0-12,0 0-4,0-2-12,0 2 0,0 0-19,0 0-5,0 0-13,0 0-6,0 0-7,0 0 1,0-2-10,0 2-16,0 0-6,0 0-9,0 0-14,0 0-53,0 0-70,0-1-46,0 0-114,5-6-210,3 0-150,2-7-369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18.73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389 789 521,'-13'6'643,"-1"0"-178,2 0-132,-2 2-67,1 1-85,-2 0-115,0 4-31,1-2-3,0 2-28,2-1 9,-3 1 22,0 2-19,0-1 23,2 4 0,-3-1 35,-1-1 16,1 3 22,0-3-9,0 4-20,3-5 16,-1-1-12,2 2-29,1 0-20,2-2-23,1 3-15,-2-2-23,4 0 4,0 1 3,1-1 13,-1 3 1,3-1 1,0-3-1,-1 0 1,4 0 1,0-5 2,0 0-2,0 0-12,0 0-4,4-3-3,1 1-13,3 0 10,2-1 2,0-3-6,1 2 14,0-4 10,1 1-17,1-2 19,0 0 2,-3-3 37,4-5 13,-4-4-7,3-2 2,-4-1-9,2-2-15,1-1-1,-1-2-22,0 1 0,-1 1-2,4 1-46,-4-1 10,1 2 22,0-2 0,3 1-28,-4 2-9,4-2-23,-2 0 5,-1 2 14,-2 1 5,-1-1 4,2 2 16,-4 3-6,2-1 34,-1 2-15,-1 1-3,-1 2 2,0 0-9,1 3-6,-2-2 6,-3 4 0,2 1 10,-1-2 15,1-1 1,0 1-32,-1 2-17,0 0 17,-1 0 15,2 0 17,-3 0 0,0 0 3,0 0 2,0 0 20,0 0 8,0 0 12,0 0-1,0 0 8,0 0 9,0 0 9,0 0 20,0 0 22,0 0 42,0 2 16,-3 3 11,0-1-83,-2 4-95,0 1-45,-1 4 30,-2 2 14,1 3-12,1 3-12,-4 3 9,5 0 3,-2 1 11,2-1-11,-3-1 10,5-1-13,-1-4 13,3-1 0,-3-1 2,1 2 1,2-4 0,1-3 0,0 0-3,0 0-19,0-2-13,0 0 3,0 1 4,4 0 2,0-1 7,2 2-4,0 0 20,1-3-17,-2-1-2,0 1 3,1-3-7,-1-3 23,1 3-13,-3-3-3,1-1 7,2 0 11,-1 2-11,1-2 12,0 0-2,4-1-33,-3 0-3,2 0-7,-2 0-13,4-5 26,-5-4 31,4 0 1,-2-4-1,-2-3 0,0-2 1,-2-4 19,-1-1 13,1 1-13,-3-6 4,-1 2-11,2-2 1,-2 2 13,2-1-26,-1 4-26,2 1 1,0 1 9,1 7-4,0-1-5,-1 4 9,1 2-13,-3 7 6,3-4 7,-4 6 3,0-1 13,1 1 0,-1 0 39,0 0 15,0 0 7,0 0-6,0 0-20,0 0-34,0 0-1,0 0-16,0 0-9,0 0 12,0 0 13,0 0-1,0 0-12,0 0-10,0 0 23,0 1 45,3 5 26,-3-4 9,1 7-4,1 2-11,-2 4 2,0-1-10,0 4-15,0 0-20,0 3-20,0 0-1,0-4-1,-3 6-1,3-3 0,0 1 0,0 0-15,0 2 13,0 0-13,0-1 14,0-2 2,0 0 0,0 0-1,1-5-1,1-1-14,0-2 3,1-3-3,1 0 16,0 2-13,3-2-2,1 0-4,-1 2 6,-1-3 10,4 0-20,-3-1 4,-1-2 3,1-4-3,0 1-1,-3-2-34,-3 0 22,3 0 32,-1-6 16,2-3 57,1-4-8,2-5-30,-3-2-35,0 0-16,1-1 13,-2-1-23,-1 1-12,0 1 2,3-2 7,-5-1-3,5 1-9,-2-1 9,0-2 0,-4 1 6,0 1 26,0-2 12,0 2 23,-3-2-6,-2 1 22,-2 2-3,-1 4-2,4 0-34,0 4-12,1 3 0,2 1-23,-1 3 21,0 3-1,2-1-20,0 2 4,0 0 7,0 1 12,0 2 26,0-1 49,0 1 14,0 0-3,0 0-10,0 0-19,0 0-16,0 0-28,0 0-13,0 0-25,0 0-19,0 3-7,0-3 7,0 2-7,0 1 5,2-1 46,1 5 4,1 1-4,0-2-16,-1 6 12,2 3-24,2-1 15,0 3 11,-3 3 2,1 1 2,-2 2 1,1-1-1,0 5-2,-1-5-10,1 2 10,-2-1 0,2-3-3,0 0-13,2-1 3,-2-3-3,-1-3-6,4-1 5,-1-2 15,1 4-18,0-6-2,0 1 0,0-1-1,0-2 22,1 0-2,-3-3-23,1 0 25,-2-1-11,-1-2 8,0 0 1,0 0-22,1 0 2,2 0 20,-2 1 1,1-1 2,0 1 7,1 2-7,-2-3-2,1 0-30,-3 0-3,2 0 3,-2 0 0,1-3 32,0-2 48,1-6 19,0-2-12,-1-3-20,1-1-22,-3-1-2,1-1-10,0 1 14,-2-2 4,0 3 1,0-3 5,0 3 11,0-1-1,0 3-6,-2-1-10,-1-4-16,-1 4-3,1-3-2,-1 1 1,0-2 0,1-2 0,-1 1 1,3-2 12,-3 3-9,0 0 19,2 2-22,1 2 1,-5 1 25,4 6 21,-1 0 7,0 1-9,2 2 5,0 0 1,1 4-10,-3-1-13,3 3-9,0-1-3,0 1 0,0 0-13,0 0 10,0 0-10,0 0 19,0 0-7,-1 0 4,1 0 0,0 0 6,0-3 4,-2 3-29,0-4 15,2 3-15,0-1 16,-2-2 3,1 2-19,1 1 1,-3-2-1,3 0 3,0 3 13,0 0-1,0 0 1,0 0 1,0 0 5,0 0-4,0 0 1,0 0 3,0 0 9,-1 0 19,1-2 18,0 2 35,0 0-16,0 0-32,0 0-18,0 0-12,0 0 3,0 0-7,0 0 4,0 0-1,0 0 7,0 0 0,0 0-7,0 0 1,-3 0 1,2 0 1,-2-3-14,1 0 2,-1-1 0,-1 3 16,0-2-16,0 2-3,4-2 4,-2 2-1,1 1-12,1 0 15,0 0-2,0-1-4,0 1-10,0 0-2,0 0 1,0-1-2,0 1 0,0 0-1,0 0-10,0 0 9,0 0-10,0 0 11,0 0 1,0 0 1,0 0 1,0 0 0,0 0 1,0 0 1,0 0 10,0 0-12,0 0 1,0 0-1,0-2-1,0 2-2,0 0 0,0 0-1,0 0-1,0 0 1,0-1-9,0 1 11,0 0 0,0 0-1,0 0-1,0 0 0,0 0-12,0 0 12,0 0-13,0 0 4,0 0 0,0 0 0,0 0 9,0-2 0,0 0-10,0-2 11,0-3-13,0 0-3,0 1 16,0-2 1,1 1 0,1 1-1,2-5 0,4 0-13,-3-1-9,2-3-5,4 2 13,-5 1 1,4 1 14,-3 2 0,-2 5 0,-1-1-1,1-1-10,1 3 12,-2-3-1,1 1-1,0 2-1,-2-3 2,1 0 1,3 4 1,0-4 1,-5 0 1,4 0 12,2 0-13,-1 2 1,-5-3 9,5 2-11,0 1-1,-3 0 0,-1 3 1,-1 0-1,0-2 0,0 1-2,1 2 0,-2 0-1,5-2-9,-2 1 12,3-5 12,0 4 1,2-2-11,0-3 10,2 0-10,0 1 17,2-3-15,-2 1 14,1-1-16,-1-1 9,-2 2-11,-1 0 0,0 3-1,-3 2-1,1-2-10,-3 4 12,1-2 0,0 0 1,1 1 0,0 1-1,2-4 2,0 2 1,2-3-1,1 1 0,1-2 1,1-1-2,-1 2 2,-1-2-1,5-1 1,0-2-3,-2 2 0,2 1-2,-3-1-1,3-1 1,-3 2 0,2 2-10,-4 1 12,0 1-2,-2 0-1,1 0-13,1 1 15,-4-1-1,4-1 1,1 2-3,-2-1 3,-1 0 0,1-1 1,2-2 2,-1 1 12,2-1-14,0-1-2,1 1 0,-1 0-1,1 0-10,-1 0 10,-3 4-9,2-3-1,-2 4 1,1-4-3,-3 5-1,-1-3 14,1 3-10,0-2 9,-1 0 0,2 1 1,1-1 2,-1-1 0,-2 0 2,0 0 10,2-1-10,0 2 1,0-2 0,3-2 0,-5 1-3,5 2-1,-3-1-12,2-1 12,-2 4 1,0-1-1,0-1 0,-1 3 0,0-3 0,-2 2 0,0-2-1,1 1 0,2 1 2,-3-1-1,0 2 0,1-1 1,-2-1 2,1 1 0,-1-1-1,0-1 1,2 2-1,2-2 0,-3 3 0,0-3-1,4 0-1,-4 3-1,3-5-13,-3 4-7,4-1-2,-4 2-4,3-3 0,-1 1-3,-2 2 3,0 0 7,1-2 18,-1 0 0,1 2 1,-2-2 1,2-1 0,0 3 1,3-3 2,-1-1-2,0 1-16,2-3-15,-2 5-15,0-4-1,0 2 4,0 2 9,-1-4 9,1 3 3,-4-2-3,4 4-9,-4 0 12,-1-1 0,1 0 7,0-1 2,-4 3-21,0 0-71,0 0-86,0-1-37,0 1-107,-3 0-204,-5 0-685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3.4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797 428 931,'-8'0'567,"8"0"-195,-9 0-129,4 0-65,2 0-81,0 0-61,-5 0-36,0 0 0,-1 0-36,-7 0 35,4 0-1,-4 8 2,-9-5 49,5-1 25,-5 4 13,-3 0-13,-3-2-6,1-4 9,-4 0 1,-2 0-8,0 0 4,-3 0-36,0-10-38,3 2 1,-6-3 10,6-1 5,-1 7-16,7 0-9,-1-6 7,6 7 0,-3-6-20,6 2 6,2 1 13,4-3 2,5 2-19,2 5 17,1 0-13,5-3-13,3 0 7,0 1 22,0-3-58,0-1-13,0-2-6,0-3-7,6 1 26,8 2-6,2-3 9,4 3 22,5-5-2,3 10 16,0-6-17,5-3 36,0 1 0,4 3 0,-4 2 0,3-7 26,-8 12-8,6-12-17,-7 3 14,7-4 1,2 0 4,-5 4-20,11-5 13,-9 4-13,-2 1-42,-1 7 16,-2 4-6,-3-1 2,0 3 30,-5 0 13,5 0 36,-3 0-14,1 0-5,-1 0-27,8 0 23,-2 0-1,6 0 1,-6 0-23,5 0-3,3 0 2,1 0 14,-1 0-16,6 0-20,-12 0-31,9 0 31,-16 0-9,-1 0-3,-11 0 30,-5 0 2,-4 0 45,-2 0 39,0 0-36,0 0-19,0 0-9,0 0-4,0 0 0,0 0-3,0 5 3,0 7 64,0-4-18,0 11-17,0-2-32,0 0-11,0 1 20,0 0-9,-2-5 13,-7 1-4,1 0 7,-6 3 0,-3-3 6,3 5-6,-8-5 22,-6 10-13,-5-4-22,-4 1-12,-2 4 18,-2-3-9,4-4-1,-4 3-9,4-2-3,9-5-13,-5-5 13,14 0-1,-7-1-47,10 3-7,5-9-15,-3 4-13,5-6-33,1 0-29,5 0-6,0 0-43,3 0-94,0 0-207,0 0-218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0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105 540 705,'-28'0'538,"3"0"-268,5 0 68,1 0-15,10 0-61,4 0-75,5 0-71,0 0-61,0 0 13,5-1-68,4-4-84,5-11-29,8 4 100,3-12 13,11-2 23,3-3 6,6-2-3,2-2 19,-2 8-4,8-8-8,-6 7-20,3-6-10,3-1-3,3 7-29,2-1-39,-5-4-22,9 3-136,-15-4-46,3 7-86,-11 5-126,-5 3-93,-9 7-85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20.07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307 0 822,'0'0'828,"0"0"-363,0 0-225,0 2-80,0-2-64,0 0-31,0 0-39,0 0-23,0 0 23,0 0 19,0 0 32,0 2 35,0-2 13,0 0 13,0 1 19,0 5 21,0-2-7,-6 5-39,1 3-13,-3 1-11,-3 4-21,3-1-31,-1 1-28,-2-1-6,0 1 3,0-1-13,1 0-10,-5-2 11,4 3 5,-1-4 1,1-3 6,-2 2 15,2-1 7,0 2 11,0-3-2,-1 1 2,-1 2-8,-1-2-16,1 1-19,2-2 3,0 0-2,5-2 2,-1-3 5,0-1-11,4 0-11,0-3-1,0 3-1,0-1-1,2-1-1,-5 4-9,5-4 8,-2 2 0,2-1 1,-2-2 1,2 0 1,1 1 1,0 0 2,-1-2 12,1 0-11,0 0 12,0 0-12,0 0-1,0 0-2,0 0 0,0 0-1,0 0-2,0 0-15,0 0-2,0 0-1,0 0 8,1 0-11,4-2-19,5-2-6,0-3 49,7-2 30,3-4-30,1-6-24,1-2-13,-1-3-19,1 2 13,-1-3 6,0-2-16,-4 2 7,-1 0-16,-2 4 0,-2 4 5,-5 1 20,1 5 37,-6 5 0,1-1 13,-2 5-1,-1-1 7,0 1 18,0 2 7,0 0 5,0 0 13,0 0 13,0 5-17,-5-2-14,-2 5-44,-5 3 0,3 2 6,-9 3 12,2 1 1,3 2-4,-2-2-2,3-3-1,-2-2 0,8-4 0,-1-2-12,4-5 0,-1-1-49,4 0-68,0 0-35,0 0-19,-1-6-92,-1 0-144,-2-3-397,2-5-514,-2 4-98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21.23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20-1 1545,'-3'2'576,"2"2"-278,1 3-162,0 2-65,0 2 29,0 5-6,0-1-33,0 2-23,4 2-22,1 1 7,2 0 19,-1-2-10,-1 1 16,0-3-10,-1-3-25,-1-4 22,0-2-3,0-2 0,-3-4 3,0-1-2,2 0-1,-2 0 3,0 0-10,0 0 1,0 0-25,0-1 15,0 0 28,0-3 10,0-2 3,0-3-6,-2 0-23,-1-5-5,-3-1 8,-2-4 29,2 5-25,0-1-13,-1 2-19,3 4 38,0 2 3,2 5-13,2-1-3,0 3-14,0 0-14,0 1-28,0 4 25,0 9-37,0 0 40,0 5 25,0 3-23,0 0-2,1 0-19,3-2 0,1-7-15,-2-1 9,0-6 9,0 0 3,-3-5 13,0-1 7,0 0 49,0 0 4,0 0 15,0-3 20,0-2 5,0-3-47,0-4-53,-3-2-28,-3-6 3,2 0 25,-1-3 15,1 4-15,-1 3-11,3 3-8,1 6 19,-2 3 3,3 4-3,-1 0-1,1 0-33,0 0-28,0 4 55,0 4 7,0 4 19,0 5 6,4 4-14,-1 3-11,1 1-3,1-1-9,0-2-1,-1 1-18,2-2 0,-3-5 15,1-5 3,-4-2-6,1 0 3,-1-6-3,0-2 1,0-1-20,0 0-53,0 0-54,3 0-80,-3 0-124,0-4-171,1-1-239,0-5-547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23.05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460 50 999,'0'-7'485,"0"6"-78,-1 0 15,1-1-49,-2 0-49,0 1-60,-1-1-42,0 1-47,0-4-52,-2 4-19,0-1-17,-1-1-21,-2 1-27,0-1-27,-1 0 4,-2 0-1,0-1 10,0 2 0,-2-1 22,-1 0 6,0 3 46,-6 0 34,1 0-34,-6 0-43,2 5 27,-1-1-2,1 5-20,-1-1-43,4 3-18,0-2-1,1 2-2,3-2-9,2 3-6,5-3-7,0-3 1,3 4 7,-1-1-1,2 2-7,1-1-2,-1 2-4,2 2 15,-1 0 14,1 1 1,0-1 0,2 3 1,-1-3 0,-1 0 1,0 1 0,2 0-1,-5 1-1,4 0 1,0 4 15,-2-4-15,3 2-2,1-2-14,0-3-2,0 1-7,0-3 4,1 1 5,3 0 15,0 0 1,2-1-1,-1-1 1,0 1 1,1-2 24,1 0 3,1 2-7,-2-2-3,4-2-18,1 2-4,-3-4-14,3 1 17,3-2-2,1 1 0,1 0 1,0-4-14,2 2 16,1-3-1,-6 0-1,6 0-1,-1 0-10,-2 0 13,0 0 12,3 0 7,0 0-19,-1-3 0,1 2-2,1-2 2,0 1-1,1 2 0,-4-6 1,-1 3 0,1-2-4,-1-1-42,-2-3 3,3 0 40,-5-2-16,3-4 16,-1 1 1,-2-1-1,1 2-12,-3 4-7,4-5 10,-4 5 11,1 0 0,2 1 1,-3-1-2,1 0 2,-2 2 3,1-2 0,-2-2-1,1 2 13,1-4-15,-4 2 0,4-2-14,-3 0 13,1-3-1,0 0 1,0-1 1,-1 3 0,-2 1 0,-1 2 1,-3 4 1,5-1 0,-6 2 10,4 1-10,-4-1-1,1 2 1,1-3 11,-2 1-10,0-2 12,0-3-15,0 4 0,0-2-2,0 7 2,0-4-1,0 1-1,0 5-23,0 0-27,0 0-38,0 0-59,-3 0-77,-1 0-130,-2 7-234,-2-1-390,2 6-313,-5-1 515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24.262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323 1017 70,'-2'0'274,"0"0"-63,1 0-61,-2 0-26,2 0 4,0 0-7,-3 0 35,2 0 23,-2 0 26,0 0 21,-1 0 14,0 0 13,-2-3-10,-3 2-20,1-4-53,1-2-42,-3 0-45,-2 0-9,-1-4-13,-1-1-10,-1-2 7,-1 0-1,-2-1-3,3-2 3,-3-1-3,0-2-1,1 3 39,2-2-4,1 1-35,2 0 10,2 0-16,5-2-40,-1-2-7,1 1-13,4-2-12,0-2 9,2 1 0,0-4 4,0-1-4,0-2 14,0-1 1,2 2-12,3-4-2,5 4 15,-4-2-16,5 2 16,1-2-35,2-2 33,2-1-23,3-2 9,1 3-7,-1-2 21,1 3-15,0 4 14,-4 3-9,-4 6-17,1 5 28,-6 4 1,0 2-2,-1 3-29,-2 3 15,-2 0-16,2 1-12,0 1 19,-2 1-4,2 0 4,0 0-17,-4 0-94,3 0-6,-3 3-66,1 0 22,-1 4-1,0 1 39,0 3-38,0-1-138,0 3-145,0 7-104,-4-3-211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27.99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114 1210 586,'-4'-7'431,"2"-2"-53,-2-2-22,2-2-80,-2-2-62,0 0-17,-3-2 14,0-3 18,-2-1-40,-1-1-10,1-1-47,2-3-21,-2-3-29,1 0-21,0-3-36,-1-2-12,4-6-13,1 0 0,3-1-15,1-3 13,0-1-14,0 1 3,5-1 12,3-1-21,6-1 3,2 3 19,-3-4-19,8 3-2,-1 3 20,-3-1-1,2 9-36,0 2 31,0 3 6,-6 3 1,2 3-16,-6 9-12,1 2-1,-5 8 13,-4 3-12,-1 1-1,0 0-16,0 0-4,0 5 36,0 0 13,0 6 112,-3-1-26,-4 6-22,-3 2-33,0 0-5,-1 3 24,-1 1-18,-3 6-32,0 5-13,-1 4-2,2 7-11,0 6 23,-1 4-10,3 6-9,-2 4 21,6 1-2,-1 1-25,2-2 15,2-6-48,1-5 7,2-12 26,2-9 25,0-9-15,0-7 18,0-4 3,0-6 9,2-5-8,-2-1 8,4 0 14,-4-5 37,2-4-40,2-9 40,3-7 19,1-7-31,0-8-38,4-9-13,-1-3 0,0-13 1,6-18-1,10-20-38,14-15-22,2 2 6,-3 23 19,-6 28-10,-18 27 23,0 12 22,-2-5 0,-1 6-8,-1 1 8,-7 15 16,-3 3 44,0 6 41,-2 0-18,0 1-23,0 11-32,0 6 29,-5 10 18,-4 12-43,-2 6-2,-1 12-29,-4 20 0,-6 22-1,-4 26-10,1 7-8,3-11-14,2-19-40,7-36 13,3-15 59,4-16 19,2-9-16,1 2 38,2-1-22,1-2 6,0-8-3,0-5 6,0-7-24,0-5 11,0-1-15,0 0 0,0-7 1,0-9-1,5-10 41,3-9-40,0-9-1,3-8 0,4-10 0,2-4-2,3-5-7,3-5-10,4 3-13,1-1-65,1 4 31,-8 6 19,1 4 15,-6 7 31,-1 6-1,-5 6 2,-3 7 0,1 7 0,-5 10 19,0 3 22,-3 9 12,0 1 36,0 4-2,0 4-40,0 8-47,-6 10 0,-3 13-12,0 11 10,-5 13-20,1 20 9,-5 25 12,-2 27-18,0 5-18,4-11-48,-2-22 3,9-35 16,-2-24 66,6-15 19,2-9 47,-1 0 54,1-3-67,0-3-9,2-7-4,1-3-1,0-4-11,0-2-3,0-7 28,0-10 16,0-8-60,1-13-9,5-5-15,3-13-7,2-8 21,6-18-2,6-20-16,10-11 0,3-3-6,0 17-22,-7 26-48,-11 23-8,-4 18 15,-5 2 22,5 3 37,-6 3 27,1-1 2,-3 10 32,-5 8 31,0 3 3,-1 6 19,3 0 7,-3 2-64,0 10-28,0 10 0,0 10 46,-3 11 3,-3 14-30,-7 27-16,-1 21-3,-9 19-17,-4-1-33,7-26 12,0-30 35,7-30 3,4-10 41,1 2 9,-4 2-32,4 0 13,-2-7-12,6-10-16,1-5-1,1-3 0,2-6-2,0 0 0,0-4 0,0-8 4,0-8-4,2-11-13,4-12-18,2-11 18,3-7-2,8-20 15,6-14-13,2 8-18,-3 10-53,3 10 20,-3 19 5,3-5 24,2-3 19,-2 8-21,-2 10 15,-6 8 6,-3 4-6,-8 12 22,0 5 9,-5 3 4,-1 5 6,-2 1 25,0 0 0,0 7-44,0 7 0,-2 9 80,-6 10-22,-3 12-30,-5 6-6,-3 10-22,-2 8-40,-2-2 18,-1 2-26,1-6 48,2-5 2,5-8-2,4-7 3,1-10 22,3-9-22,3-9 41,4-4-6,-3-8-4,4-3 7,0 0 5,0-3 26,0-6 18,0-7-90,0-4-19,4-5-61,5-8 30,6-4 6,-2-2 13,7-4-6,6-3 35,1-3-23,0 3-3,1 2-55,-2 1-49,-3 3 38,-2 4 34,-5 6 22,-2 3 12,-6 9 26,0 6 41,-4 4 22,-4 4 44,0 4 40,0 0-14,0 3-43,-4 6-27,-6 11-63,-2 6-63,-4 8 57,-3 6 6,0 3 0,1 0 2,2 0-2,-2-4-2,5 0 0,0-7 1,3-3-1,3-4 1,-1-10 1,3 0 2,3-6 20,1-3 3,1-3 9,0-1-9,0-2-4,0 0-6,0 0-15,0-3-34,0-4-22,5-2-16,6-4 57,5-7-1,6-3-3,-1-6-9,2 0-34,-1 4-24,-2 0 5,-4 4 21,-5 4 60,-3 5 12,-7 6 61,-1 4 62,0 2-16,-1 7-41,-11 6-78,0 5-28,-6 9-66,-2 3 76,0 6-4,1-1 22,0-1-22,4-4-6,2-1 28,-2-3 2,3-3 27,-2-6 9,2-1-1,1-7 0,1 0-2,0 0 2,1-2-21,2 2-1,-2-5-12,2 2 22,2-3-6,-5 0 15,5-1 19,-1-2-10,4 0-22,-2 0-21,0-2-59,2-4-40,-2 0 24,0-3 28,0 0 13,0-2 12,0 2 22,3 3 33,-3-1 2,2 4 2,2 2 4,0 1-7,0 0-19,0 0-14,0 0 0,0 4 0,-1 3 14,1 2-15,-3 6 0,2 3 1,1 5 2,0 5-3,0 7-2,0 1-17,1 2 17,9 3-54,-1-4-15,2-3 43,0-7-4,1-4 14,0-6-4,-1-5-3,-3-4 23,-1-2-17,-4-4-7,0-2 10,0 0 16,-3 0 0,0 0 26,1-8 3,-1-2 64,4-8-15,-2-2-34,-2-4-7,0-2 25,0-3-19,-7 0-30,-1-2-10,1 2 22,0 1-25,-1 4-25,5 5 25,0 4 0,-1 6 12,4 3 1,-2 3 5,2 3-2,0 0-15,0 0-1,0 6 0,0 6 1,0 3 14,0 12 0,0 2 4,-1 4-16,1 4-3,0 0-10,0 0 7,3-1-34,1-4-34,-1-2 24,0-6 14,1-10 33,-2-3 1,0-5 0,-2-6-1,0 0 3,0 0 25,0 0 0,0-2-6,0-5 36,0-6-21,0-7-35,-2-3-1,-1-2 12,-3-3-1,3 0-12,-1-1-18,-2 0-10,6-3-6,0 1 3,0 1 0,0-3 6,6 4 25,-4 0 22,0 3 0,-2 0-19,1 0 18,-1 2-20,0 4 3,2 4 8,0 1-12,-1 1-1,2 2-33,0 3-3,1-2-7,4 2 7,-4-2 3,5 0 6,1 4 26,2-2-11,-1 1 1,2 2 10,-2 0-11,-5 2-12,1 2-9,-3 2 12,2-2 4,-1 2 14,-1-1 1,1-3 0,1 4 3,1-3 1,-3-1-1,1 4-18,-2-2-7,-1 2-11,0 0 2,2 0 2,-4 0 19,0 2 13,4 5 88,-4 4-31,3 0-7,-3 3-13,0 1-9,0 3-3,0 2-9,0 2 2,0-2-15,-3 0 19,-1 0-9,4-2-10,-6-3 9,6-4-10,-2-4 1,2 0 19,0-6 0,0-1-1,0 0-2,0 0 0,0 0-16,0 0-1,0-3 1,0-2-3,2-4-27,8-4 26,-5-3 1,3-4-16,6-1 1,-6-1-13,3 6-34,-2-3 0,-2 7 3,1 3 37,-7 6 22,1-1 2,-2 4 0,0 0-2,0 0-22,0 10 13,0 2 9,0 8 96,0 3-37,0 3-34,0 2-25,0-3-6,-3 2-34,-1-6-10,2 1 22,0-6 28,2 0 0,0-4 2,0 0 1,0-3-1,0 2 11,0-3-1,0 0-12,0-2 0,2-2-16,-2-1-5,6-1-7,-6-2-1,0 0 11,3 0 15,1-6 3,1-3 43,4-7 23,1-2-27,-4-4-39,4-5-25,-3 1-6,-5-2 12,5 1-12,-4 4 13,-2 1 18,6 1 2,-7 2 13,0 5 1,0 4-13,1-1 13,-1 2-15,0 4 0,0 1 14,0 0 1,0 3 6,0 1-22,0 0-3,0 0-25,0 0-15,0 1-4,2 9 47,-2 0 47,2 4 12,-2 6-3,0 0-16,0 3-9,0-1-27,0 1-1,0-3 0,0-4 0,0-5 0,0-3-2,0-5 15,0-3 11,0 0 23,0 0 12,0 0 33,-2-7 1,-4 0-93,1-4-3,-1-4-31,1-2-9,0-3 12,2-4 1,-1 2 27,1-6-1,2-1-2,-1 0-16,2 0-6,0-1 4,0-2 20,0 1 0,2 0-2,3 0 1,1 2-14,0 7 1,4 0 13,-2 4-14,0 4-12,1-1 7,4 4 8,-4 2-5,2-2 5,-2 5-18,2-1-9,-3 2 18,1 1 7,5 3-1,-5-5 0,5 5 14,-5-1 0,2-1-1,-1-1 3,-3 0 0,3 1 0,-4-2 1,0 2 12,-2-2-1,-1 3 1,-1 0-1,0 1 0,-2 1-9,0 0 0,0 0 0,0 0 12,0 0-12,0 0 0,0 0-1,0 0 14,0 0 12,0 0-13,0 0-13,-2 3 26,-2-1 16,-1-1-29,-2 5-15,-1 0 0,0 0 7,-1 2 14,-4 2-21,4 1-1,-2 0 1,0 5 12,1 2-11,-1-3 12,0 1-13,0 2-1,1-1-1,0-3-10,1 4 12,4-6 0,-2-1 0,1-2 2,2-3 20,3-3 6,-2-1 12,3-2 9,0 0 1,0 0-4,0 0-16,0 0-30,0-2-3,0-2-24,3-3-35,1-4-24,3-1 3,3-4 24,3-1 22,1 3 2,4-3 32,1-2-12,-2 3 2,2 1 10,-3-1-40,-4 1-35,3 3 31,-7 1 44,-2 6 3,-2 0 25,-4 2 3,0 2-3,0 1-9,0 0-14,0 0-2,0 0-84,0 0-130,0 0-196,0 0-110,0 4-222,0 1-87,0 0-508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29.00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59 359 709,'-10'0'499,"5"0"-157,0 0-87,-1 0-47,1 0-33,2 0-33,-1 2-51,0-1 7,3 1-8,-3 0 65,1-2 57,-3 0-4,6 0-34,-2 0-28,0 0 3,2 0-17,0 0 7,0 0-17,0 0-21,0 0-32,0 0-29,0 0-23,0 0-17,0 0-28,0-2-22,0 2-16,2-3-22,6 0 3,-1-3 85,2-3 3,2-4 22,1 1-12,3 0-10,-3-2 9,2-1-9,1 3-2,-1-2-1,1 0-13,-3 1 13,3 2 2,-5 0 1,4 0 13,-6 2-15,3 0 0,-5-1 0,4 4-1,-2-5-1,0 4-1,1-2-17,4 3 0,-4-2 1,2 0 5,-1 1 11,-3 0 0,3 1-1,-5 3 1,0-2 0,1 3-2,-1-3 3,-1 2 1,1-2 2,-2-1 14,5 0-13,-2 2 0,-1-1-2,-1-1-1,1 3-3,-2-2 1,3-1-1,-2 4-9,-3 0 8,3-3 1,0 3-12,-1-1 2,1-1 1,0 2 10,-1 0 0,-3 1 2,0 1 0,0-1 13,2 1 3,-2 0-4,0 0 4,0 0-1,0 0-11,0 0 8,0 0 1,0 0 2,0 0-12,0 0 13,0 0-16,0 0-37,0 0-80,0 0-46,-2 1-46,0 4-85,1-1-271,-5 1-645,1 1-223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30.22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2-2 1098,'-1'0'743,"-2"0"-338,3 0-168,0 0-91,0 0-71,0 0-75,0 0-71,0 5-16,0-5 16,0 0 71,0 1 0,0-1 67,0 1 11,4-1 12,-2 2 39,2 0-20,0 2-3,1 1-13,0 1-20,1-3-14,1 4-8,-2 1-6,0 1-11,1 1-8,2 0-24,-3-1 0,-1 2 0,0-3 0,4 3 11,-2-2-13,-4-1-1,2-2-1,0 1 0,2-2-14,-3-1 16,1 3 1,-3-1 0,3-2-1,0 1 2,-3 2 30,3 0-13,-4-3-16,3 2 13,0 1-3,-3-3-13,1 4-1,1-4-1,-2 3-11,2-5-3,-1 5-9,3-4 2,-2 3 4,-1-1 16,2-2-13,-2 1 14,1-2 1,2 4 1,-3-3 1,2 2 18,-2 1-3,-1 0 0,1-3-16,2 4-19,-2 0-13,1-3 3,0 3 1,0-5 2,-1 0 14,-1 0-1,3-2 0,-3 3 10,1-3 2,-1 1 1,0-1-14,3 3 14,-2 2 7,1-1-4,2 1-3,-3 1-1,0 0-1,2-1 1,-2-2 1,-1 0 0,3-2 0,-3-1 3,0 0 19,0 0 0,0 0-22,0 0-22,0 0-37,0 0-56,0-4 26,0 1 8,0-3-112,0-2-179,0 0-231,-3 1-536,3-4 496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32.370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-4-1 1010,'-2'0'605,"2"0"-162,0 0-145,0 0-129,0 0-65,0 0-58,0 0-46,0 0-55,0 0-32,0 0-14,0 0 0,2 0 101,2 0 13,0 0 29,1 0-3,-2 0 0,2 0 4,3 1-4,-2-1-7,0 3-9,0-1 15,1-2-5,1 6 8,-2-3-21,1 3 22,-1-1-4,2-1-9,-3 4 0,0-2 3,1 1-9,-2 0-2,-1-1-21,0 0-45,-1-3 42,-1 2 3,2 0 19,-3-1 7,0 1 16,0 2 28,0-1 20,0 3 31,-3 5-15,-1-1-26,-1 0-23,-5 1-16,5-2-3,-3 2-6,1-3-16,0 0-3,2-4-12,0-1-1,2 1 0,2-6 0,-1 2 15,0-3 1,2 0 3,0 0 10,0 0-29,0 0-16,0 0-101,0 0-77,0-3-88,0 2-126,4-4-194,1 1-405,4-3-97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34.53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73 6 24,'0'0'56,"0"0"-20,1 0 36,-1 0 36,0 0 16,0 0-10,0 0 16,0 0 1,0-3 0,2 3-7,-2-1 3,0 1-23,0-2-55,0 2-36,0 0 23,0 0 9,0 0-19,0 0 13,0 0-22,0 0 12,0 0 26,0 0 24,0 0 12,0 0 26,0 0 10,0 0 6,0 0 3,0 2 32,0-1 30,0 2-27,0 1-33,0-2-38,-3 6-43,-1-2-2,-2 3-4,1-2-13,1-1-5,-1 1-1,1-1-6,-2 1 12,5-4-7,-3-2-2,4 2-26,-2-3 0,2 0 13,0 0-12,0 0 8,0 0-9,0 0-3,0 0 0,0 0-12,0 0-42,0-3-32,2 0-27,2-2 20,3 1 90,1-4-19,-3 2-58,0-1-10,2 0 16,-1 3 51,-4 2 21,-1 2 2,-1 0 3,0-3 17,0 3 9,0 0 28,0 0 20,0 3 45,-3 3 23,0 2-123,-7 3-22,1 1 0,-2 0 23,0-1 8,2 1-11,2-4-1,0 0-7,2-2-8,3-5 8,-1 1-10,3-2-2,0 0-54,0 0-116,0-3-86,1-3-56,4-3-19,2-4-155,3 2-264,-1-2-316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36.77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7 0 964,'-3'0'489,"1"-2"129,0 2-154,0 0-110,1 0-52,1 0-69,0 0-58,0 0-33,0 0-63,0 0-29,0 0-50,0 0-12,0 0-58,0 0-34,0 2-6,7 2 65,-1 4 45,8 1 35,-1 2-19,6-1-14,-1 4-1,2-2 12,1-2-12,1 2-1,-1-1 0,1 1 0,-2 1 1,-2 1 14,0-3-14,-4 2 0,1 0 2,-3-2-3,0 1-6,-4-3-13,-3-4 17,-1 2 1,2-3 1,-6-3 1,0 2 15,0-3 10,0 0 12,0 0 12,0 0 32,0 0 19,0 0 5,-10 0-20,0-4-86,-5 0-22,-1-4 20,-3-1 2,-5-4 0,-2-2-2,2-5 2,-3 0 3,0 0 0,1 1 13,9 0-16,-3 3 40,5 4-2,6 4 5,2 4 14,1 2-2,5 2 1,1 0-34,0 0-22,0 0-10,0 0-31,0 0-21,5 6-12,4 8 74,5 2 0,4 3 15,2 5-15,4-2 0,-1 3-11,2-5-14,-2-2-38,-1-1-63,0-3-2,-2-3-2,-4-3 23,-1-3 12,-5-1-22,3-3-88,-7-1-122,2 0-113,-2 0-283,-2 0-666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3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10 814 876,'-9'0'489,"7"0"-122,2 0-83,0 0-54,0-3-36,0-7-126,11-8-55,11 0-13,6-15 29,8-1 16,9-18 7,5-3-10,6-2-36,5-1-6,8-8-1,10 2-28,-4 1 13,11 5 16,1 3-26,-7 3-151,-2 13-137,-8 0-181,-17 14-133,-17 12-24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37.732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0 143 205,'0'0'1203,"0"0"-678,0 0-149,0 0-101,0 0-91,0 0-94,0 0-90,0 0-39,0 0-23,3-3 62,3-1 39,5-4 35,-2-1-29,2-3-22,-1-1-1,1-1-20,0 1 1,-3 0 10,3 0 0,-3 2-13,-1 0 2,1 4 11,-5 0-13,1 3 0,-4 2 3,0 2 23,0 0 12,0 0-2,0 0-23,0 0-13,0 0-25,0 6 25,-7 3-10,0 2 10,-1 5 0,-1 0 34,-2 0 14,0-1 16,0 0 27,1-1 14,0-2-23,2-3 1,3-2-11,-1 0 4,4-5 19,-1 1-1,0-3-41,3 0-42,0 0-11,0 0-16,0 0-9,0 0-47,0-1 6,0-3-7,6 1-25,2-3 44,0-3 35,3-2-53,-2 2-5,-2 2-15,-2 0 8,-2 6 84,-2 0 3,-1 1 75,0 0-11,0 0-20,0 0-47,0 0-19,-1 1-44,-5 5-11,1-2-138,-3 3-225,3 0-305,2-1-693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39.433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2 374 893,'-3'0'541,"3"2"-167,0-2-120,0 0-88,0 0-63,0 0-28,0 0 9,0 0 42,0 0 44,0 0 10,0 0-48,0 0-36,0-2 3,0 2-13,0 0-29,0 0-25,0-3-30,0 3-2,4-2-32,1 1 32,2-5 10,3 0 15,0-2-6,4-3 3,-5 1-9,5-5 0,-2 2-1,3-3-8,-1 0 11,0-1 0,1-1-15,1-2-19,0 0 7,3 1 8,-3 1-8,3 1 9,1-2-16,2 3 15,-1 1-12,-1-1-38,-2 3-22,-2-1 0,-3 3 2,-1 5 7,-5-2 19,3 4 29,-6 0 0,-2 1 15,2-1 2,0 3 0,-1 0-20,-3 0-1,7 1 21,-7-2-23,1 1-14,1 1-12,-2 0-30,2 0 14,-2 0 34,0 0 33,0 0 2,0 0 13,0 0-15,0 0-39,0 3-45,-2-1-22,-1 3-1,-1-1-198,-2 3-251,1 2-128,0-1-118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39.99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-4 330 525,'-1'0'737,"1"1"-288,0-1-156,0 0-128,0 0-97,0 0-68,0 0-9,4 0 9,1-1 114,2-2 45,2-4 2,1-3-7,-1 1-19,5-3-13,-2-2-19,2 0 24,1-1-18,-1 0-36,1 1-35,-1-1-10,2 0-2,1 1-14,-3-1-12,2 2-1,1-3-12,-1 3 13,1-1 2,1 0-2,-2 1-2,0 2-17,-2 2 6,-2-2 0,-1 2-15,-2 3-4,-2-1 3,1 0 10,-1 4-9,-4 0-7,0-1-16,0 1-23,-2 2-47,-1-1-52,0 2-81,3 0-95,-3 0-95,0 0-182,0 0-62,0 0 109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40.37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3 258 305,'-3'1'561,"2"3"-147,1-4-124,0 3-82,0-3-22,0 0-30,0 0-49,0 0-23,3 0 16,2 0 97,5 0-52,0 0-90,5-3 0,1-3-20,2-3 13,3-5 3,-1 0-12,2-6 3,0 0-14,-2-1-12,-3-3-16,1 3 1,1 0-1,-6 1-27,2 3-76,-6 2-67,2 2-81,-6 1-147,1 4-266,-5 0-400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41.71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-1 81 489,'0'-3'447,"0"-2"-170,0 1-121,0-3-88,6 0-55,0-2 4,0 1 2,2 0 56,0 0 68,0 2 13,0 0-44,2 1-15,0 4-6,3-2-20,-3 2 33,5 1-69,-4 0 4,1 4 13,0 2 41,-4 4 4,1-1-16,-2 3-33,1 0-3,-2-1-22,-4 3-1,1-3-22,-2-2-37,-1-3-15,0 3-16,0-3-25,0-1-33,0-1-32,0 3-69,0-5-102,0 1-169,0-2-134,0 3-18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54.439"/>
    </inkml:context>
    <inkml:brush xml:id="br0">
      <inkml:brushProperty name="width" value="0.07938" units="cm"/>
      <inkml:brushProperty name="height" value="0.07938" units="cm"/>
      <inkml:brushProperty name="color" value="#92D050"/>
      <inkml:brushProperty name="fitToCurve" value="1"/>
    </inkml:brush>
  </inkml:definitions>
  <inkml:trace contextRef="#ctx0" brushRef="#br0">400 49 57,'3'-1'378,"-3"-2"365,1 3-99,-1-3-130,0 3-88,0-1-111,0 1-79,0-1-64,0-3-58,0 4-22,0-2-26,-1 2-16,-2-2-15,2-1 3,-3 2-1,1-2 14,-2-1 27,-6 2 31,2-3 0,-5 0 16,1 1-2,-6 1-18,1 1-3,-2 2-16,1 0-25,-2 0-18,-3 0-12,2 1-13,0 6 7,1-1-10,1 0-15,1-1 0,3 4-1,-2-2 0,2 1-1,5-1-13,1 2 13,-1 0-17,3 0 16,-2-1-15,6 0 15,-1-1-9,3-5-1,-1 4 11,3-4 1,0 1 0,0-2-11,0 2-13,0-3-5,0 0-16,0 3-10,1-2 4,4 1 31,5 4-7,3-5 15,1 3 10,4-4 0,4 3 1,1-3 2,4 0 0,2 0 0,0 0-1,-1 0-33,0 0-37,-5-3-6,-1 3 40,-6 0 15,-2 0-15,-1 0 0,-4 3-1,-2 1 7,1-2 15,-5 5 4,-3-5 12,1 4 3,-1-1 16,0-1 3,0 6 9,-1-4-3,-9 5-3,2 2-4,-3 1 10,-5 0 75,0 0 5,-4 3-9,0-2 2,1 0-33,-2 0-38,1-3-11,4-1 17,4-2-14,-1-2-23,3-1-2,4-3 0,-4 1 1,6-2-2,-3 0-10,5-2-23,-1 0-24,2 0-22,1 0-21,-2 0-44,2 0-56,0-4-76,0 0-138,2-4-257,4 0-391,5-1-264,3 0 715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55.364"/>
    </inkml:context>
    <inkml:brush xml:id="br0">
      <inkml:brushProperty name="width" value="0.07938" units="cm"/>
      <inkml:brushProperty name="height" value="0.07938" units="cm"/>
      <inkml:brushProperty name="color" value="#92D050"/>
      <inkml:brushProperty name="fitToCurve" value="1"/>
    </inkml:brush>
  </inkml:definitions>
  <inkml:trace contextRef="#ctx0" brushRef="#br0">422 15 1073,'0'-4'794,"-1"3"-246,-3 1-164,-2-2-136,1 1-57,-3 1-41,0-3-32,-2 3-10,0-4 9,-5 3-7,1 1 37,-4-1 19,0 1-10,-2 0-7,-2 0-19,1 0-29,1 6 4,-2-2 8,3 3-3,-1-1-42,1 6-29,0-4-14,1 6-25,0-1 0,-1 1-3,6 1-10,2-2 10,0 3-18,2 0 6,3-1 3,-1 3 9,4-1-1,-1 2-11,2-1 12,1-5-9,1 2 0,0-5 9,0-2-22,0 0-2,5-2-7,2 2 0,2-4 10,5 5 2,2-3-2,0-1 8,8 2 14,-2-3-1,3 0-7,-2-3 10,3 1 19,-3-2-19,-2 0 0,1 0 0,1-3-47,-6-5-94,1 1-23,-1-2-31,1-4-77,1 0-134,-3-3-132,4-3-203,-1 1-531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55.910"/>
    </inkml:context>
    <inkml:brush xml:id="br0">
      <inkml:brushProperty name="width" value="0.07938" units="cm"/>
      <inkml:brushProperty name="height" value="0.07938" units="cm"/>
      <inkml:brushProperty name="color" value="#92D050"/>
      <inkml:brushProperty name="fitToCurve" value="1"/>
    </inkml:brush>
  </inkml:definitions>
  <inkml:trace contextRef="#ctx0" brushRef="#br0">21 401 495,'-3'7'1352,"2"-5"-764,1 0-134,-1-2-108,1 0-43,0 0-41,0 0-64,0 0-73,0 0-56,0 0-26,0-4 16,0-1-31,0 0-6,0-6-6,0-4-4,-4-6-12,2-4 25,-2-7-10,0 0 4,4-6 3,0 0-10,0 1-12,0 1-3,0 7-13,4 3 4,3 3-4,-2 10 4,1 3-7,-4 2-2,1 4 18,1 4-16,0 0-3,1 0-6,4 0 28,5 6 62,4 9-3,5 5-59,-2 3 0,-2 8-3,3 3-28,-4 2-9,-1-2 15,-7 2 22,-3-3-22,3-1 24,-5-5-14,-1-3-13,-3-3 0,-1-1-19,0-5-28,0-5-19,0 0-44,0-5-39,0 0-54,-1-1-88,-3-1-130,-1-3-211,-5 0-492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56.147"/>
    </inkml:context>
    <inkml:brush xml:id="br0">
      <inkml:brushProperty name="width" value="0.07938" units="cm"/>
      <inkml:brushProperty name="height" value="0.07938" units="cm"/>
      <inkml:brushProperty name="color" value="#92D050"/>
      <inkml:brushProperty name="fitToCurve" value="1"/>
    </inkml:brush>
  </inkml:definitions>
  <inkml:trace contextRef="#ctx0" brushRef="#br0">4 107 1501,'-7'0'1369,"6"0"-771,-1 0-165,2 0-124,0 0-63,0 0-76,0 0-87,0 0-83,2 0-22,5-1-30,5-2 2,7-2 50,8-3 34,4-2-12,1 1 3,2-1-23,-2-1-2,-1 1 0,-3-1-56,-1 2-95,-3 1-91,-1 1-93,-3 3-187,-4 4-183,-1 0-420,-4 0-370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56.870"/>
    </inkml:context>
    <inkml:brush xml:id="br0">
      <inkml:brushProperty name="width" value="0.07938" units="cm"/>
      <inkml:brushProperty name="height" value="0.07938" units="cm"/>
      <inkml:brushProperty name="color" value="#92D050"/>
      <inkml:brushProperty name="fitToCurve" value="1"/>
    </inkml:brush>
  </inkml:definitions>
  <inkml:trace contextRef="#ctx0" brushRef="#br0">30 723 756,'-7'9'1083,"1"-3"-640,5-5-68,-2 1-51,3-2-48,0 0-60,0-3-23,0-3-44,0-3-108,0-4-41,0-5 0,-1-6 12,-2-5 38,2-4 4,0-5 27,-2-2-6,2-4-9,-1-5-7,1 0-12,1-1-23,0 1-20,0 7 8,3 5-11,2 5 2,0 7 9,2 3 1,0 6-11,-2 4 0,-2 5-1,-2 2 1,2 3-1,-2 2-1,3 0-22,2 7 22,4 4 10,3 7 64,3 10-18,-1 4-13,4 7-24,-7 5-7,1 1-12,-2 1-1,0-1-1,-5-5 2,1-7-2,-3-7 1,2-9 0,-2-6-2,-3-4 2,0-7 1,2 0 3,-2 0 28,1-7 30,2-6 25,0-8 7,3-10-41,-3-7-25,1-3-11,-4-4-15,-1 0 14,0-3-15,0 2 3,0 1-3,0 4-12,0 4 9,0 8-22,4 7 4,-1 7 2,0 3 17,1 10-13,-4 2 0,0 0 13,1 0 2,1 2 0,1 10 14,4 8 72,7 9-28,-4 8-12,2 9-16,-3 6-28,2 3 17,-1 5-17,-1 0 10,0-5-10,-2-2 10,-2-8-12,5-10-2,-5-6 0,-1-9 0,0-5 1,-3-7 0,2-2-1,-3-4 1,0-2-1,0 0-1,0 0-89,0-7-79,0-2-42,0-4-62,-1-3-156,-2-4-301,-4-1-746,1-2-229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5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43 665 157,'-25'15'1069,"14"-5"-620,3-4-159,8-6-99,0 0-84,0 0-42,0 0-20,0-6-9,11-4-36,6-5 26,11 0-26,5-17 19,14-1 23,6-13 10,9-7-39,5-3-10,5 1 7,9-8-10,5 4-12,1 1-66,-7-2-168,-2 8-196,-8 7-231,-17 7-404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0:58.352"/>
    </inkml:context>
    <inkml:brush xml:id="br0">
      <inkml:brushProperty name="width" value="0.07938" units="cm"/>
      <inkml:brushProperty name="height" value="0.07938" units="cm"/>
      <inkml:brushProperty name="color" value="#92D050"/>
      <inkml:brushProperty name="fitToCurve" value="1"/>
    </inkml:brush>
  </inkml:definitions>
  <inkml:trace contextRef="#ctx0" brushRef="#br0">81 173 353,'-16'5'411,"0"1"-85,4-1-46,1-3 6,3-2 115,1 4-22,3-4-15,4 0-52,-1 0-54,1 0-58,0 0-19,0 0-49,0 0-32,0 0-31,1 0-31,3-2-38,2 0-6,6 2 6,8 0 9,7-1 75,8-5-15,5 4-7,3-5-3,4-1-28,2-4-13,3 3 7,1-5-12,1-2 3,0-2-14,-2 0 15,-3 2-14,-4 1 25,-7 1-11,-6 5-17,-9 0 0,-7 3 0,-6 0 1,-5 3 0,-1 3-1,-3-3 2,-1 3 0,0 0 17,0 0 2,0 0 10,0 0 12,-4 0 22,-6 0 27,-6 3-70,-6 1 15,-2 4-1,-7 0 7,-2 4-3,-1 1-3,-4 0 12,-1 3-19,-4 3-18,-5-1 37,3 2-35,-2-1-13,2-1 20,2-4 6,3 4-24,2-5 12,5-1 0,0 0 4,2-3-1,8-1-15,3 0 21,4-4 7,5-2 11,2 1 22,5-2 51,3-1-57,1 0-39,0 0-19,0 0-15,0 0-3,0 0-22,0 0-14,6 0-13,12-5-6,5 0 49,10-5 22,17-4 1,5-2-9,11-4 10,5 0 0,1-2 1,-4 1-1,-3 0-3,-8 2-10,-10 2-20,-12 7-7,-10 2 10,-9 2 0,-6 2 11,-5 3 16,-3 1 3,-2 0 22,0 0-19,0 0-3,-2 0-16,-6 1 4,-1 6-37,-9-3 1,-1 4 8,-1 0 3,-1 1-45,1-3-29,2 1-117,-1 1-56,6-1-160,-2-3-165,3-2-495,-3 1-469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1:14.393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 contextRef="#ctx0" brushRef="#br0">2 21 153,'-1'-4'989,"-2"4"-501,3 0-119,0 0-65,0 0-16,0 0-59,0 0-37,0 0-51,0 0-99,0 4-42,3-2-45,2 5-24,6 6 69,1 3 25,7 6 1,2 6 0,1 4-23,4 1 0,-3 3 10,2 2-10,2 2 16,-3-2-17,2 2 1,-2 1 17,-1-3-19,-3 0 0,-1-5-1,-3-2 1,-2-6 1,-4-8-2,-3-4 3,-3-5 13,-2-2 3,0-5 7,-2-1 3,0 0-4,0-1 19,-4-7 11,-7-6 68,-1-7-122,-7-5-1,-2-5 38,-5-7-3,-1-3 25,1-2-34,-1 0-8,4 1-5,-3-2 15,5 3 13,-1 3-41,6 5 3,1 1 20,3 8-23,3 5 0,6 4 12,-1 6-9,0 6 0,4 2 13,0 1-14,0 0 20,0 0 47,0 2-69,5 9-12,6 5 12,5 6 18,6 12 8,2 6-23,0 7-3,2-4-3,1 3-41,-3-5-3,-5-1 25,-1-7 20,-2-4-2,-2-2 2,-3-7-20,-3-5 20,-1-6 0,-6-2 2,2-3 19,-3-4 22,0 0 28,0 0 0,0 0-16,-4-4 0,-6-6-53,-3-8-81,-4-3 31,-3-8 34,-3-2 15,2-5-12,-3-1 13,1-2 1,3 7 12,0-3 15,6 6-28,3 7-25,3 2 24,4 8-11,1 6-23,3 4-9,0 2 3,0 0-3,0 0-16,2 0-3,6 5 48,5 10 15,6 2 97,3 9-24,5 10-23,-3 6-23,5 3-27,-2 4-88,0 0-19,-1-5 3,-5-9 0,-4-4 56,-7-9 32,0-9 16,-7-5 15,-1-4 10,-2-4 42,0 0 18,0-4-12,-5-5-38,-6-7-35,-5-10-29,-4-6 29,-3-8 22,-5-4 16,-5-7 22,5-3-13,-3 1 3,4 2 16,2 2-38,3 4-6,4 6-19,8 9 0,0 9-1,5 5-1,1 7 3,3 4-1,1 5 0,0 0-3,0 0 0,0 0-31,0 0-13,9 9-3,6 5 47,8 13 87,2 7-30,5 8-57,2 7-19,2 4-47,-1 1-15,0 1 5,-2-6 4,-8-6 3,-2-7 35,-6-10 34,-4-10 19,-7-7-3,-3-3 6,-1-5 25,0-1 13,0 0 12,0 0-3,-1-7-3,-7-7-44,-5-7-22,-4-6-11,-6-9 11,-1-1 25,-3-7-22,-3-5 16,6 0-19,-2 4 19,6 1-6,3 9-11,4 0-3,2 12 1,5 3-2,3 9-1,1 7 3,2 0 2,0 4 12,0 0-14,0 3-19,5 6-18,9 9 37,5 9 30,5 7 13,4 10-24,2 5-19,-1 1-50,2 0-25,-1-1 13,-9-6 21,-3-8 30,-3-6 11,-7-11 1,0-4 14,-4-9-2,-4 1 9,1-5 3,-1-1 9,0 0 25,0 0 7,0 0-1,-5-1-37,-5-9-28,0-5-99,-8-3 30,-1-6 16,-1-3 22,-3-3 31,3 0 12,-1 0 13,2 1 3,0 0 0,3 7 10,5 4-7,3 4-19,4 8 10,4 2-3,0 4-18,0 0 24,0 7-24,4 7-1,4 9 25,7 3-7,1 9-18,0-2-2,2 1-23,2-3-15,-4 0-16,3-3-34,-6-3 37,-2-5 12,-2-6 22,-3-5 16,-2-4 3,-4-4 2,0-1 51,0 0-9,0-4-25,0-7-4,-10-3-15,0-7-1,-4-8 1,-3-7 0,-2-6 2,-4-1-2,1 0 16,1-2-16,3 5-13,5 4 11,5 7-16,0 8 17,5 5-11,0 10 12,2 0 0,1 5-1,0 1-14,0 0-20,0 0-18,4 7-19,7 7 72,5 10 9,4 4 29,7 10-16,1 7-22,3 2-10,0 4-87,-3-1-35,-1-5-20,-4-7 7,-5-6 119,-5-9 26,-3-8 0,-6-8 48,-3 0-16,0-6-32,-1-1 12,0 0 26,0-1 3,-1-11 1,-4 1-14,-9-9-25,1-2 29,-7-7 12,-2-4-22,0-1 19,-2-1-14,5 2-27,-1 3-3,7 2 3,-1 4 16,5 8-13,4 6-1,2 3 1,3 4 32,0 1-10,0 2-22,0 0 28,0 0 7,0 0-7,0 0-12,0 0-19,0 5-18,0 3-7,5 2 25,2 5 3,0 5 22,5 0-12,-6 2-13,1-1 0,3-1 0,-5-4-16,-1-2 16,-1-3 3,-3 0 13,1-7 0,-1-2-1,0-2 1,0 0 3,0 0-16,0 0 0,0 0-1,0 0-2,0 0 2,0 0-1,0 0-1,0 0-3,0 0-10,0 0-5,0 0 15,0 0-13,0 0 13,0 0-13,0 0-6,0 0-3,0 0 0,0 0 0,0 0-6,0 0 21,0 0 10,0 0 25,0 0-3,0 0-3,0 0-3,0 0-15,0 0-1,0 0-19,0 0-12,0 3 3,0-3-7,0 3-25,0-2-34,0-1 21,0 1 19,0 0 20,0-1 31,0 0 3,0 0 0,0 0-33,0 0-50,0 0-95,0 0-113,-1 0-124,-1 0-165,-2 0-712,2 0 574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1:20.40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84 178 193,'-4'2'366,"3"0"-135,-2 0-123,0 0-24,1-1-25,-1 0 3,-1 1 68,3-2 46,-5 1 29,2-1 56,1 0 15,-1 0 2,2 1-32,-1-1-18,2 3-16,-2-2-36,2 1-33,1-2-13,0 0-19,0 1-13,0-1-16,0 0-7,0 0-12,0 0-1,0 0 4,0 0-1,0 0-12,0 0-3,0 0 9,0 0-6,0 0-13,0 0-24,1 0-16,2 0-41,2-1-45,3-5-30,10 1 101,5-3 15,5-2 28,3-4-12,4 1 2,-6-3 1,2 0-19,-4-2-17,3-1-57,-7 1-29,-2 3-26,-5 1 13,-1 3 21,-7 3 42,-2 6 37,-4-4 14,1 6-1,0 0 3,-3 0 1,0 0 30,0 0 10,0 0 25,0 0 13,0 0 9,0 0 9,0 3 6,-8 0-16,-1-1-74,-4 2-13,0 3 25,-6-1 6,0 4 28,-4-2 6,0 1 3,2 3 3,-2-3 0,-1 3-7,1-3-8,0 4-29,-1-4-2,4-1 2,-2 2-8,4-2-4,1 0 7,2-2-19,2-2 15,2-1-15,3 1 21,2-1 7,2-2-3,3-1-1,-2 0-5,3 0-20,0 0-2,0 0-25,0 0-9,0 0-11,0 0-23,0 0-18,8 0-21,3 0-16,8-6 74,8-3 49,5 0 19,5-4-16,-3 0 0,0-1-1,-3 0-2,-4-1-2,-1 2-26,-6 3-46,-4-1 12,-5 3-15,-5 4 8,0 0 26,-5 4 43,-1 0 0,0 0 18,0 0 29,0 0 21,0 0 35,-1 0 5,-8 4-13,-4 5-93,-4-1-2,-3 6 13,-4-1 2,-3-2 13,0 3 12,4-1-19,-3 0-2,5-2-7,-1 1-2,2 0-9,4-4-1,4-2 2,-2 1 11,6-2-1,3-1-10,1 0 1,-2-1 22,5-2-7,1-1-6,0 0-9,0 0-3,0 0 0,0 0-21,0 0-13,0 0-21,0 0-31,0 0-25,7 0-13,5 0 65,7 0 59,1 0 13,7-3-10,0-2-3,-3-2 0,5-5 25,0 2-10,-2-3-15,0-3-3,-3 0-65,-3 1-31,-6 4-4,-3 0 6,-6 3-3,-1 4 53,-5 2 47,1 1 30,-1 1 33,0 0 40,-1 0 47,-4 3-20,-9 5-130,-2 1 0,-3 3 14,-2 1 2,-5-1 6,1 1 5,2-2 4,0 0 0,-1 1-28,1-3 22,2 1-5,1 0-19,4-1 0,0 0 18,1 0 12,6-2 9,-3 2-3,5-5-13,2 1-8,1-2-1,4-1-13,-2-1-1,2-1-1,0 0-28,0 0-8,0 0-17,0 0-8,0 0-17,2 0-14,3 0-4,6-6 52,7 3 44,4-7 50,5 1-10,0-2-24,4 0-15,0-3 14,-2 1-13,2 0 1,2-3-3,-6-1-12,0 1-72,-3-4-12,-5 6 18,-5-4-3,0 5 15,-6 3 0,-3-1 7,1 7 12,-5 3 15,2 1 31,-3 0 1,0 0-16,0 2 16,0 6 35,-4 3 15,-2 2 32,-3 2 6,-5 1-7,0 1-16,-4 1 16,-5-1 9,0 2 25,-2-1-10,2 1-28,0-3-22,-1 1-9,2 1-9,5-2-12,0 2-1,3-3 4,2-4-10,1 0-5,1 1-10,4-3 18,2-3-9,-2-3 0,6-1 1,0 0-13,0-2 0,0 0-28,0 0 13,0 0-37,0 0-34,6-3-25,3-1-15,9-2 91,7-2 35,6-3 28,1-2-1,2-2-24,-2-1-3,-1 2-3,-2-3-21,-5 1-19,-1-1-16,-2 0-25,1-2-18,-5 2-29,1 1-13,-6-1-10,-1 3 34,-4 0 45,-5 4 30,-1 2 7,-1 1 19,0 4 19,0 2 139,-1 1 32,-8 0-77,-2 0-16,-1 4 47,-7 4-19,0 2-16,-4 2-18,2 5-7,-2 2-38,1 1-23,1 0 17,-2 2 13,-1-5-15,4 3 11,-2 0 1,3-2 3,0-2 3,2-3 21,3-2 19,5-4 24,-1-3-18,6-1-31,0-2-6,3-1-7,1 0-18,0 0-21,0 0-1,0 0-35,0 0-22,0 0-25,4-4-21,3-2-9,7-4 64,7-5 48,2-3 1,4-2-1,3-5-1,0 1-26,0-1-107,-2 0-1,-6 4-13,-4 1-13,-5 5 62,-8 6 81,-1-2 19,-4 9 44,0 2 34,0 0 44,0 0 2,0 0 9,-6 2-28,-3 6-105,-3 2-3,-3 1-19,0 3 3,3 0-2,1 2 2,2-3 4,2-1-10,2-4-9,1-1-12,3-2-26,-2-3-27,2-2-63,1 0-177,0-6-159,0-3-241,-2-4-281,1-3-448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1:22.730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 5 459,'-1'-3'616,"-1"2"-238,2-1-167,0 2-23,0 0 8,0 0-14,0 0-7,0 0-7,0 0-23,0 0-39,0 0-16,2 2 22,3-1-64,2 6-32,6 0 74,2 2 12,4 6-3,3 5 15,2 4-15,-1 1-33,1 6-37,3 0-28,-4 2 1,4 3-1,0-1 2,-2 3 13,1 3-4,-2-2-11,1 2 12,-2 3-13,1-3 0,-2-2 10,0 0-8,-2-3-1,-3-6 2,-1-1 9,1-5-10,-4-6-2,-2-3-12,-3-3-4,-3-5 14,-2-6-11,-2 0 11,-1 0 0,0-1 0,0 0 2,0 0 0,0 0 0,0-3-38,-4-4 18,-1-5 20,-3-3 0,-6 0 0,1-5-13,-2-6-9,-4 0 22,0 0-11,-2-5 11,-5-3 2,2-3 0,-3-4 23,-1-3-23,1 2 11,1 4 6,3 2-17,5 6 1,2 6 19,5 7 23,4 3 8,2 8 4,3 2 34,0 1 28,2 3-25,0 0-20,0 0 1,0 0-4,0 4-71,5 5-40,4 6-19,8 5 59,0 9 44,7 7-13,2 2-30,1 5-1,0 2 0,0-1 1,-1 1 1,0-1 19,1-2 14,0-4-20,-4 1-15,2-7 1,-3-1-1,1-2-1,-3-4-10,2 0 10,-5-2 1,-1-5-50,-2 0-31,-2-5 13,-3-4-7,-2-2 16,-3-5 27,-3 2 29,2-3 3,-3-1 19,0 0 6,0 0 6,0 0-21,0-4-10,-4-1-13,-5-7-5,-8-2-14,-4-6 10,-5-8 20,-2-2 2,0-6 0,-6 0 25,7-2-6,0 4 3,6 5-7,5 1 10,0 8-3,3 3-3,8 5-7,-1 4 4,4 6 9,2 2 12,0 0 7,0 0 12,0 0 2,0 1-58,4 4-18,4 4-36,6 7 54,2 8 37,8 2-9,-1 9-12,4-1-15,0 4 11,0-1-9,-2 3 10,0-4-10,-1 0 0,-4-5-2,0-2-1,-7-2 0,2-6-2,-4-4-11,-4-6-11,-2-3-20,-2-7 1,-2-1 2,2 0 20,-3 0 8,0 0 12,0-6 0,0 0 2,-8-6 36,-2-4 3,0-2-6,-7-5 3,0-1-18,-3-1-1,1 2-16,-5-5-1,2 1-1,-1-3-2,-1 1-1,1-2 2,-3 0 0,1-1-1,3 1 2,3 7-1,5 0-1,0 8 2,8 5 1,3 2 2,-1 5 25,0 3 6,4 0 0,-2 1-3,2 0-10,0 0-5,0 0 8,0 0 32,0 3-8,0 5-48,10 7-37,-2 5-12,7 9 21,5 6 10,3 1 2,2 2 1,-2-2 2,0-4-2,1-6 3,-6-3-1,-2-7 10,-5-4 1,-3-4-10,-4-6 0,-1-1-10,-3-1 7,0 0 13,0 0 2,0 0 2,0 0-2,0-2-30,-3-6 20,-7-4 10,-4-5 34,-4-7-9,-6-5-6,-4-8-1,-7-1-16,1-7 14,-2 1-13,3-1 0,3 6-3,7 3 1,2 8 1,8 7-2,5 8 12,2 5-9,5 5-1,1 3 1,0 0 34,0 0 53,0 0-35,0 5-55,8 6-43,6 5 43,6 7 10,3 12 6,4 5-4,5 5-12,0 4 3,6 2-2,-2-1-1,2 2 0,0-6-1,-7-4 1,-1-5 0,-4-6-1,-5-8 0,-1-3 0,-7-6-2,-2-4-9,-6-5 9,0 1-13,-3-5 13,-1 1 2,-1-2 1,0 0 1,0 0 2,0 0 9,0 0-12,0 0 0,0 0-15,0 0 0,0 0 2,-1-3-17,-5-5-14,0-2 23,-8-3 2,2-2 16,-3-3 3,3 3 21,1 1 13,5 2-6,2 4-10,0 6-3,4 2-15,0 0 1,0 0-1,0 0 59,0 0-31,2 2-28,4 5-24,0 2 24,7 4 27,0 3-3,1 2-12,0-3-10,0 2-2,-2 0-2,-1-6 0,-1 0-22,0-2-25,-4 3 12,1-7 12,-1 2 4,2-1-4,-6 0 3,4 2-5,-2-2 5,0-2 0,-1-1-5,-1-1-7,-2-2 3,0 0 31,0 0 1,0 0 16,0 0-16,-2-3-1,-7-7 0,-1-2-6,-8-5-9,1-2 15,1-3 9,-1 1 16,3 4-23,3 3 16,6 5-2,2 3-13,0 3 9,3 3 7,0-2-4,0 2 16,0 0 31,0 0 24,0 2-37,3 5-49,2 1-12,6 6 12,1 6 1,3 0 0,1 3-1,0-4-1,-1 0-3,-4-5-8,-1-2 9,-4-4-12,-1-5 2,-3-1-2,-1-2 2,-1 0 13,0 0 3,0 0 0,0 0-2,0-1-1,0-3-14,-1-4-45,-5-1 56,1-3-74,-2 1-31,2 0-53,-1-1-67,1 0-111,-2-3-163,4 4-263,0-6-704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6:32.5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21167" units="cm"/>
      <inkml:brushProperty name="height" value="0.21167" units="cm"/>
      <inkml:brushProperty name="color" value="#FFFFFF"/>
      <inkml:brushProperty name="fitToCurve" value="1"/>
    </inkml:brush>
    <inkml:brush xml:id="br3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583F485A-902D-451F-AF59-D83803948F86}" emma:medium="tactile" emma:mode="ink">
          <msink:context xmlns:msink="http://schemas.microsoft.com/ink/2010/main" type="inkDrawing" rotatedBoundingBox="7184,17505 9398,9194 14342,10511 12129,18822" shapeName="None"/>
        </emma:interpretation>
      </emma:emma>
    </inkml:annotationXML>
    <inkml:trace contextRef="#ctx0" brushRef="#br0">2690-1061 133,'0'0'172,"0"0"321,0 0-216,0 0-95,0 0-39,0-2-22,0 2-7,0-1-10,0 1 6,0 0 31,0 0 28,0 0 2,0 0-19,0 0-26,0 0-10,0 0-16,0 0-23,0 0-29,0 0-25,0 1-4,0 1-16,0 0 10,-1 1-10,-1 1 52,1 2-4,-1 0 0,0 1-25,0 0-14,1 0-12,-1 0-37,2 2 15,0 0 21,-1 0 1,1 0 1,0 0 0,0 1 0,0-1-1,0-3-10,-2 4 10,1-4 16,1 2 10,0-2 3,-1 1-27,0-4-2,1 0 0,0 0-13,0-3-9,0 3-7,0-1-6,0-1 16,0 2 19,1-1-25,3 2 25,-3 1 29,3-1-4,1 1-25,-2 0 13,1-3-13,0 1 3,-1 1 23,4-3 6,-4 2-16,2-2-14,2-1 0,-1 1 17,1-1 26,-1 2 12,-1-2-3,4 0 1,-3 0 8,-1 0-3,1 0-44,0 0 6,2 0 16,-3 0-3,3 0 6,-2 0 3,3 0-6,-2 0-3,0 0-7,1 0-25,-1 0 13,0 0-15,1 0-1,-1 0 0,-1 0-3,1 0 0,-1 2-10,2-1 11,-1 1 0,0 1 2,0-2 0,2 0 2,-2 0-2,1-1 1,0 1 0,0 0 1,2-1 0,-2 2-2,0-2 0,-1 0 0,1 0 0,1 1-1,-1-1-1,0 0-1,0 1-12,1-1 15,-1 0 0,1 0-1,-2 1 0,-2-1-1,3 0 0,-3 1 0,2-1 2,-2 0 0,1 0 0,-1 0 1,-1 0 0,-1 0 1,1 0 1,0 0 0,0 0 0,-2 0 9,2 0-9,-2-1-1,-1 1-2,2-1 0,-2 1 1,-1 0 2,0 0 9,0 0 4,0 0-4,0 0-8,0 0 11,0 0 1,0 0 3,0 0-1,0 0-18,0 0-31,0 0-50,-4-1-68,2 1-78,-4 0-156,-1 0-610,-2 0-375,-5 0 612</inkml:trace>
    <inkml:trace contextRef="#ctx0" brushRef="#br0" timeOffset="963.6199">2726-621 212,'-2'-1'505,"1"-2"43,0 2-190,1 0-42,-3-3-63,3 4-55,-2-2-11,0-2-39,2 4-35,0-4-10,-2 3-10,2-3-36,0-1-31,0 2-10,0-3-14,2 1 30,2-2 10,-1 1 15,0 1 13,2-1 0,0-1-3,1 2-26,-2 0-21,4 0-20,-3 1-18,1-1 14,2 3 2,-2-2 1,2 2 0,-2 0 0,2 1 0,-1-1 1,0 0 0,1 2 1,0-1 0,0 0-1,4 1 0,-3 0 0,1 0 1,1 0-1,1 0-1,-2 0 0,2 0-2,0 0-10,-3 1 12,1 0-2,-3 2-13,1-1 14,-2 1-1,0 0 2,1 0 1,-1 2 3,0-4 13,0 2-3,-1 0-13,2-1-1,-1 0 1,2 0 0,-2-1 0,1-1 0,1 0 0,2 1 0,-1-1 0,1 1 0,-2 0 3,0 1-3,-1-2 0,2 0-4,-5 1-8,1-1-1,-1 0 13,-1 2 0,0-2 0,-1 0 1,0 1-1,-1-1 3,3 0 0,-1 0 1,0 0-2,-1 0 1,2 0 0,0 0-2,-2 0 1,0 0-1,-2 0 1,1 0 0,-1-1 11,0 1-10,0 0 26,0 0-4,0 0-4,0 0-21,0 0-76,0 0-89,-2-2-81,-1-1-172,-4-1-600,2-3-358</inkml:trace>
    <inkml:trace contextRef="#ctx0" brushRef="#br0" timeOffset="4813.6424">3165-778 563,'1'0'688,"-1"0"-330,0-1-102,0 1-37,0-2-34,0 2-27,0 0-22,0-1-30,0 0-6,0-2-16,0 3-4,0-2-54,0-2-4,1-1 7,1-3 19,-2 2 16,1-3 10,-1 0 15,1-1 1,-1 0-24,0-3 7,0-2 0,0-4-3,0 2-7,0-2 6,-1 0-24,0 2-1,1 2-25,-2 4-1,1 0 4,1 3-10,0 3-12,0 0-13,0 2 12,0 2-1,0 0 0,0 0 0,0 0 1,0 1-1,0-1 1,0 1-2,0 0-10,0 0 1,0 0-1,0 0-6,0 0 0,0 0 0,0 0 3,0 0 13,0 0 1,0 0 2,0 0 1,0 0 2,0 0 10,0 0 3,0 0-14,0 0 1,0 0-1,0 0-2,0 0-12,0 0-4,0 0 3,0 0 10,0 0 3,0 0 3,0 0 19,0 0 0,0 0-3,0 0 0,0 0 0,0 0-3,0 0-4,0 0-11,0 0-1,0 0-2,0 0-1,0 0-10,0 0 12,0 0 1,0 0 13,0 0-1,0 0 10,0 0 0,0 0 0,0 0 3,0 0-3,0 0 0,0 0-19,0 0 10,0 0-12,0 0 0,0 0-1,0 0-3,0 0 2,0 0 1,0 0 3,0 0 9,-1 0-10,1 0 1,0 0 9,0 0-12,0 0 1,0 0-2,0 0 1,0 0-2,0 0 0,0 0 0,0 0-14,0 0 14,0 0 0,0 0 2,0 0 0,0 0 2,0 0-1,0 0 12,0 0-10,0 0 9,0 0 1,0 0-1,0 0 1,0 0-1,0 0 4,0 0-1,0 0-2,0 0-1,-1 0 4,1 0 9,0 0 0,0 0 9,0 0 3,0 0 16,-2 0 9,2 0-10,0 0-3,0 0-5,-2 0-7,2 0-3,-1 0-4,0 0-5,-2 1-25,-1 1-9,-5 0-62,3 0 71,-4 1-1,2 1 1,-3 0-3,0-1-19,3 0 19,-2 1 3,4-1 1,-1-1 15,0 0 8,3 0 4,-2-2-4,2 0-5,0 0-4,-2 0-2,1 0-1,-1 0-9,0 0-3,0-3-3,1 2 3,0-1 2,-2 1 13,3-1-13,-3 2-2,1-1 0,0 0 2,0-1 0,1 1-2,-2 1 0,1-1-1,1 0-2,0-1 2,0 1 1,2-1 3,-4 0-1,4 0 8,-1-2-10,2 3-22,-2-1 4,1 0 18,1-1-2,-1 1 2,2-1-1,-1 1-1,0-2-1,0 2-18,1 0-4,-1-2 1,0 2 5,1-2-5,1-1-16,0 1 6,0 0-9,0-1 2,0-1 1,0 1 6,3-1 6,0 1 10,1 0 2,-2 0 4,0 3-7,1 0-3,-1-1 1,0 2-10,1 0-4,-1 1-15,3 0 16,-2 0 0,5 0 18,-3 0 16,4 0 0,-3 0 0,2 0 19,-1 1-3,0 0-16,2 0-1,-4 1-12,3-2 11,0 2 2,-1-1 0,0 0 18,0 1-18,-1 0-13,0 0-5,0 1 16,-2 0-13,0 0 15,1-1 0,-2-1 0,2 2 2,-2-2-1,2 0-1,-1 2 2,0-3 0,0 2-1,1-2 15,-1 0-14,0 0 10,1 0-9,0 1-2,-1 1 1,1-1-2,0-1-3,0 2-9,-1 1 10,2-2 0,-1 3-11,0-3 13,0 1 0,-2 0 0,0 1 0,1-2 0,-1-1-2,0 2 1,-1-2 0,1 1-2,-1-1 0,1 0 0,-3 0 3,3 0 0,1 0 2,-1 0 10,-1 0-12,2 0-1,-2 0 0,1 0 0,-2 0-2,2 0 1,-3 0 1,0 0 1,0 0 0,0 0-1,1 0-1,1 0 2,-1 0 11,0-1 5,0 1-14,1-2 10,-1 2-12,-1 0 3,0 0-1,1 0 1,-1 0 12,0 0 1,0 0 3,0 0-1,0 0-2,0 0 3,0-1 6,0-1 15,0 1 3,0-4-5,0 0-35,0 0 12,0 1 1,0-3 12,0 1-16,0 0-10,0 1-1,0-1 0,0 2 2,0 0 0,0 1-2,0 1-1,0 0-24,0 0-4,0 2 0,0-1-6,0 0-13,0-1-6,0 1 10,1 0 5,1 0 7,0-1 15,-1 2-2,1-2-4,1 1-16,1-1 16,2 2-3,-1 0 0,1 0 10,0 0 2,0 0 11,-1 0-1,-1 0-13,0 0 13,-1 2 1,1 1-1,-1-3 0,0 2 1,0 0 2,-1-1-1,1 1 1,1 0 0,-2 0 0,-1 1 0,1 0 0,1 0 1,-2 1 14,-1-1 1,0 1 0,0 0 9,0 1 6,0 0-3,0-1-3,-3 1-3,2 0-20,-1-2 0,1 0-1,0 1-1,0-3-3,-1 2-19,1-1 19,0-2-16,1 4 7,0-4 9,0 3-16,0-1-9,0-1 12,0 0-9,0 1 9,0-1-12,0-1-6,0 0-4,0 1 16,1-1 20,2 2-14,-2-2 0,0 0 15,1 2-2,2-2 0,-1 2 2,1-2 1,1 1 0,-2 0 1,3-1 2,0 0-1,0 0 14,1 0-4,0 0-10,2 0 11,-3 0 3,3-1-14,0 0-2,0-1-13,-3 0 13,3 2 0,-3-2 13,-1 1 6,3 1 3,-1-1 0,1 1-21,-1-2 11,1 2-8,-2 0-2,3-1 0,-3 1-2,-1-1 0,3 1 0,-4 0-3,0 0-19,1 0 20,-2 0-17,1 0 16,-1 0-10,1 0 0,-2 1 11,1-1-1,-2 1 0,1-1-13,-1 2 4,1-2 11,0 1-12,-1 0 13,3 1 0,-3 0 0,0 1 1,0-2 0,0 3 0,-1-2 1,0 2 14,0-2-13,0-1-3,0 3 3,0-2-3,-2 0 32,1 0 6,-3 1 5,0-1 4,2 1-21,-1-1-8,-2 2-15,-1 1 16,0-2 3,-1 2-19,0 0-3,-1 0-2,1-1 2,1-1 3,0 0 13,0-1 12,1-2 13,-2 1-20,0 0 29,0-1-24,-1 0-24,-2 0-2,2 0 13,-2 0-11,3 0 1,-1 0 22,2 0-24,0 0-1,0 0-13,3 0-5,-3 0-4,2 1-12,-1-1 18,2 1 2,-1 1 14,1-1 2,1-1 10,-2 1 4,-1-1-13,1 2 11,0-1-14,0 1-2,1-1-10,-2 1-7,1-1 17,2-1-14,0 2-12,0 0 7,-2-1 8,3 0-2,-1 2-10,0-2 9,1 2 3,-1-1 13,1 2 0,-2 0-12,-1-1 9,4 3-10,-2-1 10,1 1 1,-1 0-11,0 2 11,1-3-1,0 4 3,0-2-2,0 0 1,-1-1-1,0 1-13,2-1 14,0 1 1,0 0 0,0-2 0,0 2 1,0-1 1,0 0 1,0-1-3,0 1 0,0 0-4,0-1 1,0 0-9,0 0 12,0-1-2,0 0 1,0 0 1,0-1 0,0 2 0,0-1 0,0 0 0,0 1-1,0 0 1,2-1 0,0 0-2,-2-1 2,1 1 0,0 0-1,-1-3 1,0 2 0,0-2 0,0-1 1,0 1-1,0 0 0,0 1 0,0-2 4,1 1-3,-1 0 1,0 1-2,0-2 0,0 0-1,1 0 1,-1 0 1,0 0 0,0 0 1,0 0 17,2 0 21,-2 0 17,1 0-23,-1 0-12,0 0 0,1 0-19,-1 0 12,0 0-12,0 0 9,0 0-10,0 0-1,0-2 12,0 1-11,0 1 1,0 0 12,0 0-2,0 0-11,1-1-2,-1 1-2,0 0 0,0 0 0,0 0 1,0 0 0,0 0 1,0 0 0,0 0 1,0 0 1,0 0 10,0 0 1,2 0 2,-2 0-12,0 0-2,0 0-1,0 0-2,0 0-16,0-1 2,3 1 0,1-2 16,-1 1 38,4-1-4,1-1-17,0 1-17,0 0-4,0 0-11,-1 1 13,0 0-1,1-1-10,-2 2 13,3 0 0,-3 0 2,1-1-2,-1 1 0,-1 0 0,3-1 1,-4 1-1,1 0 2,0 0-1,-1 0-1,3-1 0,-3 1 0,1 0 1,1 0-1,0-1 1,-1 1 1,0-1 0,4 0 1,-2-1-1,1 1 0,-2 0 10,1-2-10,-3 3 2,1-1-3,-1 0-1,1 0-2,-2 1-11,2 0 10,0 0 2,0 0-2,-1 0-16,1 0 19,0 0 1,-1 1 1,0 1 17,2 2-4,-3-1-13,2 0 13,-1 2-12,0-1 19,0 0-19,0 1 9,-1-1-10,1 1 2,-1 0-2,2-1 1,-2 2-1,0 1 0,2-1 0,-3 1 1,0 0-3,1 2-12,-1 0 11,-1-2-3,3 2-8,-3-1 9,0 0 2,-1-1-1,1-1 2,-1 1 1,0 0 1,0 0 10,0 2 1,0 1-12,0-1 1,0 1-1,0 1-1,0 1-2,0-2 2,0 0-1,0 0 1,0-3-1,0 1 0,0 0 0,0-3 0,0-1-1,0 2 2,0-2 0,0 1 0,0-1 2,0 0 10,0 0 4,0-1-1,0 1-12,0-1 19,0-1-10,0 1 1,0-3-11,0 0 1,0 0 18,0 0-5,0 0 5,0 0 4,0 0 15,0 0-6,0 0-34,0-2-46,-3 0-22,-2 0-115,-1 0-35,-1-3-111,-2 0-207,3 0-283,-3-1-676</inkml:trace>
    <inkml:trace contextRef="#ctx0" brushRef="#br0" timeOffset="9229.5417">2794-754 738,'-2'-2'795,"1"0"-209,0 2-204,1 0-73,0-1-46,0 1-77,0 0-59,0 0-66,0 0-61,0 0-4,5 0-24,2 0 28,3 0 73,1 0-6,3 0-23,3 0 19,0 1-41,1-1 0,4 2 7,-3 1-10,4-3-6,1 2-13,0-2-19,1 1 18,-3-1 0,3 1 2,-2 0-2,2 1-1,-4-1-1,-1 3-16,-4-2-3,-2 0 9,-3 0 11,-4-1 0,-2 1-10,-2-2 12,-2 0 0,-1 0 19,0 0 9,0 0 10,0 0 19,0 0 24,0 0 64,-4 0 42,-3-3-66,-1-1-84,-6 2-18,0-2 18,-1 2 22,-2 0-34,-2 2 2,1 0 1,-3 0-9,1 0 9,0 0-1,1 0-5,0 0 3,-1-1 11,1 0 10,-1-1 37,1-1 12,-2 1-34,2 2-2,1 0-26,1 0-9,2 0-23,1 0-1,2 0-1,4 0 1,1 2 13,2-2-13,2 0 3,3 0 15,0 0-18,0 0-2,0 0-29,0 0-14,0 0 2,0 0-24,3 0-25,4 3-31,4-1 77,4 2 46,4 0 11,5 2 8,3-1-17,2-2 17,6 0-19,-2-1-27,-2 0 27,0-1-1,-5-1-15,-1 0-30,-7 1-6,-2 1 8,-4 0 14,-6-2 11,-1 0 16,0 1-9,-3-1 10,0 0 2,-2 0 21,0 0 7,0 0 12,0 0 22,0 0 27,-5 0-21,-2 0 2,-5 0-69,-5-1 0,-3-3 2,-3 0 19,-4 1 8,1-1 7,2 0-19,1 2-6,2 0-9,3 2-3,4 0-2,2 0 2,3 0 18,3 0-15,3 0 18,2 0-18,1 0-3,0 0-52,0 0-21,0 0-31,4 0-7,5 0-15,4 4 87,5 1 39,5-1 2,2 0 1,1-2 15,-1 2-15,-1-3-1,-3 1-2,-1 0 0,-3 0-28,-1 0-18,0 2-13,-3-4-3,0 1 3,-4 1 28,2 1 9,-2-3 7,-4 1 12,0 2-21,0-1 20,-2-1-11,0 1 12,-1-2 1,0 0-1,-1 0 0,-1 1 0,0-1 1,0 0 2,0 0 2,2 0-1,-2 0 2,0 0 10,0 0-1,0 0 10,0 0 3,0 0 6,0 0 3,0-1 4,0-1 8,1-1 10,-1-1-7,0-5-27,1 1 6,-1-2-4,1-2-21,-1-1 0,0-2 16,0-2-4,0 1 1,0-3-13,0 0 0,0 1-3,0-1 10,0 4-10,0-2 0,0 3 0,0 3 2,0-2 0,0 4 11,0-1-11,0 1 13,0 3-15,0 1 0,0 1-12,0 1-10,0 2 7,2 0 13,-2 1-1,0 0-10,0 0 12,0 0-2,0 0-9,0 0-16,0 0-18,0 1-10,0 5-15,2 1 71,-1 5 25,1 4 40,-2 4-31,0 3 9,0 2-15,-2 2-28,-1-3-28,-4 0-28,2-5 35,4-5-1,-2-2 19,1-2 0,0-3 1,1 0 0,0-3 0,1-1-14,0-1 4,0-1 9,0-1 3,0 0 14,0 0 8,0 0 18,0-3 9,0-2 19,0-2-28,0-5-38,0-4 0,0-1-2,0-4 4,2-2-1,0-2 12,0 2-15,1 2-1,0 2-1,-1 1-1,2 4-13,-2 2 1,1 2 13,-2 2-13,1 2 12,-1 1 2,0 2 0,1 0-2,-2 2 0,0 1-12,0 0-13,0 0 0,0 0-15,0 0-22,1 1-21,0 2 11,2 2 75,0 1 28,-1-2-12,2 1 5,-2 0-8,0 0-13,0-3-2,0-1 0,-2-1 0,0 0 2,0 0 22,0 0 9,0 0 6,0 0 4,0 0-4,0 0 6,0 0 0,0 0-12,0-1-16,0 0-14,0-2-1,0 2-3,0-2 3,0 3 27,0-4-9,-1 2 1,-2-1-1,1 1 1,0 0-4,-1-3 6,0 2-2,-2 0-4,0-1-3,1 0 4,-2 0-14,1 1 0,1 0 19,-4 2-18,2-2 10,0 1-12,-1 1 1,1-1 13,-3 0 6,2 2 13,-2-1 6,1 1-22,0 0 7,0 0 2,1 0-15,-1 0-9,-1 0 12,0 0 7,0 1-10,0-1 6,-3 2-15,2-1 0,-3 0 13,2 0-15,-1 0-1,1 1-3,1 0 0,-2-1 2,2 1 1,2 0 3,1 0 9,1 0-9,3-1 18,-4-1-6,5 1 1,1-1-13,-1 0 9,2 0-10,-1 0 10,1 0 0,0 0-11,0 0 11,0 0-10,0 0-1,0 0-1,0 0 13,0 0 8,0 0 3,0 0 3,0 0 25,0 0 12,0 0-19,0 0-21,0 0-2,-2 0-7,2 0 0,-3 0-15,2 0-54,-2-1 33,3 1 18,0 0-15,0 0 3,0 0-6,0 0-4,0 0-5,0 0-16,0 0 1,0 0 2,0 0-2,0 0-1,4 0-6,1 0-15,1 0 40,4 0 25,2 0 2,0 0 1,1 0-1,-1 0 14,2 0-14,-1 0-2,-2 0-13,2 0 13,2 0-1,-1 0-13,1 2 15,0 0 1,2-1 1,1 1 0,0 0-1,-2-2-1,1 1-1,-2 1-13,-2 0 3,-1-1-7,0 2 1,-3 1 16,1-3-10,-3 0-3,2 1 2,-3-1-2,1 0 12,-1 0-9,1 0 0,0-1 10,-1 0-1,1 0-9,-1 0 11,1 0-1,1-1 2,0 0-2,1-1-16,0 2-1,-2-1 1,-2 1-1,2 0 4,-3 0 0,0 0-4,-3 0 16,-1 0 3,0 0 3,0 0 16,0 0-1,0 0 7,0 0 9,0 0 15,0 0 6,0 0 18,-1 0 3,-3-1-3,-2 0-51,-2 0-22,-1-1-13,-2 0 13,-1 1 27,3-1-9,-1 1-18,1 0 2,3 1 23,0-1-1,0-1-9,3 2-13,1-1 1,1 1 19,0 0-22,1 0 0,0 0-16,0 0-11,0 0-16,0 0-8,0 0-23,0 0-2,4 0-9,-1 0-13,4 0 48,1 1 50,3 1 19,0 0-16,-2-2 9,0 0-9,-3 0-1,-1 0 0,-1 0-2,-1 0-52,-2 0-176,1 0-150,-2 0-146,0 0-164,0 1-471,-3 4-525</inkml:trace>
    <inkml:trace contextRef="#ctx0" brushRef="#br0" timeOffset="6438.8361">3112-605 470,'2'0'668,"2"0"-252,-1-2-89,3 1-84,3 0-49,-3-2-29,4 3-52,0-2-13,0 0-26,2 0-9,-3-2 21,3 0-15,-1 3-10,-2-3-26,0 3 16,3-2-6,-4 1-13,1 2-13,-2 0-16,2 0 13,-1 0-3,0 0 6,0 0 4,1 2-1,-1 0 3,0 0-5,2 0 5,-1 1 0,2-1-12,-2 3 3,3-2-14,1 1 11,2 0-13,-3-1 0,0 1 0,0-2-1,-2 2-1,-1-2-1,-3 0-10,0-1 13,-2 0 0,1 0 13,-1 1 12,-1-1 10,-1 1 9,1 0 16,1-1 51,-1 4-4,-1 0 9,1-1-34,-2 3-7,1 1-16,-2 0-15,2 0-13,-2 1-3,2 2-16,-2-2 4,0-1-13,0 1 0,0 0-1,0-2-2,0-1 1,0 0-1,-2-1 13,2 2-12,-2-1 14,1 2 7,0-2-7,0 2 1,-1-1-4,1 0-9,0 0 16,-1-3-7,1 2 4,0-1 3,-3 0-4,4 1-14,-3-2 2,2 2 9,0-2 1,0-1-12,-1 0 1,1 2 10,1-1 1,-3-3-1,3 2 9,-1-1-8,0-1-10,-1-1 15,2 2-15,0-1 13,0-1-13,0 0-1,0 1 1,0-1 16,0 0-7,0 0 10,0 0-4,0 0 10,0 0 5,0 0 17,0 0-7,0 0-19,0 0-21,0 0-2,0 0-1,0 0 0,0 0 18,0 0 10,0 0 6,0 0-13,0 0 4,0 0-23,2 0 1,-1-1-3,0 1-2,-1 0-26,1 0-3,1 0-2,1 0-10,0 0 43,4 0 12,-2 0 4,1 1-14,1 1-1,-1-2 1,1 2 1,-1-2 9,1 0-10,0 1-1,-2-1 0,1 0 0,-1 0 0,0 1 2,-2-1-2,3 0 2,-4 0-2,0 0-1,0 0 0,-1 0-1,0 0 0,0 0-1,-1 1-1,0-1 2,0 0-1,0 0 2,0 0 0,0 0 0,0 0-2,0 0-1,0 0-9,0 0 9,2 0 0,-1 0-13,-1 0 13,2 0 2,0 0-17,-2 0 16,1 0-1,0 0 0,-1 0-13,0 0 13,1 0-12,0 0 15,1 0 1,1 0 11,1 1-10,0-1 1,0 0 0,-2 1-3,1-1 0,0 0-3,-2 0-18,2 0 20,-3 0-2,0 0 1,1 0 2,-1 0 1,0 1 11,0-1 6,0 0-5,0 0-1,0 0 9,0 0 4,0 0-4,0 0 1,0 0-4,0 0 0,0 0-2,0 0-4,0 0 3,0 0 3,0-1-14,-1-1-4,-2-1-13,2-2 10,-2 1-18,3-2-4,0 0 13,-2-2 0,2 3 10,-1-4-1,1 1-12,0 0 13,0-1-1,0-1 1,0 0 0,-1-1 2,1 3 0,0 0 1,0 0 12,-1 2-10,1 0-2,0 1-1,0 2 0,-2 0-2,2 0 0,0 2 0,0 0 0,0 1-2,0 0-11,0 0 12,0 0-21,0 0 5,0 0-11,-1 0-13,1 2-16,-1 4 4,1 1 46,-1 3 9,0 3 18,-1 0 2,0 0-20,0-1-25,1-1 13,-1-3 11,1 0-1,0-2 0,0-2 0,1 0-11,0-2 10,0-2-15,0 0 16,0 0 0,0 0-20,0 0-40,0 0-46,0 0-25,0-2 27,0-1 10,0 2-48,1-5-117,-1 0-196,1-1-252,-1-2-546,0-1-62</inkml:trace>
    <inkml:trace contextRef="#ctx0" brushRef="#br0" timeOffset="11098.0191">3268-697 1066,'-5'0'1358,"1"-2"-862,2 1-99,1 0-86,0 1-93,1-1-95,0 1-76,0 0-32,0 0-15,0 0-2,0 0-26,2-1 9,0 1-22,3 0-15,3 0 18,3 0 38,3 0 32,3 0-11,0 0-21,3 0-13,0 0 10,-2 0-13,0 0 0,-1 0 13,-2 0 3,1 0-1,-5 1-1,-3 0 0,2 3 0,-4-3 0,0 2 2,-1-1 0,-2 1 3,0-2-3,-2 2-1,-1-2-24,0 0 9,0 1 13,0-2 3,0 2 3,-1-2 63,-3 0 66,0 0-4,-5-4-106,-2 0 19,1 0 95,-4-2-2,-1 0-48,-1 1-15,-1 0-24,2 1-4,0 0-25,0 2 4,4 0-1,1 0 7,2 2 9,1 0-1,2 0 10,0 0-3,4 0 3,0 0-6,1 0-10,0 0-29,0 0-1,0 0-24,0 0-25,0 0-18,4 0-25,3 0-6,1 3 76,2 0 22,5 2 15,0 0-13,1-1 9,-1 0-11,0 1-2,-2-4 2,0 4-2,-3-3-29,-1 1 0,-2 0 3,-1 0 4,0-1 8,-2 1 14,-1-1 0,-1 1 0,-2 0-19,0-1-4,0-1-12,0 2-6,-1-2 43,-3 0 58,0 2 19,-2-3-6,-1 0-15,-1 0-13,-1 0-13,0-5 1,0 1-6,-1 0-13,0 0 12,5 2-2,0 0-7,2 1 3,1 1-16,1 0-1,1 0-1,0 0-2,0 0-10,0 0 0,0 0-13,0 0-8,0 0-13,1 0-16,3 0-18,-1 0-6,5 0 74,0 4 12,0-1 2,2-1 1,-1 2-3,-1 0 0,0-3 0,-2 3-2,0-2 0,2 2 2,-5 0-3,3 0 1,-1 1 0,-1 0 2,1 1 0,2 2 2,-2 1 10,1 1-12,0 0 2,-2 3-1,0-2 0,0 3 21,1-3-7,-5 2-12,4 0 13,-3-3-13,2 3 12,-2-3 13,3 1-7,-4 0 7,2-1-16,-2-1-10,1-2-2,0 0-11,-1-4-10,1 1 5,-1-4 14,0 0 2,1 0 12,-1 0 13,2 0 12,-2 0-6,0-4 5,0 1 16,0-4-33,0-2-18,-3-2-1,0-1 0,-1-3 0,-1 0 1,2-3-1,0 1 0,-4-1-1,5 0-1,-1 0 0,2 3 0,-1 1 0,1 1 0,1 4 1,-1 2 0,1 1-1,0 1-14,0 4 4,0-1 9,0 2-18,0 0-7,0 0-9,0 0-34,0 0-15,2 5-12,1 0 88,2 6 10,2 2 34,-4 2-12,0 3-22,0 1-3,-3 3-25,2-1 13,-2 1-19,0-2-19,0-3 25,0-3 27,0-3-14,0-2 14,0-4 1,0-1 0,0-2 1,0-2 20,0 0 20,2 0 17,-2-1 26,0-4 2,0-1-86,0-3-3,-3-3-28,2-4 6,-2-1 4,2-2 20,0-5 0,1 1 1,-1 0 3,1 1 11,0 1-13,0 3-1,0 4 3,0 4-2,0 4-1,0 2 0,0 3 0,0 1-1,0 0 1,0 0-15,0 0-4,0 0-12,1 5-2,1 3 33,1 7 57,1 2-11,-1 7-18,-2 3-28,0 3-2,-1 1-16,0 0-26,0-6-14,0-3 36,0-7 19,1-5-7,1-3 10,-2-5 12,0-1 22,2-1 6,-1 0 31,-1-1 43,0-4-1,0-2-12,0-5-64,0-2-22,-1-5-13,-1-4 0,-3-5 1,2-1-1,-1-3 0,0 1-2,2 3-3,0 1-12,1 9 13,1 3-13,0 6 3,0 3 9,0 3 0,0 3 0,0 0-24,0 0-1,0 0-2,0 3-7,3 4 37,0 6 6,0 2 43,1 5-24,-1 2-25,-2 0-2,0-1-32,0-2 12,-1-3-11,2-3 21,-2-3-1,2-3 10,-2-2 0,0-1 1,1-4 2,-1 0 0,0 0 3,0 0-3,0 0-44,0 0-45,0 0-19,0 0-15,-1-4-29,-4 1-307,0-1-503,-2-1-273,1 0-450</inkml:trace>
    <inkml:trace contextRef="#ctx0" brushRef="#br1" timeOffset="24726.9994">2746-664 793,'0'0'486,"0"0"-151,0 0-120,0 0-29,0 0-14,0 0-72,0 0-22,0 0 16,0 0 19,0 0-13,0 0-23,0 0-22,0 0-10,2 0 0,-2 0 0,2 0 3,-2 0-7,3-1 1,0 1 48,2-2 9,-2 0-23,3 1-12,0-1-7,1 0-9,-1 0-13,0 0 9,2-3-12,-1 4 12,2-3-12,-3 1-13,3-2-4,-2 4-2,0-1 6,-1 0-16,0 1-2,0 1 0,-3 0-1,1 0 1,1 0 17,0 0 7,-1 0 7,2 0-10,-1 0-3,1 0-7,1 0-11,0 0 1,0 0-2,0 1-2,0-1 0,0 2 2,0-2 0,0 2 0,-1-2 0,0 1 0,0 1 2,0-1 23,0 1-6,-2 0-18,3-1 1,-2 1 11,0 0-13,0-2 0,0 1 0,1-1 0,-1 0 0,2 0 2,-2 0 1,3-1 13,0-3-14,-1 2 1,1 1-3,-2-1 0,0 1-13,-2-1-8,1 2 5,-1 0 14,-1 0 0,1 0 2,0 0 15,-1 0 1,3 2 0,-2-1-15,-1-1 0,1 2 0,1-2 1,-4 0-1,3 0 0,0 0 1,0 0 0,0 0-2,0 0 0,-1 0 0,3 0 0,-3 1 0,0-1-1,0 1 1,0 0-1,1-1 1,-2 1 0,0-1 1,0 1-1,2-1 0,1 2 0,-2-2 12,3 0 0,1 0-10,-3 0 0,3 0 11,-1 0-13,0-3 0,0 3 0,0 0-2,-2 0-1,1 0-10,0 0 10,-2 0 0,1 0 0,-1 0-10,0 0 13,-1 3 2,1-3 11,-3 0-10,3 0-2,-1 1 12,1-1-11,1 1-1,-1 1 11,2-2-10,-2 2 0,4-2 0,-3 0 1,0 0-1,3 0-1,-5 0 1,2 1-2,-1-1-1,-1 1 1,2-1-2,-1 1 0,-3 0 1,3-1-1,-2 0 1,1 0 1,1 1 0,1-1 1,-2 1-1,1 0 0,1 0 2,-2-1 1,3 1-2,-1-1-1,-3 0 0,2 2-1,-1-2 1,1 0-1,1 0 1,-2 2 0,0-2 0,-1 1-1,2 2 1,-2-2 0,1 0 0,2 2 0,-1-1 0,-2 1-3,2 2-15,-1-4 2,0 3 14,1-3-11,-2 2 10,2-1-9,-3 0 12,1 0-2,1-2 1,-1 4 1,1-3-1,-2 3-2,2-1 1,-1-2 0,-1 4 1,1-2 1,0 2 2,1-2 1,-2 2 0,2 1 0,-2-2 0,1 0-1,0-1-2,0 2-1,0-2-15,1-1 4,-1-1 10,0 2-2,0-2-8,-1 2 12,3-2 3,-3 3 13,1-2-13,2 2 0,-3 0 9,2 1-8,-2 1 8,1 0-12,-1-1-1,1 0 0,-1 1-2,1-2-10,0 0 13,1-2-2,-1 2-1,-1-3-9,1 3-1,0-4 12,-1 1-1,2 2 0,-2-3 0,2 2 2,-2 1 1,0-2 1,1 4 20,-1-1 3,0 0 6,0 0-9,0 0-3,0 1-6,0 1-11,0-1 1,0 1 0,0 0 9,-1 0-12,1 0 0,0-1 0,0-1 0,-2 0 3,2-2-1,0 1 0,0-1 0,0 2 0,-2-2 1,2 2 9,0-1-8,0 1 8,-1 2-12,0-2 1,1 2 12,-1 1-12,-1-2 0,0 0 2,1 0 0,0-1 9,1 0-11,-2-2 1,2 1 1,0-2 9,0 0-10,-2 1-2,1 0 0,0 0 0,0 0-1,-1 0 1,2 0 2,-1-1 0,0 3 1,0-3 0,-1 0 0,1 1 0,1-2 9,-1 0-9,1 2 16,0-2-7,0 0-9,0 0 10,0 0 6,0 0-16,0 0 9,-1 0-10,1 0 0,0 0 0,-1 0 2,1 1 17,-2 1-20,-2-1 2,3 0 0,-1 2 10,2-3-11,0 0 1,0 0-1,0 0 0,0 0-2,0 0 1,0 0 1,0 0-2,0 0-1,0 0 0,0 0 1,0 0 41,0 0-17,0 0-22,0 0-2,2 0 0,-1 0-18,3 0 6,-2 0 12,1 0 16,1 0-15,0-3 11,1 3-10,-1-1 2,1 0 11,1-1-14,-2 1 1,1-1-1,1 2-1,-2-2-1,1 2-1,0-1 2,0 1 2,0 0 0,0 0-1,-1 0-1,0 0-12,1 0 9,-2 0-10,3 0 12,-3 0-11,2 0-13,0 0 10,-1 0 12,0 0-13,0 0 13,0 0-10,-2 0 11,0 0 1,0 0 1,0 0 0,0 0 0,0 0 1,1 0-1,-1 0 1,0 0 0,0 0-1,1 0 0,-1 0 0,0 0-3,-1 0-15,3 0 5,-4 0 10,2 0-8,-1 0 11,0 0 2,0 0 0,0 0 1,1 0 10,-1-1-1,1 1-10,-2-1 1,2 1-1,-2 0-2,0 0-2,0 0-10,0 0-1,0 0 1,0 0 10,0 0-1,0 0-9,0 0 12,0 0 3,0 0 10,0 0-1,2 0 1,-2 0 2,0-1-12,0-1 13,2 1-1,-2-1-2,1 1-10,-1-1 12,1 0-2,-1 1-10,2-3 9,-2 2-10,0-2 11,1-1-11,-1 1-2,0 0-1,0 2 1,0-3-1,0-2 1,0 2 2,0 0 1,0-1 15,0 2-14,0-3 7,0 1-10,0-1-2,0 1-1,-1 0 1,-1 0 0,2 1-2,0-2 1,0 1 0,0 0-2,0-1 1,0 1 0,0-2-9,0 2 11,0-3 1,0 3 6,0 2 13,0-1-4,0 0-13,0 2 1,0-3 10,0 2-10,0 1 0,0-3 0,0 2 0,0 0-1,0 1 1,0-3 0,0 2 0,0 1-1,-1-2 0,1 1 11,-1 1-10,1 0 0,-1-1-1,0 2 1,1-1-1,-2-2-2,0 4-1,2-2 0,0-1-1,0 2 1,0-1-1,0-1-10,-1 2 11,0-2-1,1 0 1,0-1 1,0 1 3,0 0 24,0-2-5,0 3-4,0-1-14,0 0 8,-1 0-10,1-1 0,-2 1 0,2 1 0,0 0-1,-1 0 0,1 1 0,-1-1 0,1 2-1,-1-3-2,1 0 1,0 1 0,-1-2 0,1 2 1,-2-3 0,2 2 2,-3-1 1,2 1-1,0-1 14,-1 1-13,1 0 0,-1 0 9,0 0-11,0 2 0,0-1 1,1 1 1,0 1 10,-2-1-11,1 1 1,0 0-2,0-2-1,0 1-12,0-2 11,0 2-2,-2-1-1,1 0 3,1-2-1,-2 2-1,2 0 3,-1-2 1,-1 2 1,1 0 10,0 1-11,0-2 0,-1 3 14,1-3-15,1 4 0,-1-2-1,-1 0 1,2 0-1,-2 2 1,1-2 12,0 0 4,0 2 5,1-1 1,-2-1-4,0 0 7,2 2-4,-1-1 7,-1-1 15,-1 1-10,2 1-8,0-2-7,1 2-16,-1-2 11,-1 1-13,1 1-1,0-1 1,0 1 1,-2-3-1,0 2 0,0 1 1,2-1-1,-2-1-1,1 2 1,1-2 1,-1 2 11,0-1-12,2 1 2,-1-1-2,0 1 1,0-2-1,-1 2 1,2 0 0,-1 0 2,0 0 18,0 0-5,-1 0-1,1 0 0,1 0-12,-1 0 0,2 0 10,-1 0-11,1 0-2,-1-2-1,-2 2 0,3 0 1,-1 0-1,-2 0-12,2 0 10,-4 0-12,1 0 12,1 0-9,0 0 10,0 0 2,2 0 2,0 0 1,2 0 12,-2 0-3,2 0-10,0 0 0,0 0 0,-1 0 0,1 0-2,0 0-1,0 0 0,0 0 0,0 0 0,0 0 0,0 0 0,0 0 1,0 0 0,0 0 3,0 0 10,0 0-10,0 0 12,0 0-13,0 0 1,0 0 27,0 0-11,0-1 8,0 0-9,0-1-2,0-1-16,0-1-25,0-2-2,0-2 9,1 1 15,1-1-13,-2 1 16,0-1 1,2 1 2,-2-1 0,0 0 16,0 0-17,1 2 1,-1 1-1,0 2 13,0 1-13,0 2 0,0 0-1,0 0-1,0 0 2,0 0 1,0 0-1,0 0 10,0 0 1,0 0-11,0-1 10,0 1-9,0 0 9,0 0-10,0 0 0,0 0-2,0 0-1,0 0 0,0 0-1,0 0-10,0 0 12,0 0-1,0 0 0,0 0-1,0 0 0,0 0 2,0 0 0,0 0 1,0 0 2,0 0 0,0 0 9,0 0-9,0 0 12,0 0 1,0 0-4,0 0 0,0 0 3,0 0 3,0-2-15,0 1-3,0 1-22,0-2 20,0 2 1,0 0-11,0 0 11,0 0-1,0 0 0,0 0-10,0 0 12,0 0 0,0 0 0,0 0 2,0 0 10,0 0-9,0 0 9,0 0-10,0 0 13,-1 0-13,1 0-1,0 0 0,0 0 0,0 0 0,0 0-1,0 0 0,0 0 0,0 0-1,0 0-1,0 0-1,0 0 0,0 0 1,0 0-1,0-2 1,0 1-1,0 0 2,0 1-29,0-3 28,-2 2 1,2 0 1,0 1 11,0 0 1,0 0-9,0 0 8,0 0-11,0 0-2,0 0-10,0 0-9,0 0-7,0 0-2,0 0-4,0 0 1,0 0-4,0 0 1,0 0 2,0 0-3,0 0 4,0 0 2,0 0 10,0 0 2,3 0 1,2 0 18,0 0 40,4 0-4,0-2-17,0 2-16,-1 0 0,0-2 12,0 2-12,1-1-2,-2 1-1,1 0 0,-1 0-1,2 0-1,-4 0 0,1 0 2,1 0 0,-1-2 0,-1 1 0,2 1 1,-1-2 2,0 1-1,0 0-2,-3 0-1,0 1 1,1 0-12,-2 0 0,0 0 0,-1 0 9,2 0-13,0 0 14,1 0 2,-2 0 0,1 0-2,-1 1 1,2 1-1,-4 0 1,3-2-1,1 0 1,-2 0 0,-1 0-1,1 0 1,2 0-1,-2 0-1,2 1 0,-1 1-9,0-2 10,-1 1 1,2 1-1,0-2 0,-2 2-1,0-1 0,0-1 0,0 1-15,1 0 15,-2 1-9,2-2 11,-2 0 0,0 0 1,0 0-1,2 0 1,-1 1 0,0-1 1,-1 0 0,3 1 0,-1 1-1,0-2 1,-2 0 0,1 0-1,0 0-1,-1 0 0,0 0 1,0 2-1,1-2 1,0 0 1,-2 0 1,2 0-1,-2 0 1,1 0 10,2 0-10,-2 0-1,1 0 0,0 0 1,-2 0-1,4 0 0,-3 0-1,1-2 1,-1 2-1,1 0 1,0 0 1,-1-3 1,1 2 9,0-1 1,1 0-1,-1 1 0,-1-3 0,1 0-12,-1 0 0,1 1 0,-2-2 1,0 1-1,0-2-1,0 0-11,0 0 10,0 0-16,0-1-13,-2 0 4,2 0-1,-1 2-3,0-1 4,1 2 5,-1 0 1,0-1 8,0 4 13,0-2 1,-2 1 2,1-1 16,-1 2-17,1-2 10,0 1 1,-2-2-13,0 4-1,1-1-2,-1-2 2,1 3-2,-2-2-18,2 0 2,-2 1 7,2 1-6,-1-1 18,0 0-13,0-2 13,1 3 1,0-1-1,-1-1 13,1 0-11,-1 2 13,0-3-14,1 2 1,-1-1-1,1 0 0,0 1 0,-1-1 0,0 2 0,0-2 1,2 1 1,0 0 1,-3 1-4,1 0-3,2 0-9,-1 0-3,-1 0 13,2 0 1,-3 0 1,0 0 1,2 0 2,-2 0 9,0 0-9,1 0 10,0 1 8,-2-1 1,3 1-4,-1-1-3,0 2 4,0-2-17,1 1 0,0-1 1,0 0 9,0 1-12,-1-1 16,2 0-13,-1 0 0,1 0-3,0 1 0,0-1-1,-2 0 1,3 0 1,-1 0 2,-1 0 0,1 0 9,1 2-12,-2-2 0,-1 0-1,2 0 1,0 0 2,-1 2-1,2-2 1,-2 0-1,-1 0 0,1 0 2,0 0 0,1 1 13,1 1-14,-1-1-2,-2-1 1,4 0-1,-3 0 0,3 0-1,-1 0-1,0 2-1,-2-2 3,3 0 0,-1 0 1,-1 2 1,1-2 10,-1 1-10,-2-1 0,2 0 10,-1 0-9,2 0-2,-1 0 1,1 0 0,-1 0 11,2 0-11,0 0 1,0 0 12,0 0-3,0 0 0,0 0-10,0 0 14,0 0 2,0 0 0,-2 0-2,0 0 2,1 0-18,-2 0-24,1 0 11,-1 0 13,3 0 2,-3 0 1,2 0 10,-2-1 5,3 1-3,0-2 3,0 2 1,0-2 14,0 1 12,0-2-45,-1-2-15,0 1 0,1 0-10,-1-2 7,1 1 3,0 0-4,0 0 19,0 1-2,0-1-1,0 1 3,0 0-1,0-1 0,0 0-1,0 0-10,0 0 9,1 0 0,0 0 0,0-1-15,2-1-1,-1 2-2,0-1 9,-1-1 10,2 2-14,-2 1 13,0-1 1,1 2 2,-1 0 0,-1-1 22,0 3-4,0-4 3,0 4-8,0-3-1,0 0-12,0 2 2,0-1 0,0 0-2,0 0-1,0 1-2,0-2 2,0 2 1,-1 0 1,1 0 0,-2 1 2,1 0 12,0-2-3,0 2-12,-1-2 2,1 3-2,1-3 0,-3 1-1,2 1-23,-2-1 22,1 0-1,1 1 0,-1-1 1,0 0-1,0 1 2,0-1-2,-1 1-10,2-1 13,-2 1 0,1-1 0,0 2 0,0-1 1,0 1-1,2 0-2,-3 0 0,-1 0-19,2 0-19,-2 0 0,1 0-12,-3 0 13,1 0 5,1 1 22,-1 1-4,1 1 13,-1-3 3,2 2 1,-2 0 1,3-1-2,-1 1-2,0-1 0,2 0-19,-1 1-4,-2 0-3,1-1-9,1 4 10,-1-2 11,2 1 4,-2 2-3,1-3 13,-2 2-14,4 0 14,-1-1-12,-1-1 14,2 1 0,-2 0 0,1 1 1,1 0-2,-1-1-1,1 0-2,0-1-11,-1 1 14,1 1-1,0 2 1,0-2-1,0 0 2,0-1 0,0 0 1,0-2-1,0 2-2,0-2 1,0 1 1,0 0-1,0-1 1,0 2 0,0-3 2,0 4 10,0 0-11,0-2 1,0 1 0,0 0 10,0-1-12,0 1 0,0-1-1,0 0-1,0-3-2,0 0 4,0 0 0,0 0 16,0 0-1,0 0 16,0 0 3,0 0 3,0 0-6,0 0-19,0 0-10,0 0-2,0 0 0,0 0-1,0 2-1,-1-2 0,1 1-1,-2-1 3,2 0 0,0 1 21,-3-1-2,3 0 5,-1 0 10,1 0 9,-1 0 9,-1 0-3,1 0-25,-1 0-24,0 0-2,1 0-10,-2 0 10,-1 0-31,1 2 5,-1-2 25,2 1 3,-3 0 10,1-1 12,0 0 8,0 1-2,-1-1-4,1 0 1,-1 0 2,1 0 3,-1 0-8,1 0-19,0 0 15,0 0-3,-1 0-13,2 0 0,-1 0 11,-2-1-1,3 1 0,-2 0 3,2 0-12,-4-1 0,4 1 16,-1-1-18,0 1 0,-1 0 1,0 0 10,-1-2-10,0 2 1,1-1-1,0 0 0,-1 1-2,0 0 0,-1-2 0,0 2 9,3-2-9,-3 1 2,2 1 0,2-1 10,-3 1-12,2 0 0,0 0 0,0 0-2,0 0 0,1 0 1,-1 0-1,2 0 2,0 0 2,-2 0 1,3 0 0,-1 0-1,-1 0 1,1 0-1,-1 0 0,1 0-1,0 0-1,-2 0-1,2 0-1,-1 0 0,0 0 1,1 0 1,-3 0 1,2 0 1,-1 0 1,1 0 0,-2 0 1,3 0-1,-1 1 0,-1-1 8,0 1-11,0 1-1,0-2 1,1 0 1,1 0 1,-1 0 1,-1 2-2,3-2-1,0 0-2,0 0-1,-1 1-12,2-1 13,-1 0-14,1 0 4,0 0 0,-2 0 9,2 0-15,0 0-1,0 0-5,0 0 0,0 1-4,0-1-8,0 2-1,0 1 13,0 1 24,0 2 10,0 0-10,0-1-2,0 1-10,2-2-4,-1 1 4,-1-1 9,3-2-12,-2 2 12,0-1-9,3 0 10,-3 0-1,2-1 0,-1 2 0,0-1 2,1 1-1,-1-1 1,1 1 1,1-1 1,-2 1-1,1-1-2,1 0-10,0 0 10,0-1-13,-1 0 2,2 0-2,0-1 3,-1 0 10,2 1-1,1-1-19,1 0 19,-1 0-12,-1 0 12,-1 1 0,2-2 1,-2 1-1,3 1 1,-5-1-10,2 0 12,-2-1 0,3 0-1,-2 0-3,0 0-11,1 0 3,1 0-4,0 0 1,1 0 0,0 0-7,0-1-8,0-2 8,2 2 20,-4 1 0,1-3-1,1 1 2,-4 1 0,0-1 0,0 2-1,-3-1-11,2 1 11,0 0-1,0 0-12,0-1 13,2 0 2,-1-1 0,1 1 2,1 0 0,-2-2 0,0 3 1,1-1 0,-1 1-1,-1-2 0,-1 1 0,0 1-2,-1 0-12,1 0-3,-1 0-4,0 0-6,0 0-2,0 0-1,0 0 0,1 3 16,1-2 12,0 3 12,-1 0 7,1 1-4,1 0-13,-2 0 0,2-1 11,-2 1-1,-1 0-10,1 0 0,0-1 10,-1 1-9,0 0 10,0 1-11,0 1 0,0-2-2,0 1 0,0 2-2,0-2-1,0-1-10,0 3 11,0-3-1,0-1-9,-1 1 11,0-1-15,1-2 13,-1 2-9,1-3 0,0 1 11,0 0-12,0-2 13,0 2-2,0-1 1,0 0 1,0 1 0,0 1 1,0 0 0,0 0 2,-2 0-1,2-1 2,0 1-1,-1-2 0,1-1 9,0 1 0,0-1 1,0 0-1,0 0 3,-1 0 4,1 0 3,0 1-1,0-1-2,0 0-4,-1 1 3,1-1-2,0 0-4,-2 0-9,0 1 12,0 0-15,-2 1-12,1 0 11,-1-1 1,1 1 27,-1-1 10,1-1 9,-1 2-13,-2-2 10,1 0-18,1 0 11,-2 0-14,0 0 24,0 0-22,0 0-9,0 0-13,0 0 14,0 0 8,0 0-3,-1 0-2,1 0-7,1 0 6,-2 0-6,3 0 3,-3 0 7,0 0-7,3-2 6,-3 2-9,1-2 1,-1 1-10,1 0 21,-1 1-9,0 0-12,0 0 18,-1 0-9,2-2 1,-1 0 2,0 2-12,2 0 12,-1-1 9,-1 0-5,-1 0-1,4 1 3,-3-1 0,1 0 9,0 0 1,0 1-16,-1-1-12,2-1 12,-2 2-15,4-1 0,-3 1-1,1-1-1,0 0 1,0 1 1,0 0 0,0-1 0,0 0 3,2 0 12,-4 1-13,4-4 13,0 3 0,0-2-13,-1 0-2,1 0-3,-1 1-12,1-1 3,0 1 12,0 0 0,1-2 1,-2 2 1,1-3 1,0 3-1,-2-2-1,2 2-1,-1-3 0,2 2-3,-2 0-12,2 0 12,0 0-12,1 1 12,-1 1-21,1-1 2,0 0 7,0-1 3,1 2 0,-1-4 11,-1 1 0,2 2 1,-2-2-1,1 0 1,0-1 0,-2 1 0,3 0 0,-1-2-1,0 0-1,0 1-10,-1-3 10,2 3-10,0-2-3,0 1 12,-1 1-15,1 0 18,0 1 2,0 1-1,-2-1 1,1 0 0,1 0 0,0 0 1,-1 1 0,0 0 0,-1-1 0,0-1 0,1 2 0,-1 0-1,2 0 1,-2 3 0,1-2 0,0 0-1,0 1 1,0 1 0,1 0 9,0 0 0,0 0-11,0 0 1,0 0 1,-2 0 0,2 0 0,0 0 0,0 0 0,0 0-2,0 0-1,0 0 0,-1 0 3,1 0 0,0 0 0,0 0-1,0 0-2,0 0 0,0 0-18,-1 0 6,1 0-18,-1 0 6,1 0-13,0 0 4,-2 0-7,2 4 7,0-3-7,0 4 29,-2-1 11,1 3 0,0 1-3,0-1-15,-1 0 6,2 2 11,0 2-11,0 1 11,0-1 1,0 0 0,0-1 0,0-1-16,0 1 4,2-4 10,-1 3 2,1-4-1,0 0-1,-2 0 1,0 0 1,2 1 1,0 0 1,-2 0 1,0-1 12,0 4-12,0 0 13,0-1-13,0 0 12,0 1-3,0 0-11,0 0-1,0-2 0,0-1-2,0-2 1,0 1-1,-1-3 2,1 1 1,-1-2 2,1 3-1,-2-3 10,2 2-11,0 2 2,0-3 0,-2 2 0,2 1 0,-1 0 13,-1 2-4,0-3-10,1 3 1,1-3 12,0 1-14,-3-1 0,3-2 0,-1 1 0,0-1 2,-1 1 0,2-1-1,-1 0 0,0 0 0,0 2-1,1 0 0,-2 0-2,1 1-1,0-1-16,-1 1 16,2 0-1,-2 0 2,0 1 0,1-3 0,0 1 1,-2 0 2,3-2 1,-1 2 0,0-3 9,0 3-11,-1-2 0,2-1-1,0 1 0,-1 1 2,1-1-1,-3 0 0,3 1 1,-1-2 0,0 2-1,-1-1-1,0 1 0,2-2 1,0-1 2,-1 2-2,1 0-1,0-2 0,0 1-1,0-1 0,0 0-2,0 0 0,-1 2-15,1 1 15,-1 0 3,1 2 0,-2-2-1,2 0-1,-1-1 0,1 0-1,-1-1 2,1-1-1,0 0-1,0 0 1,0 0-1,0 0-9,0 0-1,0 0 1,0 0-3,0 0-12,0 0 5,0 0-2,0 0-3,0 0-4,0 0 7,0 0 5,0 0-2,0 0 18,0 0 3,0 0 1,0 0 2,1 0 9,-1 0-10,0 0 0,1 0 14,1-1-13,0-1 9,3-1 15,0-1 10,-1-2-7,2 0-5,0-1-10,-1 1 3,-2 2-15,4-3 0,-6 1 15,3-1-15,-1 3-3,0-2-1,-1 2-2,1 1-9,-1 1-6,1-1 6,-1 2-3,-1-1-1,3 0-2,-2 1 15,1 0-15,-2 0 6,2 1-7,1-2 17,1 1 1,-3-1 0,1 2 1,0-1-2,0 1-1,-1 0-15,1 0 0,-1 0-7,1 0 10,0 0 13,-1 0-13,2 0 14,-1 0-1,0 0 1,-1 0 0,2 0 0,-2 0 1,2 0-1,-3 0 1,2 0 0,1 0-13,-1 0 10,1 0-18,0 0 0,-2 0 2,1 0 1,0 0 0,-1 0-1,0 0 16,0 0 0,-1 1-12,1 1-1,-1-2-14,1 0-31,-1 0-16,0 0-16,0 0-36,-1 0-23,3 0-47,-2 0-92,-1-2-28,0 1-75,0 1-259,0-4-909</inkml:trace>
    <inkml:trace contextRef="#ctx0" brushRef="#br2" timeOffset="2.53566E6">448 6022 509,'0'0'788,"-2"0"-306,2-3-189,0 3-118,0 0-49,0 0-54,0 0-72,2 3-23,6 2 23,0 6 0,8 4 145,3 0-3,1 8-10,1-1-32,1 2-49,0-3-28,-2-1-21,-3 0 1,-2-3 58,-1 0-10,-1-2-9,-5 0 9,2 2 3,-1 0-38,-2 1-15,4 2-1,-1 0-22,4 3-1,2 4-28,0-2-10,-2 0-3,2-1-32,-2-3 0,-1-8-13,-4-1 18,-4-6 37,-1-1 44,-4-5 10,0 0 0,0-3-3,0-1 3,0-3-4,0-2 4,-2-2-106,-1 1-85,-2-3-84,1-3-93,-3 3-3,1-3-43,1 3-85</inkml:trace>
    <inkml:trace contextRef="#ctx0" brushRef="#br2" timeOffset="2.54317E6">2800 3436 340,'0'0'561,"0"0"-229,0 0-101,0 0-48,0 2-99,10 9 46,0 7 144,7 2-12,-1 10-42,5 4-1,-1 3-27,2 8-28,-2 3 33,-2 4 16,-1 3-11,-1 5-32,2 4-45,-5 16-53,3 15-7,1 11-27,-7-9-10,-2-22 18,-2-21 19,-6-11-12,1 4 3,1 7-10,-2 3-28,0-4 1,0-5-4,0-5 4,0-5-4,-3-3 4,-1-1-16,0-5 12,-2-1-12,1-4 16,0-1-16,-1-2-1,2-1-2,0 3-2,-1-6 2,1 0-2,-2-1-10,1-3-19,-1 3-12,3-3-10,0 1 7,-1-1 0,1-1 5,0-3-5,3 0 2,-2-1 1,2-1 12,-2-3 3,2-3 0,0-1-3,0 0-22,0 0-44,0-4-82,0-4-17,0-2 3,0-6 12,0-5-146,4-9-146,2-4-117,-1-4-146,-2-3-382</inkml:trace>
    <inkml:trace contextRef="#ctx0" brushRef="#br2" timeOffset="2.54379E6">3119 4157 878,'0'0'782,"4"0"-307,-1 5-132,1 9 41,1 7 10,2 8-127,3 7-74,-5 6-45,0 3-57,-1 5-13,2 6-15,-5 1 12,2 0-13,-3 1-6,0 0 9,0-1-3,-3-2-3,-4-2 3,-1-3-9,2-1-10,-4-4-12,2 2-10,0 0-5,-3-1-14,3 3-1,-3 2 0,2 2 0,0-1 2,0-3-3,4-6-12,-3-8 9,5-6 1,-1-9 2,0-4-1,3-9-1,-2-1-10,3-4 10,0-2-14,0 0 13,0 0 0,0 0-12,0 0 3,0 0-7,0 0-15,0 0-18,0 0-29,0-2-52,0-2-35,0-3 2,0-3-1,4-5 92,6-7 11,0-7-97,1-6-23,0-7-30,0-2-82,-1-3-20,1 1 2,-1-3-44,-2 0 49,4 5-19,-4 2 21,1 2 53,-2 2 143,-2 6 53,1 4 58,-2 6 127,-3 2 140,3 7 30,-4 6 31,0 5 33,0 2 46,0 0-58,0 0-72,0 3 8,0 9-39,-4 11-163,1 5-23,-5 13 13,2 2 22,-4 9 6,0-2-4,0 0-12,2-1-7,-1-3-6,-1-5-16,5-5-12,0-7-13,2-7-6,0-4-10,0-9 1,3-1-14,0-6 16,0 2-5,-2-4-11,2 0-2,0 0-90,-2-1-103,2-5-59,0-8-25,0 0-102,0-7-264,0-8-433,0-6-232</inkml:trace>
    <inkml:trace contextRef="#ctx0" brushRef="#br2" timeOffset="2.54452E6">3238 4728 40,'8'-1'431,"-2"1"-193,4 1 123,1 8 24,-1 9 2,3 3-52,-4 5-24,0 8-89,0 5-80,-2 1-30,-1 2-3,-3 2-22,-1 0 12,-2 3 12,0-3-31,0 0 9,-5 0-32,-1-1-3,1-3 12,0-3 0,-5-1 0,2-2-6,2-5-16,-1-4 9,0 2-3,-1-7-21,0-3-11,-2-2-15,4-2 22,-2-3-12,2-4 5,1 1-18,1 0-9,1-5-22,1 1-3,0-3-10,-2 1 6,4 1 1,0-2 5,0 0 13,-1 0 4,-1 1 13,2 1 2,-2 0-16,0-1 5,1 1 11,-2-2 19,3 1 10,-1-1-18,1 0-11,0 0-19,0 0-12,0 0-26,0 0-18,-1 0-11,-2 0-15,2 0-58,-5 0-154,2 0 15,1 0-138,1 0-67,0 0-116,2-3-156,0-2 315</inkml:trace>
    <inkml:trace contextRef="#ctx0" brushRef="#br2" timeOffset="2.54511E6">3017 4957 350,'-3'-5'1016,"3"3"-590,0 2-185,0 0-92,0 7 0,0 5 55,0 5-1,0 7-77,0 2 18,0 9-13,0 3 7,0 2-30,0 3-9,-1-1 2,-1 2-9,-1 1 15,-3 0-19,-1 0-9,-1-1-26,2-4-6,-4 3-13,2-5-34,-1-4-3,-2-1 3,2-2 4,-1-2 8,3-4-9,1-1 19,-1-4-7,0-6-15,2 1-2,2-7-14,2 1 3,1-5-5,-3-3-4,3 0 0,0-1-6,0 0-1,0 0-14,0 0-30,0 0-18,0 0 34,0-1 7,0 1-10,0-1-7,0-1-12,3 0 12,-2 2 67,2 0 13,1-3-13,1 3-32,-1-1 0,-2-2-12,2 1-11,-2 0-37,1 1-36,1-3-26,0-1-43,3-1-58,-4-3-40,3 0-173,1 0-190,0-3-346</inkml:trace>
    <inkml:trace contextRef="#ctx0" brushRef="#br2" timeOffset="2.54569E6">2920 5719 208,'-13'12'326,"2"-3"-186,4-2-19,2 0 103,-1-7 63,4 2 9,0-2-5,2 0-25,0 0-95,0 0-70,0 0-47,0 0-21,4 0 2,2 0-19,0 1 13,5 1 158,1-1-58,7-1-30,1 0-2,-1-1-8,5-8-9,-1-3-10,4-8 0,6-2 19,-1-9 12,4-2-25,2-4-44,4-2-4,-2 0-28,3 1-9,1-3 7,-1 5 1,1-4-2,-1 1 3,1-1 1,-1 1 1,0-5-2,-1 2 3,-3 0-2,-5 1-1,-1 2 1,-6 6-1,-4 2 0,-3 8-2,-4 3 1,-5 6 1,-4 2-1,-2 6-12,-2 4 11,0-1 1,-3 3-1,0 0-17,0 0-19,0 0-13,0 0-2,0 0-14,0 0-6,0 0-16,0 0 3,0 0 12,0 0-9,0 0-20,0 0-44,-2 3-69,-2 1-62,-1-2-127,-2 3-296,-1 0-322</inkml:trace>
    <inkml:trace contextRef="#ctx0" brushRef="#br2" timeOffset="2.5474E6">3302 5109 486,'-16'14'378,"4"-3"-192,1 0-17,0 2 10,5-5 13,-4 0 42,6-3-41,1-1-47,1-1-13,2-2-23,0-1-20,0 0 10,0 0 13,0 0-10,0-1 0,5-6 13,3 2-81,3-4 16,1-7 0,8-4 7,2-7-1,3-3 7,4-3-29,2-5-13,2-6-8,5-1-14,2-1 0,3-6 16,4-2-16,1-3 2,-2 1-3,2-1 1,-2 4-13,-3 4 13,-6 7 15,-4 9-15,-8 5-2,-7 9-1,-3 8-10,-10 3 12,0 2-2,-3 6 0,0 0 3,-2 0 2,0 0-2,0 0-18,0 0-30,2 3-19,-1 1-6,-1 3 73,3-1 16,-3 2 35,0 4 3,0 1 10,-6 0-14,-4 8-5,-4-1-14,1 2-30,-6 0 0,0 0 18,-4 5-16,2 1 0,-4 2 0,1 0-2,-3 5 2,-1 0-1,-2 3-4,1 2 4,-5-1 7,4 2-7,-2-6 11,-3 2-12,4-1 15,-1 0 9,2-7 13,1 1-3,3-2 15,3-7 10,3-1-13,8-4-12,1-3-22,4-5-13,2-3-21,5-2-14,-2-3-12,2 0 9,0 0 15,0 0 23,0 0 1,3-7-1,3-2 0,5-6 19,5-10 12,5-5-17,6-7-14,10-8 0,6-4-19,0-2 17,5-3-17,6 2 0,-1-6 3,0 3-6,2 1 6,-5 4 15,0 1-1,-4 3-32,-7 8-4,-7 2-10,-4 7 7,-5 5 15,-5 7 24,-3 5-10,-9 6 8,0 0-20,-4 6 24,-2 0 16,0 6 3,0 5 25,-8 7-18,-4 4-4,-2 7 6,-4 8 1,-5 5 6,-4 3-23,-2 4 26,-4 1 25,-2 5-34,2-2 15,-5 3-32,2 1 17,-1-6 18,2 2 0,-1-6 0,4-5 25,-1-4 40,6-5-3,2-11-16,5 0-13,4-9-21,3-4-16,8-2-12,0-6-3,5-1-13,0 0-14,0 0-1,0-1-1,0-3-33,0-3-27,0-3 11,1-6 7,8-9 3,4-8-10,7-6 13,7-2 0,3-5-1,8 0 17,4-3-4,1-2 23,4-2-26,1 0-22,1 3-6,-5 1-54,1 6 32,-12 5-4,-2 9 41,-9 8 16,-6 9 3,-8 8 0,-4 1-19,-4 3 41,0 7 52,0 5 62,-4 9-58,-6 8 1,-7 6-13,-2 5-19,-2 7-3,-5 0 15,-1 1 22,-4 1 7,-1-1-26,-4 3 32,-2-3-10,-4 6-9,1-4-10,0 1-12,0-2 6,0-3-6,8-5 9,2-10 6,12-7-6,0-9-3,11-8-6,1-2-10,6-3-21,1-2-15,0 0-38,0-3-48,1-2-29,7-6-22,3-3 93,9-10 59,8-12 0,10-6 0,9-9-25,7-5-63,5-3-27,8-4-48,0 4 9,-4 3-68,-5 4-13,-11 9-24,-10 9 86,-11 12 111,-13 8 62,-5 8 3,-6 3 241,-2 3 97,0 0-30,-7 7 26,-8 2-194,-5 8-77,-7 8 14,-5 5-11,-2 6-20,-5 3-8,2 4-1,0-3 0,4-1-12,2-3-10,4-5-6,4-2-10,1-8-2,10-7 0,0-5-2,7-3-31,2-6-69,0 0-109,3-4-64,0-7-33,0-3-207,0-6-212,6-7-395,-2 2-110</inkml:trace>
    <inkml:trace contextRef="#ctx0" brushRef="#br2" timeOffset="2.55173E6">780 4476 574,'3'15'551,"5"-1"-196,-1 6-17,2 4-48,-1 4-12,2 2-55,-1 6-13,-1-1-8,0 1-39,-1 3-16,-2 1-20,1-2-13,-2 3-28,-4-1-10,0-2-13,0-2 19,0-1 21,0-5 29,-4-2-23,-2-2-16,-1-1-9,1 3-25,-6 1-22,0 1 0,1 2 0,-1 0-25,-3-3-11,3 0 0,-6 0-1,1-4 25,1 4-9,-6-6-1,1 0 0,-5 0 22,2-3-24,-3-2 2,-3-1 0,5 2 44,0-3-7,1-1 0,0 5-49,0-1 0,1 1 9,-1 1-12,2 2-1,1 3-17,-2 0 6,-1 0 0,1 1 12,0-2-22,0-1-9,1-3 10,1-1 21,2-3 0,-1-4 3,4-4 12,-2 2-2,5-6-10,2-1 0,4-2-3,2-2-1,2 0-12,2 0-17,1 0-41,0-2-3,0 2 0,0-3 9,0 1-12,0 1-7,0-2-15,0-2-26,4-2 22,3-2 3,-1-4-36,8-2-72,-2-2 30,3 1-17,-1 0 61,2 1 31,1 1-83,-1 0-43,-3 0-7,5 4 29,-6 1 77,-1 5 52,-4 1 55,-4 0 0,-1 2 23,0 1 9,-2 0 74,0 0 118,0 0 126,0 0 50,0 1-12,0 2-59,0 0-75,-5-1-127,-3 4-13,0-3 15,-4 4 35,1-2 11,-2 3-25,-2 0-12,-1 1-54,0 2-2,-1-2-16,3 2 9,-3-2-3,1 1-6,3 0-22,-1-2 7,0 0-10,1-3-2,3-1 2,0 0-16,2 0 22,0 0-24,1-3-2,-1 2-13,2 0 13,-1-2 0,1 0 2,1 0 1,1 1 16,-1-2-16,1 0 0,2 0 15,-2 0-15,1 0-1,0 0-1,-1 0 1,1 0 0,0 0 0,0 0 0,3 0 0,-2 0 0,2 0 0,-2 0-1,2 0-1,0 0-11,0 0-8,0 0 0,0 0 19,0 0-11,0 1 1,0 2-12,2 1-19,3 2-34,5 5 31,0 3 46,6 3 15,1 6-13,3 0-2,0 3 0,3 0 1,0 8 15,2-4-4,2 4-10,0-1-2,3 0 1,-6 2 10,2-1-10,-2-2 17,-5 2-16,-1-6-1,-2-3-1,1-3-1,-9-4-1,1-4 1,1-5 0,-6-2-1,-3-6 1,-1-1-1,0 0 2,0 0 18,0 0 13,0-1-31,0-6-9,-8-2 6,-4-5-10,-4-10-5,-4-6-1,-3-1 16,1-6-15,-2 4 6,1-6-7,0-1 18,-2-3-27,2 0 10,-2 0 15,4 0 3,-1 5-3,6 3 2,2 9 1,1 6 15,5 7 13,4 5-13,2 4 16,2 3 0,0 1-10,0 0-2,0 0 5,0 5 2,2 4-26,6 7-46,6 6 46,5 10 3,5 9 12,3 7-15,4 1 0,2 3 1,4 4-1,-1 3-1,2 0 1,-3 0 0,0-4 0,-2-3-1,-2-6-2,-1-2-3,-3-4 6,0-5 3,-8-2 8,1 0-10,-4-8-2,-1-1 1,-5-4-1,0-7 1,-3-2-1,-6-6-17,0-4-34,-1-1-25,0 0 6,0-10 9,-9-6 62,-6-5 0,-5-11 1,-3-4 3,-7-5-1,1-3 9,-6-4 3,1-2-15,-2-2-1,1 2-16,3-1 16,2 0 0,3-2 0,3 8-12,4 1 13,2 3-3,3 6-18,7 5 18,0 2 2,3 7 0,-1 5 0,5 3 1,0 5 12,1 7 10,0-2-1,0 3 4,0 0-25,0 0-13,2 9-42,12 3 55,3 9 74,9 10 0,5 7-28,2 10-9,4 3-22,2 10-3,-1 0-11,-1 0 1,0-4-2,-4-5 0,-5-9-3,-5-8-12,-3-10 14,-6-8-11,-5-5-7,-3-5 1,-5-7-4,2 0 22,-3 0-1,0-7-10,-3-7 11,-5-9 52,-7-6-43,-2-11-9,-10-6-12,-4-4 0,-4-4 9,0-3 3,-1 3-13,-1-3 13,9 8-1,2 0-10,5 12 10,6 3-2,3 10-15,4 7 15,7 6 1,-2 5-20,3 3 1,0 3 17,0 0-23,0 0-32,4 4-33,9 8 58,7 8 34,7 10 68,6 6-31,4 13-7,6 8-8,1 8-10,3 2-11,-3 4 0,-1-4-1,-3-3 1,-3-6-1,-5-12-2,-6-6-1,-7-15-12,-5-7-7,-4-7 4,-7-7-1,-1-3 19,-2-1 17,0-5 17,-2-7-22,-9-10 10,-5-9-13,-3-7-9,-8-8-3,-3-6-44,-5-3 26,2-2-1,-1 0 20,-1 4-9,7 5 11,1 5 1,7 5 1,-1 9 0,8 2-1,3 10-1,4 3-12,2 6-4,2 1-2,0 7 15,2 0 0,0 0-28,4 3-31,5 6 52,9 8 10,6 8 50,4 8-28,4 4 12,2 7-16,1 5-15,-3-3 10,2 2-13,-5-4 1,-2-4 1,-5-3 1,-4-8-3,-4-5-1,-1-4 0,-8-8 0,0-3 1,-2-7-19,-3 0-15,0-2 0,0 0-9,0-3-22,-10-4 9,0-2-143,-5-1-8,-3-4-71,1 0-65,1 1-186,-5-3-169,3 1-480</inkml:trace>
    <inkml:trace contextRef="#ctx0" brushRef="#br3" timeOffset="2.56719E6">333 5520 1541,'0'0'648,"0"0"-331,0 0-143,0 0-13,0 0-52,0 0-41,2 3-23,6 5 57,-4 1 19,5 3 13,5 2-10,-2 1-35,1-1-29,5 1-26,-1-1-5,1 3-10,3 1 3,3-2-19,-1-1-3,1 0-3,-1 0 0,2-1-29,-2-1 32,0-3-12,-3 0 12,-3-2-4,-2 0 3,-3-4 1,-2-2 0,-5 0 0,-4 2-2,2-3 2,-3-1 1,0 0 15,0 0 12,0 0 7,0 0 6,0 0 12,0 0 57,-3-1-10,-2-5 12,-3 2-38,-9-4-74,-1 1-1,-4-3-1,-2 1-1,-4-3-13,1-2 14,0 0-26,3 4 27,2-1 1,3 2 13,6 3-10,-1 0 15,8 2-5,-2 0 2,5 3 7,0 1-6,3 0-16,0 0 0,0 0-19,0 0-15,0 0-22,0 0-6,8 2 9,3 5 53,7 5 9,6 0 31,3 4-21,1-3-18,-1-1-1,0-1-22,-3-2 4,-4-4 5,0 2 12,-3-5 1,-4 1 0,-5 0-1,0-2-1,-3-1-67,1 1-131,-2-1-110,-1 0-203,1 0-306,-4-6-704,0-1 809</inkml:trace>
    <inkml:trace contextRef="#ctx0" brushRef="#br3" timeOffset="2.56849E6">74 5714 595,'0'0'541,"-2"0"-131,2 0-101,0 0-36,-2 0-23,2 0-31,0 0-16,0 2-13,0 0-8,0-1-6,0 2-27,0 0-41,0-1-7,0 5-25,4-1-16,1 5-29,0 1-15,5 2 6,-3 2-6,3-1-4,1 2 1,0-2-11,0-1 17,-2 1-7,0-3-9,0-3 23,-4-1-1,0-2 6,-1 1 6,2 0 10,-2-2 22,-1 0-1,2-1-18,-1 3-25,3 1-25,1-2-2,-2 3-20,4-2 6,-2 1 1,1-1-1,1-1-8,-3 1 22,-2-5-11,-1 1 13,-3 0 0,3-2 3,-2-1 19,-2 1-6,0 1-4,2-2 0,-2 0-10,2 2 11,-2-2-13,0 0 0,0 2 1,4-1 11,-4-1-12,0 0 1,1 1-1,-1-1 1,0 2-1,0-2 2,0 0 11,0 0 2,0 0 4,0 0 3,0 0 2,0 0 7,0 0-3,0 0-3,0 0-10,0 0-13,0 0 0,0 0-1,0 0-1,0 0 0,0 0-1,0 0 1,0 0 0,0 0 2,0 0 1,0 0-1,0 0 1,0 0 0,0 0-1,0 0 0,0 0-1,0 0 0,0 0 0,0 0-1,0 0 1,0 0 0,0 0 2,0 0 9,0 0 1,0 0-10,0 0 12,0 0-12,0 0 10,0 0-13,0 0 0,0 0-13,0 0 11,0-2 0,0 2-1,0 0 0,0 0 3,0 0 2,0 0 0,0 0 1,0 0 0,0 0 0,0 0 1,0 0-2,0 0 0,0 0 0,0 0-1,0 0-1,0 0 1,0 0-1,0 0-1,0 0 0,0-1-1,0 1 0,0 0-1,0 0-13,0 0 4,0 0 9,0 0-19,0 0-64,0 0-51,0 0-46,0 0-55,0 0-100,0 0-114,0 0-162,1-1-67,5-1-383,-2-3 284</inkml:trace>
    <inkml:trace contextRef="#ctx0" brushRef="#br3" timeOffset="2.56993E6">42 5743 435,'0'-1'831,"-1"1"-314,1 0-263,0 0-101,0 0-27,0 0-6,0 0-4,0 0-3,0 0 9,0 0 4,0 0-14,1 0-3,3 1 9,2 6 19,0 0-6,5 6-20,1-2-13,3 7 12,0 0-19,2 3-25,0 1-29,1 4-8,0-3-11,0 0 4,2 2-6,-3-2-4,2-1 7,-1 1-7,-2-1-9,0-2-2,-1 1 2,-3-5 9,1 2 16,-2 2 3,1-3 4,-1 3 5,0 0-3,-1-1-9,4 1-3,-6 3-3,3-3-4,-2 0-2,0-4-13,1 0-1,-4 0 1,0-4-3,-1-1-2,1-2-1,-2-1 0,-1-1 3,-1-3 1,1-2 1,-2 5 10,2-5 1,-2 3-10,3 1 0,0 2-2,-1-1-1,1 1 0,0-2-1,-1 1 0,1 0 1,-3-4 0,2 3 1,-3-5 0,1 0 0,-1-1 0,0 0 1,0 0 13,0 0-11,0 0-2,0 0 1,0 0-2,0 0 0,0 0-1,0 0-2,0 0 2,0 0 3,0 0 0,2 0-1,-2 0 0,0 0 0,0 0 10,0 0 1,0 0-1,0 0 7,0 0 2,0-1 1,0 1 6,0 0-4,0 0-9,0 0-15,0-1-3,0 1-21,0 0-4,0 0-21,2-3-7,0 2-9,1-2 0,0 1 53,7-4 12,-3 1 37,3-3-15,4-1-1,-4 1-5,3-5-1,-3 2 1,4-3-13,-6 1 0,5-4 9,-2 3-12,-3-1 0,5 3-2,-4 2 1,3 2-11,-6 0 0,0 3 8,1 2-8,1-2 9,-6 5-9,2 0 11,-1 0-1,-3 0 1,3 0-2,-3 0 3,0 0 15,0 0-3,0 0 7,0 0-4,0 0 19,0 0 12,0 0 1,0 0 8,0 0 3,0 0 4,-4 0 27,-3 8-24,-2 4-65,-2-2-1,-1 3 1,-2 1 24,2 0 4,0 1-13,-1-2-13,0 0 10,3-1 16,0 1-1,4-2-24,-1-2 10,-1-1-10,2 0 0,5-4 15,0-2-15,1 3 15,0-4-18,0-1 0,0 0-18,0 0 0,0 0-16,0 0-8,0 0-14,0 0-14,0 0-9,0 0-26,4-4-2,9 0 63,3-3 44,3-2 13,4-3-11,-2 0-2,0-1 1,-8 4-1,2 0-13,-7 3-5,-1 3 3,-6 1 15,1 2 1,-2 0 11,0 0 13,0 0 21,0 0 15,0 0 22,0 0 15,-10 2-3,1 2-95,-6 4 0,-5 2 0,-2-1 1,-1 0 0,-2 0-2,2 1 0,3-1-14,-2 0 15,6 1 2,3-1 10,2-3 7,3-2-16,4-1 15,0-1 22,4 0-14,0-2-26,0 0-27,0 0-22,0 0-19,0 0-17,0 0-7,8 0-13,0 0 13,7 0 92,5-4 3,-3-3-1,3 1-2,-1-3-37,-1-5-155,-2-3-151,-3-1-164,-2-5-299,0-3-717</inkml:trace>
    <inkml:trace contextRef="#ctx0" brushRef="#br3" timeOffset="2.57169E6">2968 5058 222,'-4'4'166,"-1"1"268,4-2-89,-3 1-13,-2-2-46,5 2-5,-2-2-38,2-1-4,1-1-10,0 0-56,0 0-35,0 0-29,0 0-58,0 0-3,1 0 22,2-1 0,0 1-19,5-2 44,-3-2 35,3 2-11,3-1-34,2-3 6,6-1-12,4-6-36,0-1-18,5-1 10,3-6-8,2-1-26,-3-1-1,1-3 1,-2-3 11,-1 0-12,-2 0-3,-2 0 0,-8 3-22,-3 3 6,-3 1 19,-2 8 2,-5 4 14,-2 2-4,1 3 1,-2 1-1,0 1 4,0 3 21,0 0 35,0 0 24,0 0 18,-2 0-12,-2 3-56,-6 3-46,0 3-25,-4 3 25,2 4 1,-3 4 15,2 0-14,-6-2 19,1 5 22,0-2 6,-1 2-12,-1 0-6,-3-1 12,-1 1-13,2 4 1,-1-5-10,-1 2-8,5 1-10,-1-5-2,4-2-1,2-3-2,5-1-1,1-3 0,2-5 0,5-1 2,-2-1 1,2-4-1,1 2-1,0-2-10,0 0 0,0 0-9,0 0-10,0 0-21,0 0-25,0 0-33,7-2-29,8-4 28,6-2 111,6-4 31,5-2-19,5-2 3,-5-6-5,-1 1-7,-3-2-6,-4 1-7,-5 2-17,-3 2-38,-5 1-16,1 2-40,-5 1-48,-2 0-148,1 5-322,1-2-591,-4 3-601</inkml:trace>
    <inkml:trace contextRef="#ctx0" brushRef="#br3" timeOffset="2.57256E6">3602 4562 1573,'-4'-4'676,"3"4"-217,1 0-166,0-2-79,0 2-96,0 0-118,0 0-13,0 0-86,3 0-41,5 0 72,4 2 68,7 5 109,0 2-26,2 2 17,1 3-34,-1 2-31,-1-1 7,0 3-4,1 1 0,-4-2 9,1 1-5,0 5-4,0-2 22,-2 5 25,3-1-3,-5 4-13,0 2-7,-2-1-5,-1-1-4,0 0-22,-3-1 0,-1 0 7,1-5-4,-5-3-9,-2-4 3,1-3 0,0-4 0,-2-4-4,0-3-2,0 0 0,0 1-7,0-3-2,0 2-13,0-2-27,0 1-69,0 1-41,0-1-51,0-1-41,0 0-91,0 0-104,0 0-143,-2-4-205,0-4-551</inkml:trace>
    <inkml:trace contextRef="#ctx0" brushRef="#br3" timeOffset="2.57323E6">3608 4564 663,'-3'1'736,"0"-1"-195,3 0-226,0 0-86,0 0-48,0 0-55,0 0-46,0 0-6,0 0-7,0 0-67,6 0-51,-1-1 41,7 1 10,7-2 90,1 2-19,4 0 47,2 2-22,-3 6-33,1-1 20,-1 5 19,-1 0 5,-5 6 16,-1-3-22,2 2-4,-6 3-28,0 0-16,0 3-3,1 0-22,-2 6-12,1 3 2,-1-1-16,3-2-2,-6 0-1,1-3-2,-2-3-19,-2-2-59,-1-5 0,0-3 6,2-4-13,-5-1-22,2-3-29,-3-2-39,0-3-89,0 0-112,0-3-176,-7-3-474,0-2-201</inkml:trace>
    <inkml:trace contextRef="#ctx0" brushRef="#br3" timeOffset="2.57397E6">3662 4382 675,'0'0'707,"2"0"-440,6 6-53,5 2 28,-3 4-32,6 3-58,3 0-26,0 4-16,1 0-30,4 5 10,-1-1 26,0-1-14,1 5 4,-1-4-20,0 4-6,0-2-17,-1 1 1,-2-2 6,-3 2 6,-1 2 15,1 0 1,-5-4-29,-1 1-19,-1-2-19,1-5-13,-3 0-11,-3-6 0,-2-2 12,-3-3-12,4 0 2,-4-6 13,0 2 6,0-1 9,0-1 7,0-1 2,0 0-5,0 0-1,0 0-10,-4 0-24,1 0-112,-4 0 46,-2 0 19,1-1 9,0-4-21,-3-3 15,-2-1-7,1-3 1,0-7-1,-6 0 17,2-7 21,-1-3 12,-4-5 1,0 2 2,3-2-2,1 0 13,2 8-2,4 3-11,3 6-1,3 6-1,3 5 2,1 2 10,1 2 59,0 2 13,0 0-22,0 0 5,3 4-21,5 7-19,7 3 85,-2 9-26,6 5 3,-2 4-9,4 3-23,-4 1-14,3-1-7,-4-1-7,1-1-5,-5-6 0,-1-2-20,-2-5-2,-4-4-16,-1-7 1,2 2 12,-3-7-13,-1 1-11,-1-1-97,-1-1-35,2-1-34,-2 3-93,0-4-184,0 2-239,0-1-572,0-2-16</inkml:trace>
    <inkml:trace contextRef="#ctx0" brushRef="#br3" timeOffset="2.57594E6">2865 5896 274,'0'0'199,"0"0"195,-1 0-140,1 0-52,0 0-13,0-2 91,0 0 46,-2 2 1,0 0-50,2-3-39,-3 3-46,3-1-51,-4-2-30,2 1 19,2 2 7,0 0-33,0 0-19,0 0-29,0 0-12,0 0-12,0 0 2,0 0 4,0 0-1,0 0 1,0 0 2,0 0-12,0 0-25,0 0 16,0 0-10,0 0-9,6-2-28,-3-2-22,6 1 38,6-3 12,2-2 53,5-3-19,-1 1-31,1-2-3,2-1-10,-1 2 9,1-2 0,0 0 1,0 0 0,-2-1 2,0 3-1,-5 0-1,2 2-1,-3-2-1,2-1 1,-4 1-1,4 0-1,-3-2 2,1 2 1,-3 0-2,-2-1-14,3 3 0,-4 0 16,-3 4-1,-1-2 1,-4 5 0,-1 0 0,1 2 1,-2 0 3,0 0 14,0 0-2,0 0 12,0 0 9,0 0 0,0 0-2,0 4-11,-2-1 38,-3 1 0,-2 4-62,-2-2 3,0 2 22,-5 1 6,1 0-8,-5 2-21,-1 1 11,-2 2-1,-1 0-9,-1 1 0,-1 0 25,-3 2-9,4 2-18,-2-3 14,3-2 1,1 2 11,3-4-5,2 3-10,0-9-10,2 3 13,2-2-12,3-3 28,2-1-6,-1 1-1,4-3-2,1 0-19,2-1 15,-2 0-6,3 0 7,0 0-5,0 0-14,0 0-21,0 0-19,0 0-25,0 0-5,0 0 2,0 0-15,4 0-22,3-1-7,8-2 90,1-2 22,3-1 21,2-1-18,6-3 9,-1 1 13,2-1-7,1-5 4,1 1 12,1-4-12,2 1-20,-3 2-2,3-3 0,-2 0-3,-1-1 0,0 2 0,1-3 3,-4 3 2,4-3-2,-3-1-4,3-2-10,2-4 14,-1-2 2,2-4-2,1-2 0,-3 4-1,0-5 1,-1 0 3,-4 4 13,-4 1-13,-1 4 21,-4 4 10,-2 1-12,-3 4-21,-1 1 2,-3 2 9,2 2-11,-2 3 1,1-2-2,-5 4-1,2 0 0,-3 2-14,-1 1-4,1 2 4,-3 2 0,-1 0 14,3 1 1,-3 0 1,0 0 0,0 0-1,0 0-20,0 0-45,0 0-59,0 0-34,0 0-80,-4 1-77,-3 5-172,-1 0-619,-4 2-422</inkml:trace>
    <inkml:trace contextRef="#ctx0" brushRef="#br3" timeOffset="2.57687E6">2959 5096 471,'0'0'818,"0"0"-282,0 0-181,0 0-28,0 0-24,0 0-53,-1 0-38,1 0-34,0 0-10,0 4 2,0 1-3,0 7-1,0 5-97,0 8-51,0 2 7,1 2 9,0 3 10,2-3 6,-3-1 5,0 1 1,0 0 9,0 0 9,-3-3-6,-2-1-7,-3 1-5,-2-2-7,0 1-28,-1-3-5,2 0-13,-4-2 0,7-3 0,-6 2-2,5-3-1,2-3-2,-2-1-16,1 0 14,2-3-11,0-4 13,3 1 1,-1-6 1,2 2 3,0-2 0,0 0 0,0 0-3,0 0-2,0-2-16,0 2-13,0-2-12,0-2-34,0-1-25,0-2-27,3-6 73,3-3 56,-2-6 0,3-2 1,-3-4-1,1-2-12,0-3-16,2-2-19,1 0 7,-3 3 5,-2 3 4,1 4 29,0 7-10,-2 5 11,-2 7 1,0 3-1,0 2 1,0 1 25,0 0 9,1 0 0,-1 0 6,0 0 7,0 4 21,0 7 31,0 3-53,0 7-18,0 5-6,0 5-20,0 1 23,-1 2 2,-5 1 1,-1 0-13,1-3 13,-4-3-7,2-3 13,2-4-6,-1 0-10,-1-6-15,1-3 0,2-1 0,-1-6-3,2-2-22,1 1-79,1-5-47,0 0-31,2 0-92,0 0-134,-1 0-198,1-6-193,0 1-608</inkml:trace>
    <inkml:trace contextRef="#ctx0" brushRef="#br3" timeOffset="2.57889E6">298 3740 813,'-1'0'1261,"0"0"-746,1-3-139,0 3-91,-3 0-59,3 0-61,0 0-45,0 0-41,0 0-26,0 0-2,0 0-11,0 0 1,0 0 3,0 0-3,0 0-4,0 0-6,3 0-3,-3 0 3,1 0 4,-1 0-14,4 0-21,1 0-11,4 0 11,4 0 50,4 0 15,5 3-22,2-1-21,1-2 0,1 0-10,4 0 1,-2 0-13,2-2-12,-2-2 12,2-1 2,-5 0 1,1-2 0,1 2-3,-2-3 0,1-1 0,-2-1 12,2 1-12,-1-4-3,1 4 0,-2-6 1,0 3-10,-2-1 9,-2 2 0,-1-3 1,0-2 2,-3-2 12,0-2-10,0-2-2,-1-1 0,-1-6-2,-1 2-23,-1 2 4,-3 2 2,2 3 4,-4 2 11,1 2-8,-5 6 10,1-1 1,0 6 0,-3 0 1,-1 1 2,1 4 1,-1-5 0,0 3 10,0 2-11,0-2 1,0 2 0,0 0 9,0 0-9,0 0 10,0 0-12,0 0 0,0 0-1,0 0-1,0 2 1,0 2 40,0 1 12,-2-1-45,-6 4-5,1 3-2,-2 2 27,-4 0-23,3 5 11,-5 0 4,-1 3 8,-4 1 16,-3 3 13,-3-1 39,-1 4-31,-1-4-33,-2 1 12,3-2-10,-1 0-14,1-2-4,2-1 0,-2 3-12,0-6-3,-3 0 1,2 2 2,-3-2-2,-1-1 1,-2-1 1,2 1 12,-2-3-15,2 1-3,3-2 1,3-4 2,0-2-2,4 1-29,2 1 31,7-4-2,-2 0-1,6-3 3,3 2-2,5-3 0,-1 1 0,2-1-23,0 0-17,0 0-20,0 0-20,0 0-20,3 0-2,7 0-14,4 0 81,5 0 37,8-1 22,7-6 9,1-4-7,7 0-5,-1-7-4,2-2-13,-1-2 2,0-2 11,-5-3-15,-4 3-49,-2-3-4,-8 6-9,-3 1-25,-7 3-21,1 4-23,-8 3-63,0-2-65,-2 4-122,-1-4-245,1 4-585,-3-1-233</inkml:trace>
  </inkml:traceGroup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1:22.730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9350DFEC-2982-4D1B-874B-22F8E18B038D}" emma:medium="tactile" emma:mode="ink">
          <msink:context xmlns:msink="http://schemas.microsoft.com/ink/2010/main" type="inkDrawing" rotatedBoundingBox="8649,17046 9470,18241 9395,18292 8575,17097" shapeName="None"/>
        </emma:interpretation>
      </emma:emma>
    </inkml:annotationXML>
    <inkml:trace contextRef="#ctx0" brushRef="#br0">2 5 459,'-1'-3'616,"-1"2"-238,2-1-167,0 2-23,0 0 8,0 0-14,0 0-7,0 0-7,0 0-23,0 0-39,0 0-16,2 2 22,3-1-64,2 6-32,6 0 74,2 2 12,4 6-3,3 5 15,2 4-15,-1 1-33,1 6-37,3 0-28,-4 2 1,4 3-1,0-1 2,-2 3 13,1 3-4,-2-2-11,1 2 12,-2 3-13,1-3 0,-2-2 10,0 0-8,-2-3-1,-3-6 2,-1-1 9,1-5-10,-4-6-2,-2-3-12,-3-3-4,-3-5 14,-2-6-11,-2 0 11,-1 0 0,0-1 0,0 0 2,0 0 0,0 0 0,0-3-38,-4-4 18,-1-5 20,-3-3 0,-6 0 0,1-5-13,-2-6-9,-4 0 22,0 0-11,-2-5 11,-5-3 2,2-3 0,-3-4 23,-1-3-23,1 2 11,1 4 6,3 2-17,5 6 1,2 6 19,5 7 23,4 3 8,2 8 4,3 2 34,0 1 28,2 3-25,0 0-20,0 0 1,0 0-4,0 4-71,5 5-40,4 6-19,8 5 59,0 9 44,7 7-13,2 2-30,1 5-1,0 2 0,0-1 1,-1 1 1,0-1 19,1-2 14,0-4-20,-4 1-15,2-7 1,-3-1-1,1-2-1,-3-4-10,2 0 10,-5-2 1,-1-5-50,-2 0-31,-2-5 13,-3-4-7,-2-2 16,-3-5 27,-3 2 29,2-3 3,-3-1 19,0 0 6,0 0 6,0 0-21,0-4-10,-4-1-13,-5-7-5,-8-2-14,-4-6 10,-5-8 20,-2-2 2,0-6 0,-6 0 25,7-2-6,0 4 3,6 5-7,5 1 10,0 8-3,3 3-3,8 5-7,-1 4 4,4 6 9,2 2 12,0 0 7,0 0 12,0 0 2,0 1-58,4 4-18,4 4-36,6 7 54,2 8 37,8 2-9,-1 9-12,4-1-15,0 4 11,0-1-9,-2 3 10,0-4-10,-1 0 0,-4-5-2,0-2-1,-7-2 0,2-6-2,-4-4-11,-4-6-11,-2-3-20,-2-7 1,-2-1 2,2 0 20,-3 0 8,0 0 12,0-6 0,0 0 2,-8-6 36,-2-4 3,0-2-6,-7-5 3,0-1-18,-3-1-1,1 2-16,-5-5-1,2 1-1,-1-3-2,-1 1-1,1-2 2,-3 0 0,1-1-1,3 1 2,3 7-1,5 0-1,0 8 2,8 5 1,3 2 2,-1 5 25,0 3 6,4 0 0,-2 1-3,2 0-10,0 0-5,0 0 8,0 0 32,0 3-8,0 5-48,10 7-37,-2 5-12,7 9 21,5 6 10,3 1 2,2 2 1,-2-2 2,0-4-2,1-6 3,-6-3-1,-2-7 10,-5-4 1,-3-4-10,-4-6 0,-1-1-10,-3-1 7,0 0 13,0 0 2,0 0 2,0 0-2,0-2-30,-3-6 20,-7-4 10,-4-5 34,-4-7-9,-6-5-6,-4-8-1,-7-1-16,1-7 14,-2 1-13,3-1 0,3 6-3,7 3 1,2 8 1,8 7-2,5 8 12,2 5-9,5 5-1,1 3 1,0 0 34,0 0 53,0 0-35,0 5-55,8 6-43,6 5 43,6 7 10,3 12 6,4 5-4,5 5-12,0 4 3,6 2-2,-2-1-1,2 2 0,0-6-1,-7-4 1,-1-5 0,-4-6-1,-5-8 0,-1-3 0,-7-6-2,-2-4-9,-6-5 9,0 1-13,-3-5 13,-1 1 2,-1-2 1,0 0 1,0 0 2,0 0 9,0 0-12,0 0 0,0 0-15,0 0 0,0 0 2,-1-3-17,-5-5-14,0-2 23,-8-3 2,2-2 16,-3-3 3,3 3 21,1 1 13,5 2-6,2 4-10,0 6-3,4 2-15,0 0 1,0 0-1,0 0 59,0 0-31,2 2-28,4 5-24,0 2 24,7 4 27,0 3-3,1 2-12,0-3-10,0 2-2,-2 0-2,-1-6 0,-1 0-22,0-2-25,-4 3 12,1-7 12,-1 2 4,2-1-4,-6 0 3,4 2-5,-2-2 5,0-2 0,-1-1-5,-1-1-7,-2-2 3,0 0 31,0 0 1,0 0 16,0 0-16,-2-3-1,-7-7 0,-1-2-6,-8-5-9,1-2 15,1-3 9,-1 1 16,3 4-23,3 3 16,6 5-2,2 3-13,0 3 9,3 3 7,0-2-4,0 2 16,0 0 31,0 0 24,0 2-37,3 5-49,2 1-12,6 6 12,1 6 1,3 0 0,1 3-1,0-4-1,-1 0-3,-4-5-8,-1-2 9,-4-4-12,-1-5 2,-3-1-2,-1-2 2,-1 0 13,0 0 3,0 0 0,0 0-2,0-1-1,0-3-14,-1-4-45,-5-1 56,1-3-74,-2 1-31,2 0-53,-1-1-67,1 0-111,-2-3-163,4 4-263,0-6-704</inkml:trace>
  </inkml:traceGroup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3:57.80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-3 1 395,'0'-3'489,"0"2"-72,0 1-124,0 0-56,0 0-38,0 0-14,0-1-20,0 1-23,0 0-32,0 0-26,0 0-17,0 0-15,0 0-14,0 0-9,0 0-16,0 0-13,0 0-2,0 0-11,0 0-6,0 0-7,0 0-9,0 0-62,0 0-9,0 0-43,0 0-51,0 2-66,0 2-57,0-1-41,0 2-14,0-2-111,0 1 41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3:58.753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6A1AA498-65BD-416A-AC27-B6CD4D8DF9C6}" emma:medium="tactile" emma:mode="ink">
          <msink:context xmlns:msink="http://schemas.microsoft.com/ink/2010/main" type="inkDrawing" rotatedBoundingBox="9696,13408 9708,13451 9703,13452 9691,13409" shapeName="None"/>
        </emma:interpretation>
      </emma:emma>
    </inkml:annotationXML>
    <inkml:trace contextRef="#ctx0" brushRef="#br0">10 42 87,'-1'1'290,"-2"-1"248,2 0-228,1 0-60,0 0-58,0 0-13,0 0-22,0 0-14,0 0-17,0 0-19,0 0-26,0 0-23,0 0-3,0 0 0,0 0-1,0 0 14,0 0 9,0 0-6,0 0-4,0 0 4,0 0-4,0 0-16,0 0-25,0 0-25,0 0-1,0 0-19,0 0-10,0 0-19,0 0-39,0 0-22,0 0-29,0-1-20,0 0-32,0-2-31,0 3-6,0-5 5,-2 1-18,0-4-200,-1-1-137,1-3 101</inkml:trace>
  </inkml:traceGroup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6:22:47.1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16705 14891 173,'1'0'720,"-1"3"-417,0-3-192,0 0-109,0 0 83,0 0 19,0 0-32,0-4 12,0-4-16,0-7 27,0-5-42,0-8 34,0-5-9,2-10 33,1-9-24,0-3 49,1-14-62,1-11-2,-3-11-43,1 0-4,-3 7 6,0 5-31,0 4 0,0-3-4,0-6-19,0-3 23,4-9 31,2-1-30,0-6 1,1-1 56,0-2 13,-1 5-13,-1 4 3,-3 5-35,1 11 3,-1 16-16,1 18 35,-2 12-23,-1 6 20,0-4-44,0 1 19,-1-4-8,-2 9 17,0 4-13,0 5-3,2 1-11,-2 4 0,-2 1-1,4 1-1,-1 0-12,-1 1-1,2 2 10,1 1-13,0 1 12,0 5 4,0 1 0,0 0 0,0 0-29,0 0 17,0 0-30,0 0-22,0 0-45,-1 1-101,-1 4-42,1 0-4,-3 2-21,4 1-197,-5 3-172,-1-2-71</inkml:trace>
  <inkml:trace contextRef="#ctx0" brushRef="#br0" timeOffset="483.7984">16490 12862 1085,'0'0'354,"0"0"-181,0 0-24,0 0-136,0 0-13,2-7 46,1-6 46,7-7-14,6-6-7,0-8-29,4-6-32,1-4 3,3 0-16,-1-3 16,2 5-7,-3 4 66,-3 7-17,-4 7 29,-6 7 19,-3 6-3,-2 5 7,-1 4-20,-2 2 0,-1 0-32,2 0-55,-1 0 0,3 0-42,6 6 42,10 7 54,3 5 65,4 8-45,7 9-42,-2 6-32,1 1-64,-4 3-4,-1-3 66,-5-2-30,-2-9 19,-2-6 12,-4-7-18,-3-7-3,-3-4-52,-3-2 16,-3-5 26,-2 0 32,-1 0 9,0 0-9,0 0 0,0 0-93,0 0-65,0-3-117,-4-7-161,0 0-310,-4-4-262</inkml:trace>
  <inkml:trace contextRef="#ctx0" brushRef="#br0" timeOffset="1596.1199">16428 10057 1123,'0'0'325,"2"-2"-87,-1-3-151,-1-5-15,3-4 52,-2-6 39,3-5-31,-1-9-57,-1-3-30,1-9 7,2-7-26,0-19 25,1-23 17,4-23 48,4-11-32,0-1-23,-3 9-29,1 11 1,-4 4-30,3 1 0,-5 4 9,0 4-12,-3 2 0,0 6-16,-3 4 16,0 4-1,0 4 1,-6 2-49,0 5 17,1 5 31,1 13-2,2 9-33,-1 13 21,3 1 15,0 0 0,0-3-1,5 2-28,-2 5 17,-2 8-8,4 3 17,-3 7-20,-1 3 23,-1 3 17,2 1-17,-2 0-1,0 0-32,0 0-12,0 0-48,0 0-72,0 0 48,0 1-25,1 0-113,-1 0-80,0 2-68,0 3-80,0-2-51</inkml:trace>
  <inkml:trace contextRef="#ctx0" brushRef="#br0" timeOffset="2043.4048">16251 8143 561,'0'-15'238,"5"-6"-160,0-7-29,4-5 6,2-10-12,2-4 97,3-7-10,2-6 163,0 1-52,1 3-62,-2 1-26,1 8-63,-4 5 20,0 9-9,0 4-27,-6 7-42,1 4 10,-4 3-13,1 6-28,-3 4-1,0 0-32,3 4-23,1 1-13,3 0 68,3 3 4,10 5 28,6 9 23,4 8 16,3 11-20,4 6-6,-2 9-45,-3 3-65,-5 0 4,-1-4-20,-5-4 36,-4-8 25,-5-6-9,-3-9 13,2-3 0,-6-7 4,-2-4 12,1 1 0,-3-4-135,-2 0-53,1-4-63,-3 1-84,0-1-91,0-2-102,0 0-6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7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11 954 818,'-9'3'717,"4"-3"-297,5 0-235,0-3-58,8-14-127,14-11 0,1-11 37,16-5 28,14-11 32,0-9-3,8-7-14,11 1-80,15-5 17,2-4-17,8 3-22,6 3 6,3 1-146,-14 2-203,3 4-283,-17 11-538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0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56 731 362,'-30'22'1064,"10"-6"-591,17-11-158,-2-5-111,5 0-66,0 0 27,0-5-120,5-11-43,15-4 11,-1-5-13,9-8 13,11-5 48,6-9-19,2-4-42,12-3-10,10-5-19,12-7-22,8-3 49,6-4-130,3 8-188,-15 1-168,-7 11-247,-15 18-334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2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78 632 250,'-27'21'1368,"1"-3"-837,13-7-182,4-4-97,4-7-98,5 0-154,0 0-6,0 0-39,14-10 42,5-5 0,15-5 3,10-13 22,9-11-6,8-9 12,12 3-28,5-11-23,5 1 1,9-4-136,-2 4-81,-7-4-159,1 2-80,-20 8-154,-14 14-141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4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43 572 1152,'-20'21'654,"4"-15"-157,7-3-99,9-3-135,0 0-118,0 0-37,0 0-53,3-5-55,11-7-61,8-9 60,9-7 1,14-6 3,8-6 26,8-7-27,11-9 0,6 1-2,9-3-52,-7 2-185,-2-5-124,-5 14-160,-12 1-175,-8 10-346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6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29 582 402,'-17'12'1141,"9"-10"-591,2-2-155,6 0-182,0 0-81,6-10-103,10-7-29,9-6-26,3-7-10,17-16-5,2 1 41,12-8-2,5 3-14,11-7-32,-5-4-107,2 6-123,-2-1-203,-9 9-141,-5 1-199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8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32 357 867,'-19'15'697,"10"-4"-195,1-8-175,8 1-156,0-4-93,0 0-46,0 0-32,0 0 0,0-4 51,17-10-51,0-4 0,5-2 7,11-13-4,9-5 0,-6-2-3,9-3-100,2 3-48,1-3-62,-9 10-85,-6 8-67,-5-1-48,-11 16 25,-6 6 69,-6 4 6,-5 0 108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1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16 187 367,'-3'3'454,"-3"-3"-86,6 0-85,-2 0-91,2 0-65,0-7-16,0-5-111,0-1-13,0-2-20,0 2-3,0-6 3,0 1 7,8 0 4,3-2 18,3 3-35,-6 4-19,1 1-14,-7 5 17,1 3 16,3 2 6,-6 2 14,0 0-14,0 0 1,0 0-4,0 13 20,0 4 16,-6 13 169,1 3-68,-9 10-56,3-3-28,-3 0-4,5-4-13,4-7-134,5-11-123,0-10-16,0-5-11,11-3-189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5.9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2734 1462 1078,'-5'0'531,"-1"0"-221,3-11-129,-2 2-25,2-2-156,3-2-52,-6-4-32,4-3 41,2-5 21,0-3 22,0-1 42,-6 0 68,3-1 26,3-6 6,-8-5-9,2 3-7,4 4-36,-4-10-36,3 7-6,0-6-12,3 10-17,-8-6-3,8-3-3,-6 1-12,4-4-1,-4-1 0,3-1-3,3 2 2,0-7-3,0 11 1,0 4 2,-5 2-12,5 2 13,-3 2 4,3 9 21,0-3 4,-6 5-13,4 3 16,-4-4-16,3 2 13,0-6-13,-10 11 0,4-12-3,-2 7 3,-3-2 6,9 1 0,-12 1 7,8 2-26,-4 3 29,1 0-16,1 1-3,-3 1 9,3 4 13,-6-1-13,6-1 17,-5 2 18,2 5 12,-3 2 33,3-6 11,-3 7-53,1 0-48,-4 0-12,3 0-16,-5 0 3,0 0 0,-1 0 13,4 0 25,-1 0-13,-5 0 4,6 0-14,-6 0 14,5 0-13,-5 0-1,0 0 1,6 0 10,-4 0-12,9 0 0,-11 0 2,9 0 13,-4-1-14,3 1 0,-5 0-2,8 0-2,-11 0 1,3 0 1,-1 0 0,1 0 3,3 0 19,-1 0-7,-2 0 7,2 0-6,1 0 0,2 0-1,-2 0-15,2 0 0,-5 0-3,8 0-19,-3 0 21,-5 0-11,8 0 11,-3 1 0,-5-1 0,8 7-1,-9-6-17,-2 2 19,11 5 10,-11-6 8,6 2-18,2-4 0,-8 4 12,8-1 1,1 1 0,-1-2-1,3-2-11,-3 6 0,1-4-1,2 4-19,0-4 7,-3 1 10,9-2 0,-9-1 2,9 0 0,-1 7 12,-2-6-9,3-1-3,-1 5-1,-5-2 0,9-3-11,-9 3 9,3-3 2,-3 2 1,3 4 0,0-1 25,2-4-3,-8-1-1,9 8-5,-3-5-4,3-1-8,-6-2 24,2 6-7,4-6-5,-6 2 0,9 2 12,-4-4-10,1 3-2,0-3-13,-1 0 9,1 4-10,2-4 10,3 0-10,1 0 1,2 0 0,-9 1 10,9-1-12,-8 0 1,8 0-1,-8 0-1,8 6 1,-9-6 1,9 0 13,-8 5 1,2-5 2,4 2-5,-1-2 2,-6 0-2,4 0-1,2 0 1,-3 3-10,4-3 9,-4 0-10,3 0-2,-5 8 0,0-7-2,5-1-10,-6 6 10,1-4 2,3-2 0,2 0 18,-6 3 4,4-3-4,-4 0-2,7 5-1,-1-5-2,3 0-1,-9 0 0,1 3-9,0-1-3,2 4 0,-5-6-3,3 6-9,-1-3 0,1 0-4,0-3 1,-4 2-4,4 9 4,0-10 15,-1 3 0,1 3 12,-3-5 10,3 6-4,-9 0-2,0-4 2,-2 9-2,-15-1 8,-10 9-24,-15 10 0,1-4 10,-4 12 39,1-9 34,16-8-49,4-2-31,13-4 18,11-1 4,-3-13-13,12 9-12,0-11-15,-1 1 15,9-1-2,0 0-11,0 0 11,0 0-10,0 0 12,0 0 0,0 0 2,0 0 0,0 0 10,0 0-8,0 0 11,0 0 0,-5 0 1,5 0-14,0 0 13,0 0-13,0 0 13,-3 0-12,3 0-1,0 0-1,-6 0-1,4 0-1,-4 0-20,3 7 20,1-6 1,2-1 3,-9 0 12,9 5-12,-8-5 10,8 0-12,-9 3 2,9-3 9,-8 0-10,8 0-1,-6 0 0,4 0-1,2 0-1,0 0-1,-6 0-1,6 3-9,-3-3-1,3 0 12,0 0-2,0 0-12,0 0 12,0 0 0,0 0-12,0 0 15,0 0 0,0 0 1,0 0 2,0 0-1,0 0-1,0 0-1,0 0-1,0 0-2,0 0-13,0 0 14,0 0 2,0 0-1,0 0 0,0 0 0,0 0 1,0 0 1,0 0 0,0 0-1,0 0 1,0 0-1,0 0-1,0 0-11,0 0-10,0 0-8,0 0 2,0 0-3,0 0 10,0 0 9,0 0 11,0 0 1,0 0 2,0 0 16,0 0-3,0 0 4,0 0-4,0 0-14,0 0 1,0 0-2,0 0-2,0 0-13,0 0-4,0 0-2,0 0 6,0 0-4,0 0 5,0 0 14,0 0 2,0 0 10,0 0 3,0 0 4,0 0 2,0 0-18,0 0 19,0 0-10,0 0 1,0 0-11,0 0-1,0 0 1,0 0 0,0 0 0,0 0-2,0 0 1,0 0-1,0 0 0,0 0 0,0 0 1,0 0 1,0 0 0,0 0 13,0 0 1,0 0-13,0 0 9,0 0-11,0 0 2,0 0 0,0 0 9,0 0-12,0 0 1,0 0-1,0 0 0,0 0-2,0 0 0,0 0-10,0 0 0,0 0 0,0 0-1,0 0 1,0 0 9,0 0-9,0 0 10,0 0 2,0 0 1,0 0-1,0 0 0,0 0 0,0 0-1,0 0-2,0 0 0,0 0-15,0 0-4,0 0-5,0 0-4,0 0-9,0 0 3,0 0-15,0 0-50,0 0-57,0 0-46,0 0-78,0 0-87,0 0-119,3 0-153,3 0-174,-6-3-450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6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-3 261 358,'0'-14'668,"3"-5"-284,11-3-250,2-3-134,7-3 0,7-2-30,7-3-116,-4 2-167,3-2-84,-8 8-99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8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218-3 683,'-14'6'713,"0"7"-313,-8 4-165,-1 11-60,-10-6-23,5 11-35,3-5-20,0-7 28,8-6-2,6-2-30,3-12-29,8-1-48,0 0-16,0 0-32,0 0-22,0 0-101,0-4-96,8-12 27,3 2 40,6-10-175,0 4-200,-9 0-473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3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1 58,'0'9'560,"-9"-1"-204,9 5-151,-8 4-45,8 10-56,0-2-39,0-3-23,0 6 10,8 0 33,1-1-30,7-1 7,-5 1 20,6-7 2,0 9-48,2-9-35,7 5 25,-7-5-13,6 2 20,0 5-7,-5-8-10,8 7-16,-3-7-3,2 0-16,-1-2 19,-1-1 1,3-4 1,-12-4-2,4-2 4,-4-2-4,1-4-9,-6 0 9,3 0 1,-8 0-1,8 0-32,-6 0-92,3 0-114,3 0-156,-5 0-98,-7-4-189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8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22-1 216,'-9'0'1300,"4"0"-804,2 0-205,3 6-165,0 7-126,0 7-19,0 7 3,0 4 14,8 11 1,12-1 0,-4 1-22,9-2 21,3-8 0,-3 3-21,3-7 23,-3 0 42,3-9 10,-3 0 25,3-5-6,-3 5-3,3-7-23,6 2-19,-7-6-25,4 5 2,8-1-1,-11-1 2,0-3 12,-3 5-3,0-12-13,-3 2-65,1-3-135,2 0-98,2 0-134,-1-3-174,-7-9-212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3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13-1 1078,'-3'0'563,"3"0"-208,-6 0-108,3 0-79,3 8-81,0 5-61,0 7 0,0 5-26,9 5 68,2 12 9,6-9 26,-1 3-29,-2 0-6,11-9 9,0 4-7,0-4-12,3-2-26,6 1-29,2-4 19,0 3-22,6-1-16,11 1 14,0-3 2,0-2-2,8 4-100,-8-7-116,0-1-124,0-12-150,-17 0-156,-2 2-46,-6-6 9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6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0-1 524,'0'0'1068,"0"0"-612,0 0-190,0 0-85,0 0-39,0 0-45,0 12-62,9 2-9,8 7 80,10 12-26,1 6-9,6-1-13,10 7-20,-2 1-36,3-7 1,-1-1-1,1-4-1,-1-4-1,1-3-3,0-7-61,-1 4-54,1-15-98,5 2-64,-11-11-109,8 0-275,-10 0-339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8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-7-12 179,'-3'0'1381,"3"0"-864,0 0-238,0 0-127,0 0-107,17 13-22,3 7-1,7 10 24,7 6-21,5-3-5,8 1-5,-2 4-15,-6-10-3,3 0-104,-1-7-67,-4 0-66,-1 0-98,-3-9-92,-10-1 23,-1-4-157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0-3 71,'8'0'665,"1"0"-277,2 6-141,6 8-74,8 3-27,-6 3-55,9 1-66,0-2-24,3-5 14,5 1-15,-3-6-78,-2 2-179,0-3-202,-3-8-150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2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-7-8 1017,'0'-3'1086,"0"3"-674,0 0-219,0 0-193,2 8-19,15 1 19,3 10 37,5 0-37,2 0-45,-1 1-68,-1-3-58,0-1 6,3-10-46,-9 7-4,6-10-81,-5 2-144,-4-5-104,1 0 18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40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2049,'0'0'670,"9"0"-358,-6 0-200,10 0-77,-4 8 10,10 2-20,-2-1-25,0 2-74,-3-2-80,2-2-132,-2-3-134,-5 1-243,-7-2-474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1.1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1168 203,'0'0'558,"0"0"-340,3 0-218,5 0-16,6 0 16,-5-5 169,10-3-3,6 7-9,-2-4-21,10-7-9,0-2-10,6-1-57,0-3-5,6 0 52,-9 4 3,3-4-13,3 0-22,0 1-7,2-8 38,1 5-67,2-4-19,4 2 12,1-1-6,-1-2-10,2 4-14,1-7-1,1 8-1,4 1 0,2-8 0,-2 2 25,10 3-25,7-9 0,-7 9 0,4-6 12,5 6-12,-6-10 12,-2 5-10,-9 0 23,0 2-9,-8-1-12,-8-1 12,-6 8-13,0-1-3,-8 1-2,2 2-26,-5 7 28,3-2 0,-4-1 13,-2-1-13,-5 8-29,8-5 26,-3 2 3,8-2 1,-5-4 11,6 3-12,2-4 3,0 5 19,-2-3-9,2-1-13,-8-1 0,5 3-1,-5-1 1,-3 6-16,-2-3-13,0 7 26,-7-4-13,-2 0 15,9 2 2,-12 3 0,3-2 21,-3-6 1,0 6-10,3-3-11,-3 1 14,3 5-15,-8-9-1,7 10-15,4-4 2,-6 2 11,6-2-40,0 2 3,2 0 20,-2-2-13,8 5 30,-8-2 2,2-4 0,1 6 2,2 0 14,-11-1-14,6-2 14,0 3 0,-6-2-16,6-4-1,-1 4-28,1 2 28,2 0-15,-2 0 13,3 0 3,-1 0 9,3 0-9,-10 0-16,-1 0 0,3 2 15,-6 4-12,0-4-3,1 1 16,-6-2-19,2 5 16,1 1 0,8-4 3,-6 8 3,3-5-1,3 7-1,-3-1 2,6 2 0,0-1 13,-9 1-16,3 9 0,-2-13 0,-1 5 10,0 7 3,1-3 22,-9 2-12,0-1 9,0 10 10,0-2-16,0 6-26,0 4 1,-6 1 1,3 0 1,-5 5-2,2-6-1,4 4-2,-4-2 1,3-10 1,-2 0 1,5-5-1,-3 1 0,3-8-1,0-4 0,-3 0 0,3-8 0,0 7 0,0-7-17,0-1 18,0-2 1,0-3 2,0 0 13,0 0-3,0 0-10,0 0-1,0 0 0,0 0 11,0 0 3,0 0-16,0 0-48,0 0-45,0 0-40,0 0-45,0-8-68,0 2-73,0-8-58,-8-5-346,-1 0 41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0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0 653 1241,'0'0'377,"0"0"-344,0 0-33,0 5-117,11-5 117,20 0 194,5 0-34,3-14 45,20-7-98,5-7-1,11-2-50,6-6-14,8-6 3,6-4 13,-6 3-16,6-3-13,-12 1-10,1-1-15,-3 9 9,-3-7-13,-11 11-2,8-5-78,-5 5-79,-9 7-64,0 2-70,-16 7-58,-9 6-92,-11 9-98,-19 2 19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15 559 849,'-8'12'417,"0"-8"-359,8-1-58,0 1-43,0-2 43,0-2 55,0 0-25,8 0 45,0 0 100,6 0 56,17-9 27,-3-9-25,16-10-78,9 3-78,9-16-51,7 4-26,12-9-1,6-4 1,2-3 0,8-3 0,-2 9 1,-3 1 18,0 7-19,-11 4-216,-9 7-127,-13 11-240,-20 6-405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5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-4 810 1790,'-3'7'316,"3"-7"-258,0 0-58,0 0 0,0 0 64,3-7 17,16-11 32,15-5 6,16-10-96,11-12-4,12-2-19,13-11-14,3-2 12,9 1-9,5-7 11,3 2 20,0 6-17,-6 3-2,-2 5 31,-4-2-32,-7 13 0,-15 3-193,-8 7-96,-11 12-88,-14 13-225,-25 4-463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7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24 792 1424,'-17'16'332,"9"-13"-162,8-3-144,0 0 10,0 0 19,19-13 10,15-7 64,11-13-12,19-8 6,19-15-59,6-3-32,12-7-32,10-3 0,-2 3 9,2-1-9,4 2-21,-10 6 21,-13 7 0,0 2-98,-16 16-184,-10 1-10,-21 12-216,-12 10-508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9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95 628 1374,'-44'30'417,"13"-10"-173,17-4-49,6-13 77,8-3-27,0 0-100,0 0-145,8 0-18,6-14 18,19-5 0,18-14 97,10-12-27,14-8-38,17-11-11,6-2-21,-1 1-13,1 4-10,5 5 21,-6 4-20,-8 12 20,1-4 1,-12 11-76,-14 8-126,-11 11-68,-20 0-59,-13 14-132,-15 0-137,-5 18-398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162 482 1431,'-48'44'341,"4"-14"-174,10-5-34,15-5 45,5-15 68,11 6-42,3-10-111,0-1-87,0 0-6,0 0-35,19-12 35,9-2 92,14-7 46,17-15 16,5-9-84,14-4-69,11-2-1,8-9-57,7-3-55,4 6-26,4-5-107,-15 12-68,-5 5-118,-17 15-296,-22 7-307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3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58 414 1533,'-34'25'318,"18"-11"-138,7-1-96,9-12 49,0-1 71,0 0-78,0 0-78,0 0-2,14-1-1,0-12 13,17-7 48,13-8-7,12-8-47,11-10-33,6-1-19,5-4-16,0-1-32,-6 3-77,-2 5-88,-9 13-13,-8 3-75,-22 12-152,-6 8-123,-11 8-157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5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45 344 182,'-25'27'1426,"8"-21"-1026,12 5-182,5-10-47,0-1 62,0 0 5,0 0-94,0 0-86,5-6-32,4-5-26,10-4-26,6-4 26,11-9 29,15-8-28,-4-5-1,11 3-67,-2-4-91,3 4-93,2 5-78,-8 1-156,-8 3-94,-9 9-455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6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22 156 1462,'-17'11'677,"9"-5"-395,8-6-198,0 0 3,0 0 113,0 0 9,0 0-62,0 0-131,3 0-16,5-4-83,6-9-81,5-3 102,7-1 62,4-5 0,4-3-95,-1 5-128,-5 1-65,-3 6-68,0-1-88,-11 11-93,8-6-158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09.37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-6 1908 424,'0'0'460,"-3"0"-317,3 0 114,-6 0 26,6 0-13,-2 0-32,2 0-21,0 0-22,0 0-24,0 0-17,0 0-9,0 0-4,0 0-4,0 0-9,0 0-17,0 0-32,0 0-12,0-1-4,0-4-6,0-1-3,0 6-10,0-2 3,0-1 9,0 0-49,8-10-7,9 1-32,2-13 14,9-3-14,11-5 7,6-10 0,2 3 22,12-6-10,2 1 10,3-1-13,14-7-3,0 6 16,3-5 2,5-7 1,3 7-1,1-3-15,4 1 14,-5 0 1,9-2 0,-6 1 1,8 6 19,-11 1-19,-2-2-21,-6 15 20,-3-9 1,-6 7 1,6-4-1,-5 7 0,5-6 0,-9 1 1,4 0-1,5 8 0,-9-8 0,4-1 3,5 1-3,0 0-14,-3-2 14,9-4 1,-12 0-1,6 1 4,-8 3-3,-9 3-1,-8 5-1,-8 7 0,-15 5 1,1 9-2,-17-4 2,0 13 0,-6 2 2,-5-6 13,-3 3 4,6 4-16,-6 0 13,0 0-15,0 0 0,0 0-1,0 0-3,0 0 1,0 0 2,0 0-1,0 0-46,0 0-121,-9 0-77,-13 15-94,-9 1-124,-19-2-727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0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861 3494 363,'0'0'600,"0"0"-252,0 0-143,0 0-61,0 0-50,0 0-42,0 0-29,0 0-7,0 0 11,0 0 22,-8 3 51,-3-3-74,-1 2 29,-4-2-3,-7 0 23,10 0-4,-13 0 16,4 0 23,8 0-29,-2-5 9,-1-4-48,6-4-26,-6 2 7,3-1-10,3 2 12,-9-8-5,6 0-17,-5-2 23,8-5 12,-6-3-9,0 1-3,1-4-10,-1 4-6,6-6-7,-6 7 4,9-1-5,-1-4 0,7 12 8,-7-2-10,9 1-13,0 0-6,0-4 0,0 4 3,0-1 14,0 3-10,0-3 12,3-4 3,3 6 0,-4 2 1,1-3 12,3 4-6,2 2-10,-8-2-2,3 7 2,2-2 0,-2 2 16,3-4-16,-6 7 0,8-7 0,-8 7-13,8-8 12,-5 1 0,6-1 1,-1 3 1,0-1-1,1-2-2,-1 3-1,0 3-16,-8 0 16,3 7-1,3-3 2,-6 4 1,0-1 1,0 1-1,3 0 0,-3 0 1,0 0 19,0 0 33,0 0-11,0 0-12,0 0-16,0 0-13,0 0 0,0 0-13,0 0-3,0 0 3,0 0-3,0 0 14,0 0 0,0 0-1,0 0-10,0 0 12,0 0-1,0 0-14,2 0 16,-2 0 15,0 0 1,6 0-16,-6 0-1,0 0-15,0 0 0,0 0-7,0 0 7,0 0 3,0 0 10,0 0-10,3 0 11,2 0 2,4 0 10,-1 0 18,0 0-5,1 0-7,2 0-15,-3 0 2,1 0 23,-1 0-4,0 0-9,1 0 19,-7 0-6,1 0-7,3 0-19,2 0-1,-8 0 1,9 0-3,-7 0 3,4 0 10,2-6-9,3 4-1,-2 2 16,2-5 5,3 2-20,-3-5 0,6 0 25,-1 4-4,1-4-22,0 6 0,-6-4-29,6-2 10,-1 7 6,-7 1 11,2-3 1,6 3 0,-9 0-1,0 0-9,1-2 11,-6 2 2,5-6 0,3 1 18,3 5-17,-6-2-2,3-1 15,1 0-14,2-3 11,2-2-10,-5 0 22,6 4-12,0-9-13,0 10-1,-6-2-2,5-6 0,1 10-16,0-2-4,-6-1 7,6-2 15,-1 0 0,-7 4 1,2-6 2,6 5 1,-9 2 10,0-12 0,4 10-10,4-2-1,1-7 1,0 1-3,2 9 0,-2-5-20,0-1 19,-3 3-15,0-8-9,2 13 22,-7-3 1,-1 0-10,-5 3 9,0 0-17,-3 0 18,5 0 0,3-5 1,-5 4 1,6-5 32,-1 4-16,0-6 3,1 5 7,-1-3-23,0 3 0,4-5 12,-4 5-15,6-2-2,-6-3-1,3 8-29,-2-1 6,7-2-6,-4 1 10,-1-6-10,3 8 9,2-6-22,-7 4 7,-1-1 25,3 3-6,-2-8 3,-1 4 3,0 2 0,1-6-3,2 5-13,-3-5 26,1 7-10,-7-6 13,4 6 1,-3 1 2,2-3 0,-5 1 17,0-4-17,9 4 10,-9-2-13,8 0-2,-2-3-1,2 5-22,0-12 23,6 9-10,-5-3 12,-1 2 3,0 0-2,-5 1 0,0 2 2,-3 3 17,0 0-7,0 0-1,0 0 4,0 0-3,0 0-9,5 0-1,-5 0-2,0 0-1,0 0-2,0 0 0,0 0 2,0 0 3,0 0 16,0 0-3,0 0 10,0 0 9,0-5-6,0 5 9,0 0 7,0 0 10,0-1-1,0 1 3,0-3-6,0-2 4,0 2-33,0 1-19,0-6 16,0 1-8,0 3-11,0-8-1,0 7-12,0-4-13,0-2 14,0 1 11,0-5-12,0-1 11,0 2 2,0-5 3,0-1 16,0-2-3,3 2-16,-3-1 3,0 1 16,0-5-18,0 8 1,0 4 9,0-6-9,0 5-2,0 3 1,0 2 13,0-7-14,0 11-3,0-4 0,0-7-10,0-1 12,0 5 1,0-4 3,0 3 16,0 1-16,0-7 16,0 5 4,0 1-20,0-2-2,0 10 12,6-7-1,-6 5-10,0-5 11,0 7 0,0-3-11,0-6-2,0 3-2,0 2-21,0-4 23,0-2-18,0-3 14,0-1-8,0 5 12,0-3 3,0-2 10,0 5-11,0 0-1,0 5 1,0-1 0,0-2 0,0 6 11,0-7-13,0 8-1,0-4 0,0 1-3,0 0-8,0 4 9,0-9-1,0 5 1,0-4-25,0 1 12,3 3 13,2-2-10,-5 6 11,0-9 2,0 10 1,0-6 24,0 2-6,0 6-6,0-2 6,0 3-6,0-5-10,0 5 16,0-3-7,0 3-9,0-2-3,0-4 0,0 6-16,0-2 13,0 2-10,0 0 10,0 0 0,0 0 3,0 0 0,0 0 1,0 0 1,0-4 0,0 4 0,0-3-1,0 3-1,0 0-1,0 0 0,0 0 1,0 0 1,0 0 1,0 0 11,0 0-10,0 0 10,0 0-11,0 0 1,0 0-1,0 0 0,0 0 0,0 0-2,0 0 0,0 0 0,0 0 0,0 0 0,0 0 0,0 0 13,0 0-10,0 0 0,0 3-1,0 1 11,0-4 3,0 0-4,0 0 1,0 0 0,0 0 3,0 0-13,0 0-1,0 0-2,0 0-1,0 0-12,0 0-3,0 0 4,0 0 9,0 0-1,0 0 1,0 0-9,0 0 12,0 0 1,0 0 11,0 0-9,0 0 1,0 0 11,0 0-2,0 0 3,0 0 3,0 0-16,0 0 0,0 0 0,0 0 10,0 0-13,0 0-1,0 0-2,0 0-10,0 0 0,0 0 1,0 0-1,0 0 10,0 0 0,0 0 0,0 0 3,0 0 2,0 0 10,0 0 1,0 0 3,0 0-4,0 0 4,0 0-3,0 0 3,0 0-4,0 0 4,0 0 6,0 0-3,0 0 9,0 0 4,0 0 2,0 0 1,0 0-1,0 0-9,0 0-9,0 0-13,0 0 10,0 0-11,0 0 13,0 0-13,0 0 14,0 0-14,0 0 0,0 0-1,0 0-1,0 0 0,0 0-2,0 0-1,0 0-9,0 0 9,0 0 0,0 0 0,0 0 2,0 0 1,0 0 1,0 2 0,0-2 1,0 0 0,0 0 2,0 0-1,0 0 9,0 0-11,0 0 1,0 0 0,0 0 1,0 0 10,0 0-12,0 0 1,0 0 0,0 0 11,0 0-11,0 0 0,0 0 1,0 0 9,0 0-12,0 0-1,0 0 1,0 0-1,0 0 0,0 0 0,0 0 0,0 0 1,-5 0 1,5 0 12,0 0 2,-3 0 4,3 0 6,-9 0 0,-2 0-25,3 0-94,-9 0 66,0 0 28,1 0 3,5 0 22,-6 6-6,-5-6 15,8 0-21,-3 2 2,-5-2-13,8 0 20,-11 0-19,5 8 10,3-5 2,-8-2 7,6-1 0,-6 7-4,0-7 4,5 0-3,-5 0 6,6 6-10,-6-3-14,5 0 15,-5 5-16,0-2-1,0 5-30,-3-3 28,3 2-12,-3 5-7,3-7 4,5 5 16,-5-7 2,6 8 15,2-5 10,-2-4-3,2 6-7,0-6 1,-2-2-16,2 9-1,-8-7 0,5 4 1,-5 4-1,0-7-2,0 7 2,3-9-1,-3 6 2,0-2 1,5 0 0,-2-1-1,2-2 4,1 3-1,2-7-2,-2 6 1,5-6 13,3 6-13,2-7 0,-5 1 0,9 2 2,-4-3-1,4 0 9,2 0-10,-5 2 0,-6 4-1,3-4-1,-1 2-1,-4 0-11,-1-4 11,-3 9-1,-5-3 1,-3 7-12,-2-4-5,2 2-17,0 3 4,9-6 31,2-5 19,9-1-16,-1 4 0,9-6-3,-8 0-2,8 0-10,0 0 9,0 0-10,0 0 12,0 0 1,0 0 13,0 0-10,0 0 12,0 0 1,0 0-4,-6 0 1,3 0-1,1 2-12,-7 2-33,-5 3 2,3-6 15,3 5 16,-6 1 0,8-4 25,-8-3 0,6 0-3,-3 3 9,3 2-19,-4-5 0,4 0-10,-9 1 1,9-1-1,-9 0-1,6 6-1,-6-6 12,9 0 16,-6 0-13,9 0-14,-4 0 0,9 0 2,-8 0-1,8 0 11,0 0 2,-9 0-3,9 0-12,-8-6-15,0 0-13,2 0 7,1-1-26,-4-4 10,1 2 9,-1-2 0,1 2 7,3-7-1,-4 0 0,1 10 7,5-10-13,0 1-9,-2 1-4,2-2 10,3 5 3,0-3-3,0 1 3,0 1-4,0-4-8,8-1-4,-2-3 6,8-4 16,5 2 10,4-3 11,-1 2 0,3-3-12,0 6-6,0 3 4,-5-2 2,-4 10-19,9 6-18,-11 1 0,9 2 21,-7 0-15,4 0 12,-3 5 32,2 10 0,1-2 19,2 1-3,-5 5 28,2-7-28,-2-2-16,0-2-19,-6-4 18,5 9 1,4-7 2,-3 0 2,-1 1 11,1-6-13,0-1 11,-3 3-11,0-3-1,-6 0 0,0 0 1,1 0 23,-6 0 1,5 0-14,3 0 1,3-3-11,3-5 1,-3 2 13,8-2-13,0-4 10,9 1-13,-9 1-10,9-1-6,-3-1 16,-3 4 0,0 2 0,-3-2-18,0 5 15,-8-5-19,9 6 19,-7-6 1,-2 1 2,3 7-2,5-3 2,-5 1 3,2-9 0,7 11 16,1-5-19,-1 4 2,1-7 17,-2-3-19,3 3-1,-3-4-2,-5 7-13,5-3 15,-6 0-2,-2 3 1,-6 4 0,3-7-11,-5 8 12,2-5 0,-3 2 0,1 3-11,-1 0-4,0 0-3,1 0-3,-1 0 19,3 0 3,0-4 0,3 0 3,3 4-3,-6-3 0,0 3-25,3 0-1,3 0 10,-6 0-6,8 0-9,4 0 2,-9 0 29,8 0 38,-2 0-38,-4 0-22,-5 0 3,-2-4 6,-4 4 12,4 0-11,-9-2 12,8 2 2,-2-6 20,-1 4-10,4 2-12,-1-3 2,-8 1-1,8-4 2,-8 5 28,0-4 11,0 5 11,0-3 1,0 0 6,0-5 0,0 3-4,0-4-43,-5-2 9,2 1 0,-11-2 12,0-5-12,0-4 0,-3 1-21,-2-5 21,-1-2 6,-2 2-26,0 3 20,-3-3-22,5 2 2,-5-2 0,0 7 14,6-2 5,-7 3-17,7-2-3,-6-1 17,3-1-17,8 4 1,-11 0 18,8-1-20,-3-2-1,-5-3 0,0 1-18,-3-3 7,0-2-13,-5 0 3,0-6 22,2 2-3,-11-2-19,9 3 22,-1 2 0,4 3-10,2 3-12,3-1 22,-3 9 2,3-5-2,8 2-3,-3 1 3,4 2-1,2-2 1,3 5-19,0-1 0,2-1 4,1 1 2,2 4-21,3 2-1,3 2 1,0 1 12,0 2 0,0 1-4,0-5 1,0-1-6,0 6 2,0 0 7,0 0 0,0 0 3,0 0-9,0-2-10,0-1-6,9 0 21,2-3-2,0-2 6,11 0-22,3 5 12,-5-3 10,13 2 16,-5 0 3,0 1 2,-3 3 11,0 0-13,-5 0-48,-1 0 26,4 11 22,-1-2 27,0 7-4,-2-4 12,5 5-23,-8-1-12,2-3-2,-2 4 2,-1-2 1,-2-2 3,9 0-4,-7-4-29,-2 7 28,9-7 1,-12 2 0,5-2 13,1 4 22,-8-5-35,7 3 0,-7-5 1,-7 8 23,4-5-5,-3 1-18,-3 1 15,3-3 6,-3 1 6,5-4-5,-5 7-8,3-5 4,3 0-19,-6 0-11,0 4 8,0-2 0,8 2-10,-8 2 10,8-1-13,-8-3 14,9 4-1,-1 3-13,-2 1 16,7-5-13,-1 7-3,2-5 15,-6-1 1,3 6 16,-3-2-13,1-1-3,2-4 0,3 1-12,-6 7-4,3-7-2,6 7 18,0-3 9,-6 4-9,8-4-3,4 0 1,-9 2 0,2 1 2,1-3 0,-3-4-1,0 4-15,0-6 14,3 6 2,-9-1 1,3-3 1,0 4 1,3-2 0,-5-2-2,2 1-1,0-6-1,3 11-2,3-5-9,-1 5 12,-5-2 1,6-5-1,0 4-2,-6-3-2,6-7 1,-6 5-13,3-3 4,-6-1 12,-2-2-4,8 3 3,-6 1 1,0 2 11,3 3-9,3-1 0,-2-2-1,-1 3 0,3-3-1,-6-3-21,3 1-1,-2-4 3,-1 6-7,-5-9 4,2 1-7,4-3 26,-9 0-10,0 0 12,2 0-2,4 3-13,-6 1 15,3-2 1,2 4 0,-2-4 1,0 6 15,2-5-13,4 5 1,-9-7-4,3 4 2,2-2-1,-5-3-1,3 0-1,-3 0 0,0 0 1,0 0 2,0 0 20,0 0 10,0 0 12,0 0 4,0 0-4,0 0-15,0 0-13,0 0-13,0 0 0,0 0 10,0 0-12,0 0-1,0 0-2,0 0 0,0 0-2,0-3 2,0 3 2,0 0 1,0 0 0,0 0 3,0 0-1,0 0 9,0 0-12,6 0-12,-6 0-10,0 0-13,0 0 0,0 0-10,0 0-2,0 0-11,0 0 4,0 0 3,0 0 13,0 0 16,0 0 22,0 0 2,0 0 14,0 0-13,0 0 13,0 0-16,0 0-1,2 0-22,4 0 23,2-5 96,-2 4-51,2 1-29,-2-7-15,-3 7 0,2 0-1,-5-1 13,3-2 9,-3-2 6,5 2 4,-5 3 6,0-2 7,0 2-4,0-6-6,0-3 6,0 6-13,9-10-25,-9 7-3,8-8-3,-5 1 2,0 1 1,2-1 0,4 0 1,-7-1 12,4-4 0,-3 3-1,2-3 14,-5 0 2,3 1-16,3-3-10,-6 4 16,0 7 4,0-2 7,0 9-7,0-4-6,0 4-13,0 2 7,0 0-10,0 0-25,0 0-3,0 0-7,0 0 7,0 0 6,0 0 6,0 0 16,0 0 3,0 0 16,0 0 0,0 0 0,0 0 0,0 0-7,0 0-9,0 0-2,0 0-1,0 0 0,0 0-2,0 0-13,0 0 13,0 0-1,0 0-12,0 0 2,0 0 0,0 0 1,0 0 10,0 0 2,0 0 1,0 0 11,0 0 4,0 0 0,0 0 9,0 0 0,0 0-3,0 0-6,0 0-3,0 0-10,0 0 9,0 0-10,0 0 0,0 0 14,0 0-13,0 0 0,0 0 10,0 0-13,0 0 0,0 0-2,0 0-14,0 0 1,0 0 11,0 0-11,0 0 14,0 0 1,0 0 3,0 0 12,0 0-12,0 0 0,0 0 0,0 0 0,0 0-1,0 0-1,0 0 0,0 0 2,0 0 10,0 0 2,0 0 7,0 0-3,0 0 0,0 0 0,0 0 6,0 0 3,0 0 9,0 0 7,0-4-44,-9-3-9,1-5-4,0 7 13,-6-4 0,8-4-11,-2 7-8,2-2 18,3 2-1,-5-2-20,8-3 3,-8 6-2,8-2 5,0-1-12,0 1-1,-6 1-2,6-6-6,0 7-4,0-4 12,0 1 7,0 5-6,0-5-7,0 6 4,0-2-10,6 0-3,2 0-13,0 1 6,1-1 16,-1 0-9,3 2 12,0-4 0,3 4 30,3 2 0,-6 0-1,6 0-10,-6 0 10,3 0 3,0 0 0,0 0 0,3 2-21,-1 6-21,4-4 14,-3 0-20,-1 3-16,-5 1 16,1-6 13,-4 6 0,0-4 22,-2 4 11,-3 3 2,-3 2 35,0-1 6,0 5 1,0 4 12,0 2-9,-3 2-7,-5-4-25,-1 5-11,1-2 0,2-10 1,3 5 1,-2-5-4,2 0-14,0-8 14,3 5 1,0-3 2,0-2 19,-5-3-19,2 8 10,3-6-10,0 4 1,0-5-2,0-3-2,0 7 0,-6-3-16,6-5-3,0 0 19,0 0 0,0 0-1,0 0-1,0 0-11,0 0-9,0 0-26,0 3-23,0 0-25,0 5 84,6 1 12,2 7 38,-2-7-22,8 7-13,-3-4 10,3-2-13,-3 1-1,0 3-2,6-8 1,-3 2-18,3-2 20,2-3 16,-2 5 32,0-6-3,2-2 6,6 0-16,-5 6-6,5-6 3,-3 2 3,3-2-19,0 8-13,0-4 13,-5 7 12,-1-6-9,4-2-6,2 10 0,-11-12-10,8 2-1,-5 5 14,2-6-14,-2 4-2,-1 0-13,-2-3-12,9 2-4,-7 6 10,4-6-3,-3-2-13,-1 11 0,-4-6 6,4-4 26,-7 4-17,-1 0 19,0-5 1,1 2-1,-7-5-2,7 8 2,-9-8-15,8 1 15,-8 2-15,9-3 13,-9 0-17,8 2-18,-8 4-20,0-6 27,0 0 15,0 2 15,0-2-1,0 0 0,0 0-23,0 0-30,0 0-83,0 0-16,0 0-27,0 0-48,0 0 8,0-2-17,-8-9-191,-15 2-209,9-7-132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10.22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311 64 214,'11'-19'310,"6"5"84,-1 3-97,-5 4-99,1-1-48,2 6-95,-3-1 20,-6 3 10,4 0-4,-9 0 11,0 0 15,0 0 49,0 0 67,0 3-26,0 11-126,-6 10 48,-5 12 6,-11 9-12,-1 13-40,-7 9-18,-1 5-55,3 2-4,-5-5 4,-1 1 4,1-12 8,11-9 1,-4-3 0,7-11 19,-6-7 22,3-8 3,8-3 13,-3-1 7,9-7 5,-1-4-9,4-5-4,5 6-12,0-6-16,0 0-29,0 0-12,0 0-2,0 0-17,0 0-9,0 0 0,0 0-16,0 0-1,5 0-8,4 0-17,7 2-6,12 4 76,14-4 60,11 9 0,0-7-34,11 1 2,6 0-15,2-5 3,1 0-1,10 0 1,-9 0-14,-5 0 1,1 0-3,-9 0 0,0-5 13,-13 0-13,2-10-21,-3 7-17,-2-5 38,-3-4 0,-6 1 3,-8 4 0,-6 4 10,-5 2-13,-6 3-1,-3 3 1,-5 0-1,3 0 1,-6 0 3,3-3 10,-3 3-1,0 0-8,0 0 11,0 0-13,0 0 2,0 0-1,0 0-3,0 0-11,0 3-11,-3-3-28,3 0-58,-6 0-35,6 0-45,-3 0-123,3 0-201,-2 0-258,-7 0-484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11.08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11 153,'-5'-4'682,"2"-4"-70,3 5-254,0 3-117,0 0-85,0 0-88,0 0-68,0 0-13,0 3 13,0 11 6,8 5 124,3 10-36,6 17 12,8 2 17,-5 7-30,5 8 0,-9 1 10,4-9 6,-3 6-29,-1-6-4,-7-2-12,2-4-10,-3-1 0,1-9 7,-9 5-7,2-3-7,4-2-18,-6-7-18,3-11-11,2 3 0,-5-15-3,3-1-19,3-8 22,-6 0 0,0 0 22,3 0 7,5 0 46,9-9 51,2-7-25,15-1-4,5-3-32,8-9-33,6 0-11,-6-3-5,6 7-15,6-8-1,-4 3-2,4-6-1,2 4 1,-2-3-1,-6 2 0,-3 8-1,-8 0-11,-12 5 2,1 4 11,-17 7-1,0 1 1,-6 2 0,1 1 0,-9 3-1,0 2 0,0 0-10,0 0-27,0 0-67,0 0-72,0 0-36,0 2-87,-6 3-63,3-2-27,3 0-211,-8-3-198,-1 0-324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11.6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46 812,'-9'-8'466,"7"-4"-131,2 3-67,-6 4 1,6-6-10,0 9-14,0 2-35,0 0-47,0 0-54,0 0-32,0 0-29,0 2-26,0 10 17,0 7 24,0 0-18,14 14 15,5 11 10,-2 9-4,8 5-9,-8 5 10,2-5-27,-2 0-14,0-5 5,-3-3-9,8 2-9,-11-7-1,6 1-11,0-12 3,-1 7-2,1-5-2,-6-6-3,0-2-1,3-6 3,3-3 1,-6-2-2,0-3 0,3 0-14,3-9 4,-6 4-7,6-6 19,8-3 11,-3 0 46,17 0 12,-2 0 6,-7-12-15,12-1-35,0 1-22,-12 1-3,9-3-1,-8-5-30,3 9 6,-1-2-35,-5-7-34,0 2-41,0 0-33,-3-4-38,0 1-74,-6-5-115,-5 4-138,-5-4-147,-7 5-381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11.82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12 213 1156,'-12'0'759,"12"-3"-331,0 0-189,0 3-123,0-5-116,3-3-35,14 4-91,8-6 96,8-5 30,12-3 2,0-2 5,-1 3-7,1-4-78,-1 1-22,-2 1-133,-14 2-106,-3 0-123,-11 6-160,-6 5-60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12.01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61 546 1746,'-25'0'747,"8"0"-238,6 0-94,2-1-127,9 1-86,0-7-131,0-2-71,0 4-16,20-10-40,5-10 9,14-4 44,20-8-23,10-9 16,9-2 8,6-4 2,5 0-22,3 5-29,-3-4-154,-3 12-130,-13 3-230,-9 7-510,-14 9-351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12.4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1100 834,'-6'0'778,"6"-5"-264,-3-14-193,3-3-208,0-3-65,0-15 39,0-1 19,0-20-9,0-7 15,9-13-19,-6-7 38,2-10-16,3 4-42,-5 6-25,3 6 9,-1 17-9,4 5-14,-1 19 4,1-3 19,-4 23 10,3-5 8,-5 8-12,3 13-13,-6-3-30,3 8-20,-1 0-31,7 0-38,7 11-35,15 6 104,5 19 41,9 4 44,8 16-85,3 10 0,-3 9-32,-1 3-21,-1 5-70,-4-11-7,3 7-45,-5-20 22,-3-6 9,-15-7-70,-2-15 1,-5-6-32,-9-11-108,-3 2-159,-2-11-152,-6 6-164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12.6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23 320 928,'-17'1'1193,"12"-1"-647,2 0-208,3 0-114,0 0-77,0 0-84,16-8-63,4 2-67,16-13 45,14-6 21,12-8-1,5 0 0,8-4 1,-11-4-82,-6 8-141,-13 0-188,-6 8-241,0-3-446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13.0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0 995,'0'0'1129,"0"0"-544,0 0-209,0 0-120,0 11-59,0 7-109,3 10-75,8 11 47,12 17 54,-4 18-29,6 6-38,0 6-19,-11 5-27,8-3 15,-5 4-16,-3-12-77,3-11-5,-3-10 26,-3-15-4,-3-3-54,1-19-64,-1-5-29,0-6-84,1-9-154,-1-2-175,0-2-375,4-23 173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3:13.50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497 20 1040,'13'-16'554,"-4"12"-118,-1 2-102,-8 2-111,0 0-33,0 0-23,0 6 6,-8 13-48,-9 6-77,-2 3-13,-20 10 0,2 3 6,-10 4 19,2 2-25,-8-1 3,3 5 19,6-5 35,7-7 41,4 5 18,5-11-32,3 0-23,8-4-2,1 0 5,7-9-9,7-3-28,2-1-35,0-4-27,0 2-4,11-1-8,19 1 11,-2 8 1,11-10 16,11 4 5,3-3-5,11-5 2,3-7 7,3 5-10,2-4-15,-2-2 0,0 0 1,-1 0 1,-2 0 1,3 0-1,-3 0 11,-6 0-13,0 0 1,-5 0 11,-3 0 13,-3 0 2,-5 0-8,-9-2 5,-3-4-2,-10-2-20,-1 7 10,-14-2-10,1 1 1,-9 2-1,0-6 0,0 6-2,0 0 0,0 0-64,0 0-31,0 0-38,-9 0 15,1 0-18,-6 0-79,3 0-43,-6 0-112,-2 0-97,-4 0-45,1 6-140,-3-6-340,6 0 199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4:18.1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F2AAAB-66DB-4A48-8C58-14C418032FC1}" emma:medium="tactile" emma:mode="ink">
          <msink:context xmlns:msink="http://schemas.microsoft.com/ink/2010/main" type="writingRegion" rotatedBoundingBox="12447,14711 12372,17265 12185,17259 12260,14705"/>
        </emma:interpretation>
      </emma:emma>
    </inkml:annotationXML>
    <inkml:traceGroup>
      <inkml:annotationXML>
        <emma:emma xmlns:emma="http://www.w3.org/2003/04/emma" version="1.0">
          <emma:interpretation id="{61EE228B-9023-46AD-AC7E-E14EAA6BC7E1}" emma:medium="tactile" emma:mode="ink">
            <msink:context xmlns:msink="http://schemas.microsoft.com/ink/2010/main" type="paragraph" rotatedBoundingBox="12447,14711 12372,17265 12185,17259 12260,147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72A5FF-2A52-4011-BDB5-7B32EC67F491}" emma:medium="tactile" emma:mode="ink">
              <msink:context xmlns:msink="http://schemas.microsoft.com/ink/2010/main" type="line" rotatedBoundingBox="12447,14711 12372,17265 12185,17259 12260,14705"/>
            </emma:interpretation>
          </emma:emma>
        </inkml:annotationXML>
        <inkml:traceGroup>
          <inkml:annotationXML>
            <emma:emma xmlns:emma="http://www.w3.org/2003/04/emma" version="1.0">
              <emma:interpretation id="{2222A77E-CA5B-4330-8024-467657F50AB9}" emma:medium="tactile" emma:mode="ink">
                <msink:context xmlns:msink="http://schemas.microsoft.com/ink/2010/main" type="inkWord" rotatedBoundingBox="12447,14711 12421,15611 12283,15607 12310,14707"/>
              </emma:interpretation>
              <emma:one-of disjunction-type="recognition" id="oneOf0">
                <emma:interpretation id="interp0" emma:lang="en-MY" emma:confidence="0">
                  <emma:literal>is</emma:literal>
                </emma:interpretation>
                <emma:interpretation id="interp1" emma:lang="en-MY" emma:confidence="0">
                  <emma:literal>us</emma:literal>
                </emma:interpretation>
                <emma:interpretation id="interp2" emma:lang="en-MY" emma:confidence="0">
                  <emma:literal>a</emma:literal>
                </emma:interpretation>
                <emma:interpretation id="interp3" emma:lang="en-MY" emma:confidence="0">
                  <emma:literal>as</emma:literal>
                </emma:interpretation>
                <emma:interpretation id="interp4" emma:lang="en-MY" emma:confidence="0">
                  <emma:literal>s</emma:literal>
                </emma:interpretation>
              </emma:one-of>
            </emma:emma>
          </inkml:annotationXML>
          <inkml:trace contextRef="#ctx0" brushRef="#br0">99-1 268,'-3'0'662,"3"0"-219,-3 0-140,3 0-65,0 0-30,0 0-40,0 0-45,0 0-32,0 0-36,0 0-30,0 0-5,-5 0 2,2 0 1,3 1 9,0 2 7,-6 5-7,4-6-32,-4 10-22,3-1-27,-5-1 46,8 7 3,-8-3 0,8 0 16,0 5 29,-6-2 3,6 3 1,0 2-4,0 2-23,0 2-11,0-2-11,0 4-1,0 5-12,0-6-3,8-4 3,-2 7-6,2 1 19,1-9-2,-1 6 2,0 1 1,-5-9-1,6 5 0,-1 0 13,-8-4 9,0-1-9,0 5 0,0-11 0,0 5-10,0 1 16,0-3-6,0 4-10,0-7-1,0 5 2,0 1-1,0-6 0,0 5 0,0-6-1,0-7 2,0 5 15,0-3-6,-6-1-1,4-5 4,2 1 0,-6 5 7,3-6-4,0 2 0,3-1 10,-5 0-7,2 2-6,-3-2 0,4-3-3,2 5 6,-6-5-17,3 2-2,3 1-3,0-3-13,-5 4 0,2-4-12,3 0 15,0 0 10,0 0-13,0 0-4,0 0-8,0 0-20,0-4 19,0 1 3,0 1 24,0-6-1,-8-3-94,-1-1 49,6-2 10,-5-5 15,0 2 20,-1-4-23,4 1 13,2-2 10,3 5-20,-6-2 20,6-2-10,0 1 11,0-7 0,0-1-1,0 0-13,0 1 14,0-1 2,0 3 3,0 2 39,0 5 12,0-2 8,0 3-21,0-4-5,0-2-1,0 3-3,0-5-6,0 3-26,0-7 0,0 1-19,0 2 17,0-3 2,0 1 3,0 6 25,0-6-5,0 3 3,0 5 12,0 1-12,0 6-1,0 9 10,0 2 4,0-4-7,0 6-13,0-2 0,0 2-3,-2-5 0,2 5 0,0 0-13,0 0-1,0 0-2,0 0-1,0 0-2,0 0-13,0 0-3,0 0-7,0 0-3,0 0-2,0 0-14,0 0-16,0 0-32,0 7-58,0 1-77,0 4-95,0 4-162,8-1-188,0-2-412</inkml:trace>
        </inkml:traceGroup>
        <inkml:traceGroup>
          <inkml:annotationXML>
            <emma:emma xmlns:emma="http://www.w3.org/2003/04/emma" version="1.0">
              <emma:interpretation id="{0392EBF1-A760-4A67-9F80-DC6D48C1F56A}" emma:medium="tactile" emma:mode="ink">
                <msink:context xmlns:msink="http://schemas.microsoft.com/ink/2010/main" type="inkWord" rotatedBoundingBox="12389,16686 12372,17265 12185,17259 12202,16680"/>
              </emma:interpretation>
              <emma:one-of disjunction-type="recognition" id="oneOf1">
                <emma:interpretation id="interp5" emma:lang="en-MY" emma:confidence="0">
                  <emma:literal>.</emma:literal>
                </emma:interpretation>
                <emma:interpretation id="interp6" emma:lang="en-MY" emma:confidence="0">
                  <emma:literal>-</emma:literal>
                </emma:interpretation>
                <emma:interpretation id="interp7" emma:lang="en-MY" emma:confidence="0">
                  <emma:literal>r</emma:literal>
                </emma:interpretation>
                <emma:interpretation id="interp8" emma:lang="en-MY" emma:confidence="0">
                  <emma:literal>X</emma:literal>
                </emma:interpretation>
                <emma:interpretation id="interp9" emma:lang="en-MY" emma:confidence="0">
                  <emma:literal>x</emma:literal>
                </emma:interpretation>
              </emma:one-of>
            </emma:emma>
          </inkml:annotationXML>
          <inkml:trace contextRef="#ctx0" brushRef="#br0" timeOffset="1224.5395">-124 2549 373,'0'0'538,"0"0"-203,0 0-110,0 0-53,0-8-55,0 7-74,0-10-43,3 3 0,-3-5 0,5-4 28,-2-3 15,3-2 38,-3 1 23,2-7-7,-5 6 1,3-11-27,2 2-3,-5-2 3,3 7-16,3-6-16,-3 4-17,2-2-22,-2 2-16,5 8-7,1-5-15,-1 4 2,3 2 10,3 1 0,-5 0 10,2 3 14,-3 2-11,0 5-3,-5 2-3,3 6-20,-6 0-10,3 0 7,-3 0 13,5 0 6,-5 0-6,0 0 10,3 5 19,2 7 90,-2 4-22,0 3-26,3 9 17,2 0-27,-8-6-3,0 10-29,0-3 20,0 1-17,0-3 13,0 2-3,0 1 6,0 2-17,0-3 18,0-8-17,0 1 10,0-2-11,0-9 1,-6-2 17,6-6-18,0-3 1,0 0-3,0 0-14,0 0-76,0 0-72,0-4-49,0-9-46,0 2-7,6-4-139,2 2-285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61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5 157,'8'-8'665,"-8"5"-183,0 3-153,0 0-99,0 0-60,0 0-40,0 11-130,0-2 36,0 10-36,0 0 93,0 14 37,0-2 25,0 7-39,-14-1-23,3 1 14,3 1-14,-4-1 0,4-4-7,0-1 0,2-9-22,-2 1-51,8-8-13,0 2-29,0-15 11,0 4 18,0-8 1,0 0 18,0 0 0,0 0-19,0 0-9,0 0-93,0 0-36,0-8-16,0-4-23,8-9 26,6-10-92,3 6-77,-6-8-136,6-1-82,-1 2-198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6:32.5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797C0EB-44BC-4A14-A2CC-454C9F8A62D1}" emma:medium="tactile" emma:mode="ink">
          <msink:context xmlns:msink="http://schemas.microsoft.com/ink/2010/main" type="writingRegion" rotatedBoundingBox="11719,9689 12732,10308 12250,11097 11237,10478"/>
        </emma:interpretation>
      </emma:emma>
    </inkml:annotationXML>
    <inkml:traceGroup>
      <inkml:annotationXML>
        <emma:emma xmlns:emma="http://www.w3.org/2003/04/emma" version="1.0">
          <emma:interpretation id="{5EAED5BA-A6C9-4CD3-BF80-50C858E9EA3D}" emma:medium="tactile" emma:mode="ink">
            <msink:context xmlns:msink="http://schemas.microsoft.com/ink/2010/main" type="paragraph" rotatedBoundingBox="11719,9689 12732,10308 12250,11097 11237,10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06BE05-7B9E-4D08-BF47-68207F0386EA}" emma:medium="tactile" emma:mode="ink">
              <msink:context xmlns:msink="http://schemas.microsoft.com/ink/2010/main" type="line" rotatedBoundingBox="11719,9689 12732,10308 12250,11097 11237,10478"/>
            </emma:interpretation>
          </emma:emma>
        </inkml:annotationXML>
        <inkml:traceGroup>
          <inkml:annotationXML>
            <emma:emma xmlns:emma="http://www.w3.org/2003/04/emma" version="1.0">
              <emma:interpretation id="{0D838BDA-AC0D-4D91-81E7-58F94E4F4C47}" emma:medium="tactile" emma:mode="ink">
                <msink:context xmlns:msink="http://schemas.microsoft.com/ink/2010/main" type="inkWord" rotatedBoundingBox="11719,9689 12732,10308 12250,11097 11237,10478"/>
              </emma:interpretation>
              <emma:one-of disjunction-type="recognition" id="oneOf0">
                <emma:interpretation id="interp0" emma:lang="en-MY" emma:confidence="0">
                  <emma:literal>Erases</emma:literal>
                </emma:interpretation>
                <emma:interpretation id="interp1" emma:lang="en-MY" emma:confidence="0">
                  <emma:literal>toasts</emma:literal>
                </emma:interpretation>
                <emma:interpretation id="interp2" emma:lang="en-MY" emma:confidence="0">
                  <emma:literal>oases</emma:literal>
                </emma:interpretation>
                <emma:interpretation id="interp3" emma:lang="en-MY" emma:confidence="0">
                  <emma:literal>arrases</emma:literal>
                </emma:interpretation>
                <emma:interpretation id="interp4" emma:lang="en-MY" emma:confidence="0">
                  <emma:literal>#roasts</emma:literal>
                </emma:interpretation>
              </emma:one-of>
            </emma:emma>
          </inkml:annotationXML>
          <inkml:trace contextRef="#ctx0" brushRef="#br0">19 1 133,'0'0'172,"0"0"321,0 0-216,0 0-95,0 0-39,0-2-22,0 2-7,0-1-10,0 1 6,0 0 31,0 0 28,0 0 2,0 0-19,0 0-26,0 0-10,0 0-16,0 0-23,0 0-29,0 0-25,0 1-4,0 1-16,0 0 10,-1 1-10,-1 1 52,1 2-4,-1 0 0,0 1-25,0 0-14,1 0-12,-1 0-37,2 2 15,0 0 21,-1 0 1,1 0 1,0 0 0,0 1 0,0-2-1,0-1-10,-2 3 10,1-4 16,1 1 10,0 0 3,-1-1-27,0-2-2,1-2 0,0 2-13,0-4-9,0 2-7,0 1-6,0-3 16,0 4 19,1-2-25,3 2 25,-3 1 29,3-1-4,1 1-25,-2-1 13,1-2-13,0 2 3,-1 0 23,4-4 6,-4 4-16,2-3-14,2-1 0,-1 1 17,1-1 26,-1 2 12,-1-2-3,4 0 1,-3 0 8,-1 0-3,1 0-44,0 0 6,2 0 16,-3 0-3,3 0 6,-2 0 3,3 0-6,-2 0-3,0 0-7,1 0-25,-1 0 13,0 0-15,1 0-1,-1 0 0,-1 0-3,1 0 0,-1 2-10,2-1 11,-1 1 0,0 0 2,0 0 0,2-1 2,-2 0-2,1-1 1,0 0 0,0 2 1,2-2 0,-2 1-2,0-1 0,-1 1 0,1-1 0,1 1-1,-1-1-1,0 0-1,0 1-12,1-1 15,-1 0 0,1 0-1,-2 0 0,-2 0-1,3 0 0,-3 2 0,2-2 2,-2 0 0,1 0 0,-1 0 1,-1 0 0,-1 0 1,1 0 1,0 0 0,0 0 0,-2 0 9,2 0-9,-2-2-1,-1 2-2,2 0 0,-2 0 1,-1 0 2,0 0 9,0 0 4,0 0-4,0 0-8,0 0 11,0 0 1,0 0 3,0 0-1,0 0-18,0 0-31,0 0-50,-4-1-68,2 1-78,-4 0-156,-1 0-610,-2 0-375,-5 0 612</inkml:trace>
          <inkml:trace contextRef="#ctx0" brushRef="#br0" timeOffset="963.6199">55 440 212,'-2'0'505,"1"-4"43,0 3-190,1 0-42,-3-3-63,3 4-55,-2-1-11,0-3-39,2 3-35,0-2-10,-2 1-10,2-2-36,0 0-31,0 0-10,0-1-14,2-1 30,2 0 10,-1 0 15,0 1 13,2-1 0,0-2-3,1 3-26,-2 0-21,4 1-20,-3-1-18,1 1 14,2 2 2,-2-2 1,2 1 0,-2 2 0,2-1 0,-1 0 1,0 0 0,1 2 1,0 0 0,0-1-1,4 1 0,-3 0 0,1 0 1,1 0-1,1 0-1,-2 0 0,2 0-2,0 0-10,-3 1 12,1-1-2,-3 4-13,1-2 14,-2 1-1,0 0 2,1-1 1,-1 3 3,0-4 13,0 2-3,-1 0-13,2 0-1,-1-1 1,2 0 0,-2-1 0,1-1 0,1 0 0,2 0 0,-1 0 0,1 2 0,-2-2 3,0 2-3,-1-1 0,2-1-4,-5 0-8,1 0-1,-1 1 13,-1 1 0,0-2 0,-1 0 1,0 0-1,-1 0 3,3 0 0,-1 0 1,0 0-2,-1 0 1,2 0 0,0 0-2,-2 0 1,0 0-1,-2 0 1,1 0 0,-1 0 11,0 0-10,0 0 26,0 0-4,0 0-4,0 0-21,0 0-76,0 0-89,-2-3-81,-1 0-172,-4 0-600,2-5-358</inkml:trace>
          <inkml:trace contextRef="#ctx0" brushRef="#br0" timeOffset="4813.6424">494 283 563,'1'0'688,"-1"0"-330,0 0-102,0 0-37,0-2-34,0 2-27,0 0-22,0-2-30,0 1-6,0-1-16,0 2-4,0-3-54,0 0-4,1-3 7,1-1 19,-2 1 16,1-4 10,-1 2 15,1-3 1,-1 2-24,0-4 7,0-2 0,0-4-3,0 2-7,0-2 6,-1 0-24,0 2-1,1 2-25,-2 3-1,1 2 4,1 2-10,0 3-12,0 0-13,0 2 12,0 2-1,0-1 0,0 2 0,0-2 1,0 2-1,0 0 1,0 0-2,0 0-10,0 0 1,0 0-1,0 0-6,0 0 0,0 0 0,0 0 3,0 0 13,0 0 1,0 0 2,0 0 1,0 0 2,0 0 10,0 0 3,0 0-14,0 0 1,0 0-1,0 0-2,0 0-12,0 0-4,0 0 3,0 0 10,0 0 3,0 0 3,0 0 19,0 0 0,0 0-3,0 0 0,0 0 0,0 0-3,0 0-4,0 0-11,0 0-1,0 0-2,0 0-1,0 0-10,0 0 12,0 0 1,0 0 13,0 0-1,0 0 10,0 0 0,0 0 0,0 0 3,0 0-3,0 0 0,0 0-19,0 0 10,0 0-12,0 0 0,0 0-1,0 0-3,0 0 2,0 0 1,0 0 3,0 0 9,-1 0-10,1 0 1,0 0 9,0 0-12,0 0 1,0 0-2,0 0 1,0 0-2,0 0 0,0 0 0,0 0-14,0 0 14,0 0 0,0 0 2,0 0 0,0 0 2,0 0-1,0 0 12,0 0-10,0 0 9,0 0 1,0 0-1,0 0 1,0 0-1,0 0 4,0 0-1,0 0-2,0 0-1,-1 0 4,1 0 9,0 0 0,0 0 9,0 0 3,0 0 16,-2 0 9,2 0-10,0 0-3,0 0-5,-2 0-7,2 0-3,-1 0-4,0 0-5,-2 0-25,-1 2-9,-5 1-62,3-1 71,-4 1-1,2 1 1,-3-1-3,0 1-19,3-1 19,-2 1 3,4-1 1,-1-2 15,0 2 8,3-2 4,-2 0-4,2-1-5,0 0-4,-2 0-2,1 0-1,-1 0-9,0-1-3,0-1-3,1 0 3,0 1 2,-2 0 13,3-1-13,-3 2-2,1-1 0,0 0 2,0-1 0,1 1-2,-2 1 0,1-2-1,1 2-2,0-2 2,0 1 1,2-2 3,-4 2-1,4-1 8,-1-2-10,2 3-22,-2-1 4,1-1 18,1 1-2,-1 0 2,2-1-1,-1 1-1,0-2-1,0 1-18,1 2-4,-1-4 1,0 4 5,1-3-5,1-1-16,0 1 6,0-1-9,0 0 2,0 0 1,0 0 6,3-1 6,0 1 10,1 0 2,-2 0 4,0 3-7,1-1-3,-1 1 1,0 1-10,1 0-4,-1 1-15,3 0 16,-2 0 0,5 0 18,-3 0 16,4 0 0,-3 0 0,2 0 19,-1 1-3,0 0-16,2 0-1,-4 0-12,3 0 11,0 1 2,-1-1 0,0 0 18,0 1-18,-1 0-13,0-1-5,0 3 16,-2-2-13,0 2 15,1-2 0,-2-1 0,2 2 2,-2-2-1,2 0-1,-1 1 2,0-1 0,0 1-1,1-2 15,-1 0-14,0 0 10,1 0-9,0 1-2,-1 0 1,1 0-2,0 0-3,0 1-9,-1 0 10,2 0 0,-1 1-11,0-1 13,0 0 0,-2 0 0,0 1 0,1-3 0,-1 1-2,0 1 1,-1-2 0,1 1-2,-1-1 0,1 0 0,-3 0 3,3 0 0,1 0 2,-1 0 10,-1 0-12,2 0-1,-2 0 0,1 0 0,-2 0-2,2 0 1,-3 0 1,0 0 1,0 0 0,0 0-1,1 0-1,1 0 2,-1 0 11,0-1 5,0 1-14,1-2 10,-1 2-12,-1 0 3,0 0-1,1 0 1,-1 0 12,0 0 1,0-1 3,0 1-1,0 0-2,0 0 3,0 0 6,0-2 15,0 1 3,0-4-5,0 0-35,0 0 12,0 1 1,0-3 12,0 1-16,0 0-10,0 1-1,0-1 0,0 2 2,0 0 0,0 0-2,0 3-1,0-1-24,0 0-4,0 2 0,0-1-6,0 0-13,0-1-6,0 0 10,1 2 5,1-1 7,0-1 15,-1 1-2,1 0-4,1 0-16,1-1 16,2 2-3,-1 0 0,1 0 10,0 0 2,0 0 11,-1 0-1,-1 0-13,0 0 13,-1 2 1,1 0-1,-1-1 0,0 1 1,0-1 2,-1 1-1,1 0 1,1 0 0,-2 0 0,-1 1 0,1 0 0,1 0 1,-2 0 14,-1 1 1,0 0 0,0 0 9,0 0 6,0 2-3,0-2-3,-3 1-3,2-1-20,-1 0 0,1-1-1,0 1-1,0-4-3,-1 4-19,1-2 19,0-2-16,1 3 7,0-2 9,0 2-16,0-2-9,0 0 12,0 1-9,0 0 9,0-2-12,0 0-6,0 0-4,0 1 16,1-1 20,2 3-14,-2-3 0,0 0 15,1 2-2,2-2 0,-1 2 2,1-2 1,1 1 0,-2 0 1,3-1 2,0 0-1,0 0 14,1 0-4,0 0-10,2 0 11,-3 0 3,3-1-14,0 0-2,0-1-13,-3 0 13,3 2 0,-3-3 13,-1 2 6,3 1 3,-1 0 0,1 0-21,-1-2 11,1 2-8,-2 0-2,3-1 0,-3 0-2,-1 0 0,3 1 0,-4 0-3,0 0-19,1 0 20,-2 0-17,1 0 16,-1 0-10,1 0 0,-2 1 11,1 0-1,-2 0 0,1-1-13,-1 2 4,1-2 11,0 0-12,-1 1 13,3 2 0,-3-1 0,0 1 1,0-2 0,0 3 0,-1-3 1,0 4 14,0-3-13,0-1-3,0 3 3,0-2-3,-2-1 32,1 2 6,-3 0 5,0-1 4,2 1-21,-1-1-8,-2 2-15,-1 0 16,0 0 3,-1 1-19,0 0-3,-1 0-2,1-1 2,1-1 3,0 0 13,0-2 12,1 0 13,-2 0-20,0 0 29,0-1-24,-1 0-24,-2 0-2,2 0 13,-2 0-11,3 0 1,-1 0 22,2 0-24,0 0-1,0 0-13,3 0-5,-3 0-4,2 1-12,-1-1 18,2 0 2,-1 2 14,1 0 2,1-2 10,-2 1 4,-1-1-13,1 1 11,0 1-14,0 0-2,1-1-10,-2 0-7,1 1 17,2-2-14,0 2-12,0 0 7,-2-1 8,3 0-2,-1 2-10,0-2 9,1 2 3,-1-1 13,1 2 0,-2-1-12,-1 1 9,4 1-10,-2 0 10,1 1 1,-1 0-11,0 2 11,1-2-1,0 3 3,0-3-2,0 2 1,-1-2-1,0 1-13,2-1 14,0 1 1,0 0 0,0-2 0,0 2 1,0-1 1,0-1 1,0 1-3,0 0 0,0-1-4,0 0 1,0 0-9,0 1 12,0-3-2,0 1 1,0 0 1,0 0 0,0 0 0,0 1 0,0-1 0,0 0-1,0 1 1,2-1 0,0 1-2,-2-2 2,1 0 0,0 1-1,-1-3 1,0 2 0,0-1 0,0-2 1,0 0-1,0 1 0,0 2 0,0-3 4,1 0-3,-1 2 1,0-1-2,0-1 0,0 0-1,1 0 1,-1 0 1,0 0 0,0 0 1,0 0 17,2 0 21,-2 0 17,1 0-23,-1 0-12,0 0 0,1 0-19,-1 0 12,0 0-12,0 0 9,0 0-10,0 0-1,0-1 12,0-1-11,0 2 1,0 0 12,0 0-2,0 0-11,1 0-2,-1 0-2,0 0 0,0 0 0,0 0 1,0 0 0,0 0 1,0 0 0,0 0 1,0 0 1,0 0 10,0 0 1,2 0 2,-2 0-12,0 0-2,0 0-1,0 0-2,0 0-16,0-1 2,3 1 0,1-3 16,-1 3 38,4-2-4,1-2-17,0 2-17,0 0-4,0 1-11,-1-1 13,0 2-1,1-2-10,-2 2 13,3 0 0,-3 0 2,1-1-2,-1 1 0,-1 0 0,3-2 1,-4 2-1,1 0 2,0 0-1,-1 0-1,3-1 0,-3 1 0,1 0 1,1 0-1,0 0 1,-1 0 1,0-2 0,4 2 1,-2-3-1,1 2 0,-2 1 10,1-3-10,-3 2 2,1 0-3,-1 1-1,1-2-2,-2 2-11,2 0 10,0 0 2,0 0-2,-1 0-16,1 0 19,0 0 1,-1 2 1,0-1 17,2 3-4,-3 0-13,2-2 13,-1 4-12,0-3 19,0 1-19,0 2 9,-1-2-10,1 1 2,-1-1-2,2 0 1,-2 2-1,0 1 0,1-1 0,-1 1 1,-1 1-3,1 0-12,-1 1 11,-1-1-3,3 0-8,-3 1 9,0-2 2,-1 1-1,1-2 2,-1 1 1,0-1 1,0 1 10,0 3 1,0-1-12,0 1 1,0 0-1,0 1-1,0 0-2,0-1 2,0 0-1,0 0 1,0-2-1,0-1 0,0 1 0,0-2 0,0-2-1,0 1 2,0-1 0,0 1 0,0-1 2,0 0 10,0 0 4,0 0-1,0-1-12,0 0 19,0 0-10,0-1 1,0-2-11,0 0 1,0 0 18,0 0-5,0 0 5,0 0 4,0 0 15,0 0-6,0 0-34,0-2-46,-3 0-22,-2 1-115,-1-2-35,-1-2-111,-2 1-207,3-2-283,-3 0-676</inkml:trace>
          <inkml:trace contextRef="#ctx0" brushRef="#br0" timeOffset="9229.5417">123 307 738,'-2'-1'795,"1"-1"-209,0 1-204,1 1-73,0-1-46,0 1-77,0 0-59,0 0-66,0 0-61,0 0-4,5 0-24,2 0 28,3 0 73,1 0-6,3 0-23,3 0 19,0 1-41,1 0 0,4 1 7,-3 0-10,4-2-6,1 3-13,0-3-19,1 0 18,-3 0 0,3 2 2,-2-2-2,2 3-1,-4-2-1,-1 3-16,-4-3-3,-2 2 9,-3-2 11,-4 0 0,-2 2-10,-2-3 12,-2 0 0,-1 0 19,0 0 9,0 0 10,0 0 19,0 0 24,0 0 64,-4 0 42,-3-4-66,-1 1-84,-6 1-18,0-2 18,-1 1 22,-2 2-34,-2 1 2,1 0 1,-3 0-9,1 0 9,0 0-1,1 0-5,0 0 3,-1-2 11,1 2 10,-1-3 37,1 1 12,-2 0-34,2 1-2,1 1-26,1 0-9,2 0-23,1 0-1,2 0-1,4 1 1,1 1 13,2-2-13,2 0 3,3 0 15,0 0-18,0 0-2,0 0-29,0 0-14,0 0 2,0 0-24,3 0-25,4 2-31,4 1 77,4 0 46,4 2 11,5 1 8,3-1-17,2-3 17,6 2-19,-2-2-27,-2 0 27,0-2-1,-5 0-15,-1 0-30,-7 1-6,-2 1 8,-4 0 14,-6-2 11,-1 0 16,0 1-9,-3-1 10,0 0 2,-2 0 21,0 0 7,0 0 12,0 0 22,0 0 27,-5 0-21,-2 0 2,-5 0-69,-5-1 0,-3-3 2,-3 1 19,-4 0 8,1-2 7,2 1-19,1 3-6,2-2-9,3 3-3,4 0-2,2 0 2,3 0 18,3 0-15,3 0 18,2 0-18,1 0-3,0 0-52,0 0-21,0 0-31,4 0-7,5 1-15,4 2 87,5 3 39,5-2 2,2 0 1,1-2 15,-1 1-15,-1-2-1,-3 2-2,-1-1 0,-3-1-28,-1 2-18,0 0-13,-3-2-3,0 0 3,-4 1 28,2 0 9,-2-1 7,-4 0 12,0 1-21,0 0 20,-2 0-11,0 0 12,-1-2 1,0 0-1,-1 0 0,-1 0 0,0 0 1,0 0 2,0 0 2,2 0-1,-2 0 2,0 0 10,0 0-1,0 0 10,0 0 3,0 0 6,0 0 3,0 0 4,0-2 8,1-2 10,-1 0-7,0-5-27,1 1 6,-1-1-4,1-3-21,-1-1 0,0-3 16,0 0-4,0-1 1,0-1-13,0-1 0,0 1-3,0-1 10,0 4-10,0-2 0,0 3 0,0 2 2,0 0 0,0 3 11,0-1-11,0 1 13,0 3-15,0 1 0,0 1-12,0 1-10,0 2 7,2-1 13,-2 2-1,0 0-10,0 0 12,0 0-2,0 0-9,0 0-16,0 0-18,0 2-10,0 3-15,2 3 71,-1 4 25,1 4 40,-2 3-31,0 4 9,0 2-15,-2 3-28,-1-4-28,-4-1-28,2-3 35,4-7-1,-2 0 19,1-4 0,0-1 1,1-1 0,0-3 0,1-2-14,0 1 4,0-2 9,0-1 3,0 0 14,0 0 8,0 0 18,0-4 9,0-1 19,0-1-28,0-7-38,0-2 0,0-2-2,0-5 4,2-1-1,0-2 12,0 3-15,1 0-1,0 3-1,-1 2-1,2 3-13,-2 2 1,1 2 13,-2 2-13,1 2 12,-1 1 2,0 2 0,1 0-2,-2 1 0,0 2-12,0 0-13,0 0 0,0 0-15,0 0-22,1 2-21,0 1 11,2 2 75,0 0 28,-1-1-12,2 2 5,-2-1-8,0-1-13,0-1-2,0-2 0,-2-1 0,0 0 2,0 0 22,0 0 9,0 0 6,0 0 4,0 0-4,0 0 6,0 0 0,0 0-12,0-1-16,0 0-14,0-2-1,0 2-3,0-2 3,0 2 27,0-2-9,-1 1 1,-2-2-1,1 3 1,0-2-4,-1-1 6,0 1-2,-2 0-4,0-2-3,1 2 4,-2-1-14,1 0 0,1 2 19,-4 0-18,2 0 10,0 0-12,-1 1 1,1-1 13,-3 0 6,2 2 13,-2-1 6,1 1-22,0 0 7,0 0 2,1 0-15,-1 0-9,-1 0 12,0 0 7,0 1-10,0-1 6,-3 2-15,2-2 0,-3 2 13,2-1-15,-1 0-1,1 0-3,1 2 0,-2-2 2,2 1 1,2 0 3,1 0 9,1 0-9,3-1 18,-4-1-6,5 1 1,1-1-13,-1 0 9,2 0-10,-1 0 10,1 0 0,0 0-11,0 0 11,0 0-10,0 0-1,0 0-1,0 0 13,0 0 8,0 0 3,0 0 3,0 0 25,0 0 12,0 0-19,0 0-21,0 0-2,-2 0-7,2 0 0,-3 0-15,2 0-54,-2-1 33,3 1 18,0 0-15,0 0 3,0 0-6,0 0-4,0 0-5,0 0-16,0 0 1,0 0 2,0 0-2,0 0-1,4 0-6,1 0-15,1 0 40,4 0 25,2 0 2,0 0 1,1 0-1,-1 0 14,2 0-14,-1 0-2,-2 0-13,2 0 13,2 0-1,-1 0-13,1 2 15,0 0 1,2-2 1,1 3 0,0-2-1,-2 0-1,1 0-1,-2 1-13,-2 0 3,-1-1-7,0 2 1,-3 1 16,1-3-10,-3-1-3,2 3 2,-3-2-2,1 0 12,-1 0-9,1-1 0,0 0 10,-1 0-1,1 0-9,-1 0 11,1 0-1,1 0 2,0-1-2,1-1-16,0 2-1,-2-1 1,-2 1-1,2 0 4,-3 0 0,0 0-4,-3 0 16,-1 0 3,0 0 3,0 0 16,0 0-1,0 0 7,0 0 9,0 0 15,0 0 6,0 0 18,-1 0 3,-3-2-3,-2 2-51,-2-1-22,-1-1-13,-2 0 13,-1 1 27,3-1-9,-1 1-18,1-1 2,3 2 23,0 0-1,0-2-9,3 2-13,1-1 1,1 1 19,0 0-22,1 0 0,0 0-16,0 0-11,0 0-16,0 0-8,0 0-23,0 0-2,4 0-9,-1 0-13,4 0 48,1 1 50,3 1 19,0 0-16,-2-2 9,0 0-9,-3 0-1,-1 0 0,-1 0-2,-1 0-52,-2 0-176,1 0-150,-2 0-146,0 0-164,0 1-471,-3 3-525</inkml:trace>
          <inkml:trace contextRef="#ctx0" brushRef="#br0" timeOffset="6438.8361">441 457 470,'2'-1'668,"2"1"-252,-1-2-89,3 1-84,3 1-49,-3-3-29,4 2-52,0-1-13,0 0-26,2 0-9,-3-1 21,3-1-15,-1 2-10,-2-2-26,0 3 16,3-2-6,-4 2-13,1 1-13,-2 0-16,2 0 13,-1 0-3,0 0 6,0 0 4,1 1-1,-1 2 3,0-2-5,2 2 5,-1-1 0,2 1-12,-2 1 3,3-1-14,1 1 11,2 0-13,-3 0 0,0-1 0,0 0-1,-2 0-1,-1-1-1,-3 0-10,0 0 13,-2-2 0,1 1 13,-1 1 12,-1-1 10,-1 1 9,1 0 16,1 0 51,-1 2-4,-1 1 9,1-1-34,-2 3-7,1 1-16,-2 1-15,2-1-13,-2 0-3,2 3-16,-2-2 4,0-1-13,0 1 0,0 0-1,0-2-2,0-1 1,0 0-1,-2-1 13,2 2-12,-2-1 14,1 2 7,0-2-7,0 2 1,-1 0-4,1-2-9,0 1 16,-1-3-7,1 2 4,0-1 3,-3 0-4,4 1-14,-3-2 2,2 2 9,0-2 1,0 0-12,-1-1 1,1 1 10,1 0 1,-3-2-1,3 0 9,-1 0-8,0-1-10,-1 0 15,2 0-15,0 0 13,0-1-13,0 0-1,0 1 1,0-1 16,0 0-7,0 0 10,0 0-4,0 0 10,0 0 5,0 0 17,0 0-7,0 0-19,0 0-21,0 0-2,0 0-1,0 0 0,0 0 18,0 0 10,0 0 6,0 0-13,0 0 4,0 0-23,2 0 1,-1-1-3,0 1-2,-1 0-26,1 0-3,1 0-2,1 0-10,0 0 43,4 0 12,-2 0 4,1 1-14,1 1-1,-1-1 1,1 0 1,-1-1 9,1 0-10,0 1-1,-2-1 0,1 0 0,-1 0 0,0 1 2,-2-1-2,3 0 2,-4 0-2,0 0-1,0 0 0,-1 0-1,0 0 0,0 0-1,-1 1-1,0-1 2,0 0-1,0 0 2,0 0 0,0 0 0,0 0-2,0 0-1,0 0-9,0 0 9,2 0 0,-1 0-13,-1 0 13,2 0 2,0 0-17,-2 0 16,0 0-1,2 0 0,-2 0-13,0 0 13,1 0-12,0 0 15,1 0 1,1 0 11,1 1-10,0-1 1,0 0 0,-2 1-3,1-1 0,0 0-3,-2 0-18,2 0 20,-3 0-2,0 0 1,1 0 2,-1 0 1,0 1 11,0-1 6,0 0-5,0 0-1,0 0 9,0 0 4,0 0-4,0 0 1,0 0-4,0 0 0,0 0-2,0 0-4,0 0 3,0 0 3,0-1-14,-1-1-4,-2-1-13,2-2 10,-2 1-18,3-2-4,0 0 13,-2-1 0,2 1 10,-1-2-1,1-1-12,0 2 13,0-2-1,0-1 1,0-1 0,-1 1 2,1 1 0,0 1 1,0 1 12,-1 0-10,1 1-2,0 1-1,0 2 0,-2 0-2,2 0 0,0 2 0,0 0 0,0 1-2,0 0-11,0 0 12,0 0-21,0 0 5,0 0-11,-1 0-13,1 2-16,-1 4 4,1 1 46,-1 3 9,0 3 18,-1 0 2,0 1-20,0-3-25,1 0 13,-1-3 11,1 1-1,0-3 0,0-2 0,1-1-11,0-1 10,0-2-15,0 1 16,0-1 0,0 0-20,0 0-40,0 0-46,0-1-25,0-1 27,0 0 10,0 0-48,1-3-117,-1-2-196,1 1-252,-1-4-546,0 0-62</inkml:trace>
          <inkml:trace contextRef="#ctx0" brushRef="#br0" timeOffset="11098.0191">597 365 1066,'-5'-1'1358,"1"-1"-862,2 2-99,1-2-86,0 2-93,1 0-95,0 0-76,0 0-32,0 0-15,0 0-2,0 0-26,2-1 9,0 1-22,3 0-15,3 0 18,3 0 38,3 0 32,3 0-11,0 0-21,3 0-13,0 0 10,-2 0-13,0 0 0,-1 0 13,-2 0 3,1 0-1,-5 1-1,-3-1 0,2 4 0,-4-3 0,0 2 2,-1-1 0,-2 2 3,0-4-3,-2 4-1,-1-3-24,0-1 9,0 2 13,0-2 3,0 2 3,-1-2 63,-3 0 66,0 0-4,-5-4-106,-2 0 19,1 1 95,-4-4-2,-1 2-48,-1 0-15,-1-1-24,2 2-4,0 0-25,0 3 4,4-1-1,1 0 7,2 2 9,1 0-1,2 0 10,0 0-3,4 0 3,0 0-6,1 0-10,0 0-29,0 0-1,0 0-24,0 0-25,0 0-18,4 0-25,3 0-6,1 2 76,2 2 22,5 0 15,0 1-13,1-1 9,-1 1-11,0-1-2,-2-2 2,0 2-2,-3-1-29,-1-1 0,-2 2 3,-1-2 4,0 1 8,-2 0 14,-1-1 0,-1 1 0,-2-1-19,0 1-4,0-2-12,0 1-6,-1 0 43,-3-1 58,0 1 19,-2-2-6,-1 0-15,-1 0-13,-1 0-13,0-5 1,0 2-6,-1-1-13,0 0 12,5 2-2,0 0-7,2 1 3,1 1-16,1 0-1,1 0-1,0 0-2,0 0-10,0-1 0,0 1-13,0 0-8,0 0-13,1 0-16,3 0-18,-1 0-6,5 1 74,0 2 12,0 1 2,2-2 1,-1 2-3,-1-1 0,0-1 0,-2 2-2,0-2 0,2 1 2,-5 2-3,3-2 1,-1 2 0,-1 0 2,1 1 0,2 2 2,-2 2 10,1-1-12,0 1 2,-2 3-1,0-2 0,0 3 21,1-3-7,-5 2-12,4 0 13,-3-3-13,2 3 12,-2-3 13,3 1-7,-4 0 7,2-1-16,-2-1-10,1-1-2,0-2-11,-1-3-10,1 1 5,-1-4 14,0 0 2,1 0 12,-1 0 13,2 0 12,-2 0-6,0-3 5,0-1 16,0-2-33,0-4-18,-3 0-1,0-3 0,-1-2 0,-1 0 1,2-2-1,0 0 0,-4-1-1,5-1-1,-1 2 0,2 1 0,-1 2 0,1 2 0,1 3 1,-1 1 0,1 2-1,0 2-14,0 2 4,0 1 9,0 1-18,0 0-7,0 0-9,0 0-34,0 0-15,2 4-12,1 2 88,2 4 10,2 4 34,-4 0-12,0 4-22,0 1-3,-3 4-25,2-2 13,-2 1-19,0-3-19,0-2 25,0-3 27,0-3-14,0-2 14,0-4 1,0-1 0,0-2 1,0-2 20,0 0 20,2 0 17,-2-1 26,0-4 2,0-1-86,0-2-3,-3-5-28,2-2 6,-2-3 4,2-1 20,0-4 0,1-1 1,-1 1 3,1 1 11,0 1-13,0 4-1,0 3 3,0 3-2,0 6-1,0 1 0,0 2 0,0 2-1,0 0 1,0 0-15,0 0-4,0 0-12,1 6-2,1 1 33,1 8 57,1 3-11,-1 5-18,-2 4-28,0 4-2,-1-1-16,0 1-26,0-6-14,0-3 36,0-7 19,1-4-7,1-5 10,-2-4 12,0-1 22,2-1 6,-1 0 31,-1-1 43,0-4-1,0-1-12,0-6-64,0-3-22,-1-4-13,-1-4 0,-3-4 1,2-3-1,-1-2 0,0 2-2,2 2-3,0 1-12,1 8 13,1 4-13,0 7 3,0 2 9,0 3 0,0 3 0,0 0-24,0 0-1,0 0-2,0 3-7,3 3 37,0 8 6,0 1 43,1 5-24,-1 1-25,-2 2-2,0-3-32,0-1 12,-1-3-11,2-3 21,-2-2-1,2-5 10,-2 0 0,0-3 1,1-2 2,-1-1 0,0 0 3,0 0-3,0 0-44,0 0-45,0 0-19,0-1-15,-1-2-29,-4-1-307,0 1-503,-2-2-273,1 0-450</inkml:trace>
          <inkml:trace contextRef="#ctx0" brushRef="#br1" timeOffset="24726.9994">75 398 793,'0'0'486,"0"0"-151,0 0-120,0 0-29,0 0-14,0 0-72,0 0-22,0 0 16,0 0 19,0 0-13,0 0-23,0 0-22,0 0-10,2 0 0,-2 0 0,2 0 3,-2 0-7,3-1 1,0 1 48,2-2 9,-2 0-23,3 1-12,0-1-7,1-1-9,-1 2-13,0-2 9,2-1-12,-1 2 12,2-1-12,-3-1-13,3 0-4,-2 3-2,0-2 6,-1 1-16,0 2-2,0 0 0,-3 0-1,1 0 1,1 0 17,0 0 7,-1 0 7,2 0-10,-1 0-3,1 0-7,1 0-11,0 0 1,0 0-2,0 0-2,0 0 0,0 2 2,0-2 0,0 2 0,-1-1 0,0-1 0,0 3 2,0-3 23,0 2-6,-2 1-18,3-2 1,-2 0 11,0 2-13,0-3 0,0 1 0,1-1 0,-1 0 0,2 0 2,-2 0 1,3-2 13,0-1-14,-1 1 1,1 0-3,-2 0 0,0 2-13,-2-2-8,1 2 5,-1 0 14,-1 0 0,1 0 2,0 0 15,-1 0 1,3 2 0,-2-2-15,-1 0 0,1 2 0,1-2 1,-4 0-1,3 0 0,0 0 1,0 0 0,0 0-2,0 0 0,-1 0 0,3 0 0,-3 2 0,0-2-1,0 1 1,0 0-1,1-1 1,-2 0 0,0 0 1,0 1-1,2-1 0,1 2 0,-2-2 12,3 0 0,1 0-10,-3 0 0,3 0 11,-1 0-13,0-3 0,0 3 0,0 0-2,-2 0-1,1 0-10,0 0 10,-2 0 0,1 0 0,-1 0-10,0 0 13,-1 3 2,1-3 11,-3 1-10,3-1-2,-1 1 12,1-1-11,1 0-1,-1 2 11,2-2-10,-2 2 0,4-2 0,-3 0 1,0 1-1,3-1-1,-5 0 1,2 1-2,-1-1-1,-1 1 1,2-1-2,-1 1 0,-3-1 1,3 0-1,-2 0 1,1 0 1,1 2 0,1-2 1,-2 1-1,1 0 0,1 0 2,-2-1 1,3 1-2,-1-1-1,-3 0 0,2 1-1,-1-1 1,1 0-1,1 1 1,-2 0 0,0 0 0,-1 0-1,2 1 1,-2 0 0,1-1 0,2 2 0,-1-1 0,-2 1-3,2 1-15,-1-2 2,0 1 14,1-1-11,-2 0 10,2 0-9,-3 1 12,1-2-2,1-1 1,-1 4 1,1-2-1,-2 2-2,2-2 1,-1 0 0,-1 2 1,1-1 1,0 2 2,1-2 1,-2 3 0,2-1 0,-2-1 0,1 0-1,0 0-2,0 0-1,0-1-15,1-1 4,-1 0 10,0 0-2,0-1-8,-1 3 12,3-4 3,-3 4 13,1-2-13,2 2 0,-3 0 9,2 1-8,-2 1 8,1 1-12,-1-2-1,1 0 0,-1 0-2,1-1-10,0 0 13,1-2-2,-1 2-1,-1-2-9,1 1-1,0-2 12,-1 0-1,2 1 0,-2-2 0,2 2 2,-2 1 1,0-2 1,1 4 20,-1-1 3,0 0 6,0 0-9,0 0-3,0 1-6,0 1-11,0-1 1,0 1 0,0 0 9,-1 0-12,1 0 0,0-1 0,0-1 0,-2 0 3,2-2-1,0 1 0,0-1 0,0 2 0,-2-1 1,2 0 9,0 0-8,0 2 8,-1 0-12,0-1 1,1 2 12,-1 1-12,-1-1 0,0-1 2,1 0 0,0-2 9,1 1-11,-2-2 1,2 1 1,0-2 9,0 0-10,-2 1-2,1 0 0,0 0 0,0 0-1,-1 0 1,2 0 2,-1-1 0,0 4 1,0-5 0,-1 1 0,1 1 0,1-1 9,-1-1-9,1 1 16,0-1-7,0 0-9,0 0 10,0 0 6,0 0-16,0 0 9,-1 0-10,1 0 0,0 0 0,-1 0 2,1 1 17,-2 1-20,-2-1 2,3 0 0,-1 2 10,2-3-11,0 0 1,0 0-1,0 0 0,0 0-2,0 0 1,0 0 1,0 0-2,0 0-1,0 0 0,0 0 1,0 0 41,0 0-17,0 0-22,0 0-2,2 0 0,-1 0-18,3 0 6,-2 0 12,1 0 16,1 0-15,0-3 11,1 3-10,-1-1 2,1 0 11,1-1-14,-2 1 1,1 0-1,1 0-1,-2-1-1,1 2-1,0-1 2,0 1 2,0 0 0,0 0-1,-1 0-1,0 0-12,1 0 9,-2 0-10,3 0 12,-3 0-11,2 0-13,0 0 10,-1 0 12,0 0-13,0 0 13,0 0-10,-2 0 11,0 0 1,0 0 1,0 0 0,0 0 0,0 0 1,1 0-1,-1 0 1,0 0 0,0 0-1,1 0 0,-1 0 0,0 0-3,-1 0-15,3 0 5,-4 0 10,2 0-8,-1 0 11,0 0 2,0 0 0,0 0 1,1 0 10,-1 0-1,1 0-10,-2-2 1,2 2-1,-2 0-2,0 0-2,0 0-10,0 0-1,0 0 1,0 0 10,0 0-1,0 0-9,0 0 12,0 0 3,0 0 10,0 0-1,2 0 1,-2 0 2,0-1-12,0-1 13,2 1-1,-2-1-2,1 1-10,-1-1 12,1 0-2,-1 1-10,2-3 9,-2 2-10,0-2 11,1-1-11,-1 2-2,0-1-1,0 1 1,0-2-1,0-1 1,0 1 2,0-1 1,0 0 15,0 2-14,0-3 7,0 1-10,0-1-2,0 1-1,-1 0 1,-1 0 0,2 1-2,0-2 1,0 1 0,0 0-2,0-1 1,0 1 0,0-2-9,0 2 11,0-3 1,0 3 6,0 2 13,0-1-4,0 1-13,0 0 1,0-1 10,0 1-10,0 0 0,0-1 0,0 0 0,0 2-1,0-1 1,0-1 0,0 1 0,0 0-1,-1-1 0,1 2 11,-1 0-10,1-1 0,-1 0-1,0 2 1,1-1-1,-2-1-2,0 2-1,2 0 0,0-3-1,0 4 1,0-3-1,0 1-10,-1 0 11,0 0-1,1-2 1,0 0 1,0 1 3,0 0 24,0-1-5,0 1-4,0 1-14,0-2 8,-1 1-10,1 0 0,-2-1 0,2 3 0,0-1-1,-1 0 0,1 0 0,-1 1 0,1 0-1,-1-1-2,1-1 1,0 1 0,-1-2 0,1 1 1,-2-1 0,2 1 2,-3-2 1,2 3-1,0-2 14,-1 0-13,1 1 0,-1 0 9,0 1-11,0 1 0,0-2 1,1 2 1,0 2 10,-2-3-11,1 2 1,0 1-2,0-4-1,0 3-12,0-3 11,0 1-2,-2 0-1,1 0 3,1-1-1,-2 0-1,2 1 3,-1-1 1,-1 0 1,1 2 10,0-1-11,0 0 0,-1 1 14,1-1-15,1 3 0,-1-2-1,-1-1 1,2 2-1,-2 1 1,1-2 12,0 0 4,0 2 5,1-1 1,-2-1-4,0 0 7,2 2-4,-1-2 7,-1 1 15,-1 0-10,2 0-8,0 0-7,1 0-16,-1 0 11,-1 0-13,1 1-1,0-1 1,0 1 1,-2-4-1,0 4 0,0 0 1,2-1-1,-2-1-1,1 1 1,1-1 1,-1 2 11,0 0-12,2 0 2,-1-1-2,0 1 1,0-2-1,-1 2 1,2-1 0,-1 1 2,0 0 18,0 0-5,-1 0-1,1 0 0,1 0-12,-1 0 0,2 0 10,-1 0-11,1 0-2,-1-1-1,-2 1 0,3 0 1,-1 0-1,-2 0-12,2 0 10,-4 0-12,1 0 12,1 0-9,0 0 10,0 0 2,2 0 2,0 0 1,2 0 12,-2 0-3,2 0-10,0 0 0,0 0 0,-1 0 0,1 0-2,0 0-1,0 0 0,0 0 0,0 0 0,0 0 0,0 0 0,0 0 1,0 0 0,0 0 3,0 0 10,0 0-10,0 0 12,0 0-13,0 0 1,0 0 27,0 0-11,0-2 8,0 2-9,0-2-2,0-2-16,0 0-25,0-2-2,0-1 9,1-1 15,1 1-13,-2 0 16,0-1 1,2 0 2,-2 1 0,0-2 16,0 2-17,1 0 1,-1 2-1,0 3 13,0 0-13,0 1 0,0 1-1,0 0-1,0 0 2,0 0 1,0 0-1,0 0 10,0 0 1,0 0-11,0-1 10,0 1-9,0 0 9,0 0-10,0 0 0,0 0-2,0 0-1,0 0 0,0 0-1,0 0-10,0 0 12,0 0-1,0 0 0,0 0-1,0 0 0,0 0 2,0 0 0,0 0 1,0 0 2,0 0 0,0 0 9,0 0-9,0 0 12,0 0 1,0 0-4,0 0 0,0 0 3,0 0 3,0-1-15,0 0-3,0 1-22,0-2 20,0 2 1,0-1-11,0 1 11,0 0-1,0 0 0,0 0-10,0 0 12,0 0 0,0 0 0,0 0 2,0 0 10,0 0-9,0 0 9,0 0-10,0 0 13,-1 0-13,1 0-1,0 0 0,0 0 0,0 0 0,0 0-1,0 0 0,0 0 0,0 0-1,0 0-1,0 0-1,0 0 0,0 0 1,0 0-1,0-1 1,0 0-1,0 0 2,0 1-29,0-3 28,-2 2 1,2 0 1,0 0 11,0 1 1,0 0-9,0 0 8,0 0-11,0 0-2,0 0-10,0 0-9,0 0-7,0 0-2,0 0-4,0 0 1,0 0-4,0 0 1,0 0 2,0 0-3,0 0 4,0 0 2,0 0 10,0 0 2,3 0 1,2 0 18,0 0 40,4 0-4,0-1-17,0 0-16,-1 1 0,0-1 12,0 1-12,1-1-2,-2 1-1,1 0 0,-1 0-1,2 0-1,-4 0 0,1 0 2,1-1 0,-1 0 0,-1 0 0,2 1 1,-1-2 2,0 0-1,0 2-2,-3-1-1,0 1 1,1 0-12,-2 0 0,0 0 0,-1 0 9,2 0-13,0 0 14,1 0 2,-2 0 0,1 0-2,-1 1 1,2 1-1,-4 0 1,3-2-1,1 0 1,-2 0 0,-1 0-1,1 0 1,2 0-1,-2 0-1,2 1 0,-1 0-9,0 0 10,-1 0 1,2 0-1,0 0 0,-2 1-1,0-1 0,0-1 0,0 1-15,1 0 15,-2 1-9,2-2 11,-2 0 0,0 0 1,0 0-1,2 0 1,-1 1 0,0-1 1,-1 0 0,3 1 0,-1 0-1,0-1 1,-2 0 0,1 0-1,0 1-1,-1-1 0,0 0 1,0 2-1,1-2 1,0 0 1,-2 0 1,2 0-1,-2 0 1,1 0 10,2 0-10,-2 0-1,1 0 0,0 0 1,-2 0-1,4 0 0,-3 0-1,1-2 1,-1 2-1,1 0 1,0-1 1,-1-1 1,1 1 9,0-1 1,1 0-1,-1 0 0,-1-1 0,1-1-12,-1 0 0,1 0 0,-2 0 1,0 0-1,0-3-1,0 1-11,0 1 10,0-1-16,0-2-13,-2 2 4,2-1-1,-1 2-3,0-1 4,1 2 5,-1 0 1,0-1 8,0 4 13,0-2 1,-2 1 2,1-2 16,-1 4-17,1-4 10,0 3 1,-2-3-13,0 3-1,1 1-2,-1-3 2,1 3-2,-2-2-18,2 0 2,-2 0 7,2 2-6,-1 0 18,0-1-13,0-2 13,1 3 1,0-2-1,-1 1 13,1-1-11,-1 1 13,0-1-14,1 1 1,-1-1-1,1 0 0,0 1 0,-1-1 0,0 1 0,0 0 1,2 0 1,0 0 1,-3 1-4,1 0-3,2 0-9,-1 0-3,-1 0 13,2 0 1,-3 0 1,0 0 1,2 0 2,-2 0 9,0 0-9,1 0 10,0 1 8,-2-1 1,3 1-4,-1-1-3,0 2 4,0-2-17,1 1 0,0-1 1,0 0 9,0 1-12,-1-1 16,2 0-13,-1 0 0,1 0-3,0 1 0,0-1-1,-2 0 1,3 0 1,-1 0 2,-1 0 0,1 0 9,1 1-12,-2-1 0,-1 0-1,2 0 1,0 1 2,-1 1-1,2-2 1,-2 0-1,-1 0 0,1 0 2,0 0 0,1 1 13,1 0-14,-1 0-2,-2-1 1,4 0-1,-3 1 0,3-1-1,-1 0-1,0 2-1,-2-2 3,3 0 0,-1 0 1,-1 1 1,1-1 10,-1 1-10,-2 0 0,2-1 10,-1 0-9,2 0-2,-1 0 1,1 0 0,-1 0 11,2 0-11,0 0 1,0 0 12,0 0-3,0 0 0,0 0-10,0 0 14,0 0 2,0 0 0,-2 0-2,0 0 2,1 0-18,-2 0-24,1 0 11,-1 0 13,3 0 2,-3-1 1,2 1 10,-2-1 5,3 1-3,0-1 3,0 1 1,0-2 14,0 0 12,0 0-45,-1-3-15,0 1 0,1 0-10,-1-2 7,1 1 3,0 0-4,0 0 19,0 1-2,0-1-1,0 1 3,0 0-1,0-1 0,0 0-1,0 0-10,0-1 9,1 2 0,0-1 0,0-1-15,2-1-1,-1 2-2,0-1 9,-1-1 10,2 2-14,-2 1 13,0-1 1,1 2 2,-1 0 0,-1-1 22,0 3-4,0-4 3,0 4-8,0-3-1,0 0-12,0 2 2,0-1 0,0 0-2,0 0-1,0 1-2,0-2 2,0 2 1,-1 0 1,1 0 0,-2 1 2,1 0 12,0-2-3,0 2-12,-1-2 2,1 3-2,1-3 0,-3 1-1,2 1-23,-2-1 22,1 0-1,1 1 0,-1-1 1,0 0-1,0 1 2,0-1-2,-1 1-10,2-1 13,-2 1 0,1-1 0,0 2 0,0-1 1,0 1-1,2 0-2,-3 0 0,-1 0-19,2 0-19,-2 0 0,1 0-12,-3 0 13,1 0 5,1 1 22,-1 1-4,1 1 13,-1-3 3,2 2 1,-2 0 1,3-1-2,-1 1-2,0-1 0,2 0-19,-1 1-4,-2 0-3,1-1-9,1 4 10,-1-2 11,2 1 4,-2 2-3,1-3 13,-2 2-14,4 0 14,-1-1-12,-1-1 14,2 1 0,-2 0 0,1 1 1,1 0-2,-1-1-1,1 0-2,0-1-11,-1 1 14,1 1-1,0 2 1,0-2-1,0 0 2,0-1 0,0 0 1,0-2-1,0 2-2,0-2 1,0 1 1,0 0-1,0-2 1,0 4 0,0-4 2,0 4 10,0-1-11,0 0 1,0 0 0,0 0 10,0-1-12,0 1 0,0-1-1,0-1-1,0-2-2,0 1 4,0-1 0,0 0 16,0 0-1,0 0 16,0 0 3,0 0 3,0 0-6,0 0-19,0 0-10,0 0-2,0 0 0,0 0-1,0 2-1,-1-2 0,1 1-1,-2-1 3,2 0 0,0 1 21,-3-1-2,3 0 5,-1 0 10,1 0 9,-1 0 9,-1 0-3,1 0-25,-1 0-24,0 0-2,1 0-10,-2 0 10,-1 0-31,1 2 5,-1-2 25,2 1 3,-3 0 10,1-1 12,0 0 8,0 1-2,-1-1-4,1 0 1,-1 0 2,1 0 3,-1 0-8,1 0-19,0 0 15,0 0-3,-1 0-13,2 0 0,-1 0 11,-2-1-1,3 1 0,-2 0 3,2 0-12,-4-1 0,4 1 16,-1-1-18,0 1 0,-1-1 1,0 1 10,-1-1-10,0 1 1,1-1-1,0 0 0,-1 1-2,0 0 0,-1-3 0,0 3 9,3-1-9,-3 0 2,2 1 0,2-1 10,-3 1-12,2 0 0,0 0 0,0 0-2,0 0 0,1 0 1,-1 0-1,2 0 2,0 0 2,-2 0 1,3 0 0,-1 0-1,-1 0 1,1 0-1,-1 0 0,1 0-1,0 0-1,-2 0-1,2 0-1,-1 0 0,0 0 1,1 0 1,-3 0 1,2 0 1,-1 0 1,1 0 0,-2 0 1,3 0-1,-1 1 0,-1-1 8,0 1-11,0 0-1,0-1 1,1 0 1,1 1 1,-1-1 1,-1 2-2,3-2-1,0 0-2,0 0-1,-1 1-12,2-1 13,-1 0-14,1 0 4,0 0 0,-2 0 9,2 0-15,0 0-1,0 0-5,0 0 0,0 1-4,0-1-8,0 2-1,0 1 13,0 1 24,0 2 10,0-1-10,0 1-2,0-1-10,2-1-4,-1 2 4,-1-2 9,3-2-12,-2 1 12,0 1-9,3-2 10,-3 2-1,2-3 0,-1 4 0,0-2 2,1 1-1,-1-2 1,1 3 1,1-2 1,-2 1-1,1-1-2,1 0-10,0 0 10,0-1-13,-1 0 2,2 0-2,0-1 3,-1 0 10,2 1-1,1-1-19,1-1 19,-1 2-12,-1-1 12,-1 0 0,2 0 1,-2 0-1,3 1 1,-5-2-10,2 2 12,-2-2 0,3 0-1,-2 0-3,0 0-11,1 0 3,1 0-4,0 0 1,1 0 0,0 0-7,0-2-8,0 0 8,2 1 20,-4 0 0,1-1-1,1 0 2,-4 1 0,0-1 0,0 2-1,-3-1-11,2 1 11,0 0-1,0 0-12,0-1 13,2 0 2,-1-1 0,1 1 2,1-1 0,-2 0 0,0 2 1,1-1 0,-1 0-1,-1-1 0,-1 2 0,0 0-2,-1 0-12,1 0-3,-1 0-4,0 0-6,0 0-2,0 0-1,0 0 0,1 3 16,1-2 12,0 3 12,-1 0 7,1 1-4,1 0-13,-2 0 0,2-1 11,-2 1-1,-1 0-10,1 0 0,0-1 10,-1 1-9,0 0 10,0 1-11,0 0 0,0 0-2,0 0 0,0 1-2,0-1-1,0 0-10,0 1 11,0-1-1,0-2-9,-1 1 11,0-1-15,1-2 13,-1 2-9,1-4 0,0 3 11,0-1-12,0-2 13,0 1-2,0 1 1,0-1 1,0 1 0,0 1 1,0 0 0,0 0 2,-2-1-1,2 1 2,0 0-1,-1-3 0,1 0 9,0 2 0,0-2 1,0 0-1,0 0 3,-1 0 4,1 0 3,0 0-1,0 0-2,0 0-4,-1 2 3,1-2-2,0 0-4,-2 0-9,0 1 12,0 0-15,-2 1-12,1 0 11,-1-1 1,1 1 27,-1-2 10,1 0 9,-1 2-13,-2-2 10,1 0-18,1 0 11,-2 0-14,0 0 24,0 0-22,0 0-9,0 0-13,0 0 14,0 0 8,0 0-3,-1 0-2,1 0-7,1 0 6,-2 0-6,3 0 3,-3 0 7,0 0-7,3-2 6,-3 2-9,1-1 1,-1 0-10,1 0 21,-1 1-9,0 0-12,0-1 18,-1 1-9,2-1 1,-1-1 2,0 2-12,2 0 12,-1-1 9,-1 0-5,-1-1-1,4 2 3,-3 0 0,1-2 9,0 2 1,0 0-16,-1-1-12,2-1 12,-2 2-15,4-1 0,-3 1-1,1-2-1,0 2 1,0 0 1,0 0 0,0-2 0,0 2 3,2-1 12,-4 0-13,4-2 13,0 2 0,0-2-13,-1 0-2,1 0-3,-1 1-12,1-1 3,0 1 12,0-1 0,1 0 1,-2 1 1,1-3 1,0 2-1,-2 0-1,2 0-1,-1-1 0,2 1-3,-2 0-12,2-1 12,0 2-12,1 0 12,-1 0-21,1 1 2,0-1 7,0-1 3,1 2 0,-1-4 11,-1 1 0,2 1 1,-2 0-1,1-1 1,0-1 0,-2 0 0,3 1 0,-1-1-1,0-1-1,0 1-10,-1-3 10,2 2-10,0 0-3,0 0 12,-1 1-15,1 0 18,0 1 2,0 1-1,-2-2 1,1 2 0,1-1 0,0 0 1,-1 0 0,0 2 0,-1-3 0,0 1 0,1 1 0,-1 0-1,2 0 1,-2 2 0,1 0 0,0-1-1,0 1 1,0 1 0,1 0 9,0 0 0,0 0-11,0 0 1,0 0 1,-2 0 0,2 0 0,0 0 0,0 0 0,0 0-2,0 0-1,0 0 0,-1 0 3,1 0 0,0 0 0,0 0-1,0 0-2,0 0 0,0 0-18,-1 0 6,1 0-18,-1 0 6,1 0-13,0 0 4,-2 0-7,2 4 7,0-3-7,0 4 29,-2-1 11,1 3 0,0 1-3,0-1-15,-1 0 6,2 2 11,0 2-11,0 0 11,0 0 1,0 1 0,0-2 0,0-1-16,0 0 4,2-2 10,-1 1 2,1-2-1,0-1-1,-2 0 1,0 0 1,2 1 1,0 0 1,-2-1 1,0 1 12,0 3-12,0-1 13,0 1-13,0-1 12,0 1-3,0-1-11,0 1-1,0-1 0,0-2-2,0-2 1,0 0-1,-1-1 2,1 0 1,-1-2 2,1 3-1,-2-3 10,2 2-11,0 1 2,0-1 0,-2 1 0,2 1 0,-1 0 13,-1 2-4,0-3-10,1 3 1,1-3 12,0 0-14,-3 1 0,3-4 0,-1 2 0,0-1 2,-1 2 0,2-2-1,-1 0 0,0 0 0,0 1-1,1 1 0,-2 1-2,1-1-1,0 0-16,-1 2 16,2-1-1,-2 0 2,0 0 0,1-1 0,0 0 1,-2-1 2,3 0 1,-1 0 0,0-1 9,0 1-11,-1-1 0,2 0-1,0 0 0,-1 1 2,1-1-1,-3-1 0,3 2 1,-1-1 0,0 1-1,-1-1-1,0 0 0,2-1 1,0-1 2,-1 3-2,1-2-1,0-1 0,0 1-1,0-1 0,0 0-2,0 1 0,-1 1-15,1 0 15,-1 2 3,1 0 0,-2-1-1,2 0-1,-1 0 0,1-1-1,-1-2 2,1 0-1,0 0-1,0 0 1,0 0-1,0 0-9,0 0-1,0 0 1,0 0-3,0 0-12,0 0 5,0 0-2,0 0-3,0 0-4,0 0 7,0 0 5,0 0-2,0 0 18,0 0 3,0 0 1,0 0 2,1 0 9,-1 0-10,0 0 0,1 0 14,1 0-13,0-2 9,3-2 15,0 0 10,-1-1-7,2-1-5,0-2-10,-1 3 3,-2 0-15,4-2 0,-6 1 15,3-1-15,-1 3-3,0-1-1,-1 1-2,1 1-9,-1 0-6,1 1 6,-1 1-3,-1-2-1,3 2-2,-2 0 15,1 0-15,-2-1 6,2 2-7,1-2 17,1 2 1,-3-2 0,1 1 1,0 1-2,0 0-1,-1 0-15,1 0 0,-1 0-7,1 0 10,0 0 13,-1 0-13,2 0 14,-1 0-1,0 0 1,-1 0 0,2 0 0,-2 0 1,2 0-1,-3 0 1,2 0 0,1 0-13,-1 0 10,1 0-18,0 0 0,-2 0 2,1 0 1,0 0 0,-1 0-1,0 0 16,0 0 0,-1 0-12,1 3-1,-1-3-14,1 0-31,-1 0-16,0 0-16,0 0-36,-1 0-23,3 0-47,-2 0-92,-1-2-28,0 1-75,0 0-259,0-3-909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3.2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1545 26 461,'0'-3'603,"0"2"-219,0-3-163,0 3-18,-2 1-12,2 0-16,0-1-32,-2 1-30,2 0-3,-2 0-4,2-3 4,-3 3 31,-1-3 0,-1 1-35,1 2 2,-2-2-35,-1-1 10,-2 0 15,0 3 0,-3 0 0,-3 0-6,-2 0-45,-3 0-13,-4 0-32,-4 0 20,-3 0 0,-2 0-19,-4 8 13,3 1 12,1 5-26,-6-4 2,5 7-3,-2 2-1,-1 0 0,3 1-1,-1 2-2,4 1 2,-4 3-2,5 1-19,0 0 22,2 2-1,-1 2 1,6-1 1,-2 4 1,7 0-2,-2 0-18,2 0 15,7 2-1,-4 1-8,2-1-4,2 1 13,3-5 2,1 1-12,5-5 10,-3 2-9,3-1 12,2-2-1,0 2-2,0-1 1,0 1-1,0-3 2,0 3 0,0-5-1,0-4 2,0-3 3,0-3-1,0-4 1,0-2-1,0-4-1,0-2 2,0-1 16,0-1 12,0 0 10,0 0 18,0 0 4,0 0 8,0 0 17,0 0-11,0 0-9,0 0-3,-2 0-6,0 0-7,2 0-2,-2 0 2,-5 0 0,0 0-49,-8 0-3,-3 0-40,0 0 22,-4 0 17,0 0 1,2 0 10,1 0-7,2 3 13,-1 1-16,2-2-16,2 4 16,-1-4 1,1 3-1,2-2-2,1 2 0,-2 0 1,1 0-1,2-1-13,-1 4 2,0-2-11,-1 0-10,0 2 9,2 1 10,-2 3 2,-1-2 1,2 4 11,-5-4 1,3 4 2,0-2 0,-1-1-2,-1 2 3,4 2-3,-4-1-1,1-1 1,0 0-18,4 2 17,-2-4-1,1 1-14,4 4-2,-1-2-7,0 0 0,1 0 4,1 1 18,-2 0-16,4 1 16,-2-2 0,2 4 2,3-3 1,-6 3-1,3 0-2,0 1-19,4 0 9,-2 4-8,2-4 2,0 3 16,0-4 1,0 1-14,0-2 4,0 0 10,2-3-1,-2-2 0,3 1 0,-2 0 2,2 0 0,-2-3-12,6-3 10,-4 1-16,1 4 7,3-4-7,-2 2 7,3-4-1,-2 2-9,2 1-3,3 1 11,0-2 14,2 5 0,0-6 0,2 2-19,1 0 7,0-4-10,-2 0 19,4 1-19,-3-3 9,0 1 1,4-4 10,-8 0 1,7 0 1,-3 0 1,-1 0 1,0 0-2,-1-4 2,3 1 16,-3-4-17,1-2 1,3 0 0,-1-3 0,-1 1 17,3-3-17,5-1 17,-3-1-16,6-3 15,0 0-18,3 0-18,1 1 7,2-3 9,-1 5 1,2-2-11,-1 3 12,-3 0-3,-2 4-1,0-1 4,-5 2-1,0-4-1,-2 4-1,1-4 3,-2 1 0,6 0 28,-2-1-27,6 2-1,1-4-2,2 0 2,5-1-1,0-1 2,6 0 0,1-1-1,4-3-22,4 3 0,3-2 19,2-3 2,0 2 1,4-2-15,-2 4 15,-7-2 1,-4 3 2,-4 4-1,-8 0-2,-1 4 0,-7 2-2,0 3-14,-3-1 14,-2 1 1,-1 2-18,4 1 16,-1 2 0,2-1 2,0 1-2,3-4 2,4 4 1,6-4 0,7 0-1,5-3 1,6-5 32,5 2-30,-1-3-1,4 0 0,-6 1 0,5 3 12,-6-2-12,-1 5-1,-4-1 3,-2 1-3,-5 4 0,-3-1-13,-6 4 10,-2 0-25,-2 0 26,-3 0 0,-1 0-14,0 0 16,-4 4 0,4-1 0,1-1 0,-1 3 2,2 0-2,5-1-1,3 2 1,-1 2 0,8-4-2,0 2 0,-6-2-1,6 0 3,-4-2 0,-3 4 19,-2-5-19,-1 4-1,-2-1 1,-1 1-1,0 0 1,-2 0 1,2 3 1,-3-2-1,2 2 0,-2 1-1,-1 0-13,1-2 13,-1 2 3,2-2-1,-2-1 9,4 1-11,-4-4-1,2 4 1,1-2 2,-3 0 11,-2-1-12,-2 0 0,0 2-1,-1-2 0,-3 2-3,0 4-1,0-2 1,0 4 0,3-3 0,-6 0 2,3 2 1,-1 2 14,1-3-14,0 2-4,2-2 4,-2 2-1,3-2-10,-2 1 11,6 1 2,0-2 14,0-1-16,-3-2 0,-1 6-1,-3-3-17,-3-1 18,2 4 3,-3-1 10,-2 2-13,-1 0 12,2 1 1,1-1-12,-2 1-1,2 1-1,0-2-1,-2 0 2,5-4-1,-2 6-1,2-5 2,0 3-2,-2 0 2,1-1-9,-2 1 9,0 0 13,-1 3-12,1-1 1,-2 2 0,2 2 1,0-3 16,2 0-17,0-2-1,4 3 8,0-4-9,-1-2-12,1 1 12,0-6-3,-4 0 1,0-1 1,-6-2-10,-4 1 11,-2-1 1,-4-3 1,0 3 1,-4-4 10,3 1-10,-3-1 0,0 0 19,0 0-7,0 0-15,0 0-123,0-6-157,0-3-244,0-2-3,0-5-555,-7-6-491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5.92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27 609 963,'0'-4'466,"0"4"-109,-1-1-44,-2 1-57,2 0-43,1 0-45,-1 0-52,1 0-20,0 0-9,-3 1 22,-1 5-48,4-3-61,-2 6-70,0 5 38,0 4 32,-1 9 55,2 9 5,1 1-21,0 4 5,0-1-21,1 0-7,8 0-16,3-4-4,2 1-18,2-4 6,5-1 13,-6-1-26,7-2 10,3-3 17,-3-2-1,1-5-20,5-2 11,-5-4 12,3-3 9,-1-4-9,-2-5-22,3 2 11,-4-3 11,3 0 32,-3-9 13,0-2-7,-1-5 13,-2-1-35,2-5 3,-1-5 19,0-1-6,-3-4-32,3 0 1,-7-3 17,1-2-5,-1 0-11,-4 2 14,-3-4-3,1 3-1,-3-2-12,0 3-16,0 3 4,0 2-7,2 0-10,-2 5-6,1 3 6,-1 3 7,0 3 9,1 1 13,-1 5 2,-3 1-2,-1 4 4,3 2 21,-3 3 13,0 0-3,0 0-6,0 0-7,0 0 7,0 0-14,0 0 4,1 0-6,-1 0-11,0 0 14,0 3 3,0-2-2,0 3-17,0 0-38,0 1-16,0 1 35,0 6 19,0 4 54,0 2-24,0 5-30,0-1-16,0 1 13,4-3-26,3 3 1,1-1 25,-2-4-25,4 3 15,1-2 0,-5-2 12,7 2 0,-4-3-1,4 2-1,-1-4-22,2-1-4,1 0-12,-1-6 25,1 2 13,1-2-13,1-4 15,-3 3 0,4-5 1,2 1 2,1-2 1,-2 0-1,2 0 0,2 0-2,3-6-35,5-4 35,3-2 2,4-4 1,1-5 13,1 1-15,-4-3 22,-2 1-1,-4-2 0,-4 1-19,-1-3 20,-3 4 18,-4-1-16,0-2-6,-2-1-17,-2 2 26,-2-3 0,1-1 7,-2-3-35,1-2 0,-2 1-1,1-1 1,-2 3-16,0-2 16,-1 6 15,-3-4 1,0 6-14,-3 2 17,2 2 0,-4 3 10,0 3-1,2 0-15,-2 5-13,0 2 2,0 4 10,0-1-9,0 1-1,0 3 1,0 0-2,0 0 0,0 0 2,0 0 13,0 0-4,0 0-12,0 0-2,0 0-17,0 0 4,0 0-1,0 0 16,0 3 0,0 1 0,0-2-2,0-1-27,0 2-9,0 0 7,0 2-4,0 5 35,0 1 14,0 8-2,4 0-12,1 3-3,0-2 3,3 3 0,4 2 2,-2-2-1,6 5 0,-2-2 1,3-3-2,-1 0-19,3-4 0,3 2 0,4-3 16,5-4 3,6 1 0,-4-3-19,1 1 3,1-6 16,-5 0 4,-4-1-2,0-1-1,-4-4 2,4 2-1,-4-3-1,0 0 12,-1 0-12,0-3 18,-4-2-17,1-3 17,-1-2 6,-2 0-3,1-4 7,1-1-13,-2-1-14,0-2 10,0 2-9,-2-5-1,3 2 1,-2-3 0,0-2-2,1 0 0,-1-1 0,-1 1 0,0-1-1,-4-1 1,4 3 2,-5-1 19,-3 0-19,4-1 15,-4 5-15,2-3 9,-1 2-12,-2 1 0,4 4-2,-4 0-1,0 0 3,0 6 0,0-2 3,1 2 16,-4 3-3,3-1-13,-3 3 25,2 2 4,-1 1 9,-2 2-1,0 0 4,0 0 3,0 0-3,0 0-10,0 0 1,0 0-4,0 0-3,0 0-6,0 0-4,0 0 7,0 0-6,0 0-16,0 0 12,0 0 10,0 0-6,0 0-4,0 0-12,0 0 13,0 0-13,2 0-1,-2 0 0,0 0-2,0 0 13,0 0-1,0 0-9,0 0 10,0 0-10,2 0 9,-2 0-9,0 0 10,0 0 2,0 0-13,0 0 13,0 0 7,2 0 0,-2 0-10,0 0 3,0 2 13,0-2 6,0 3 12,0 0-3,0-2-21,0-1-22,0 1-14,0 7-23,5 2 27,3 7 10,1 3 22,4 4-7,-2-1-14,1 2-1,1-1-2,-1-2-9,0-4 10,-1 2 1,0-1 0,0-2-15,-2-1 13,3 0 2,-2 0-3,1-4-1,-2-2-11,4-1 0,-4 1 12,1-2-19,2 0 3,2-2 7,-2 1 9,5-4-12,-3 1 12,-1-2-10,2-2 10,1 0-12,1 0-1,4-2-5,1-3-16,4-4 9,-1 3-22,1-3-3,0-1 29,-2 0 24,2-5 2,0 2-2,0 1-13,3-3 11,1-1-10,2 1-3,2-2 14,2-1 1,-2 1 0,1 1 3,-5 2-2,-1-1-1,-6 2-2,-1 1 2,-4-1 0,-1 6 0,-4-2 0,-2 0-1,-1 1-1,-2 2 0,-2 2-10,-2 0 12,0 2 0,-4 2 0,0 0 0,3 0 3,-3 0 9,0 0 4,0 0-1,0-3-2,0 3-1,0 0-9,0 0 0,0 0 10,0 0-11,0 0 0,0 0-1,0 0-1,0 0 0,0 0-2,0 0 1,0 0 0,0 0-12,0 0-18,0 0-18,0 0-7,-3 0 3,3 0-13,-1 0-103,-2 0-140,-1 0-143,-5 0-362,0 0-803,-5 0 881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7.8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740 1143 1123,'-11'0'459,"-2"0"-190,0 1-108,-1 3-51,-3 0-6,0-2-7,0 2-13,-1-4 10,-4 0 2,0 0 49,-1 0-35,-10-5 47,3-4-19,-5-1-4,-1-4-13,-2-3-32,-2-4 22,-3 0-16,4-3 15,0-5-22,1 3-31,3-3 24,6 0-74,3-4-7,1 1-2,5-3-33,5-3-15,2 1 9,4-4 7,2-1-1,3-2 19,4-1-18,0 1 34,4 0-1,4 3-12,4-2-12,1 4-13,2 1 22,6 0-9,1 3-10,4 0-5,1 3 39,6-1-20,-1 4 2,2 0 6,5 5-31,-4 3 28,0 2 13,-1 5-23,-5 5-2,-3 4 2,-7 1 7,3 4-3,-1 0 0,-7 4-7,2 2 10,-2 5-64,-4-1-100,1 3 32,-2-2 48,0 3-132,0 0-237,-1-1-284,1 2-553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8.4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539 493 838,'-18'13'479,"-2"0"-202,-2-6-82,1 0 7,-1 1-14,-2-7 32,0 1-52,-2-2 10,-1-3 24,-3-12-10,3 0-19,-4-4 8,-2-3 12,2-3-60,-1-1-89,3-2-16,3 2 1,4 3-4,2-3-10,4 4-15,3-1-9,2-3-16,2 3-16,5 0-9,4 2-4,0-2-12,7 3-16,6-1 6,2 1 9,9 1 7,4 0 28,6 2-13,3 3 20,5 4-7,4 1-6,3 3-90,-1 6-55,4 0-7,-4 5 7,-1 5-60,-9 4-9,-6 8 67,-10-2 24,-5 9 161,-8-3 56,-2 6 52,-6 7 41,-1 0-39,0 2 1,-8 0 18,0 0-26,-3-1-19,0-8-42,1-3-19,2-6 6,0-5-10,4-8-3,-2-1 0,3-4 26,1-4-42,-5-1-119,3 0-139,-2 0-254,-2-7-296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9.3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266 718 735,'-22'7'537,"0"-2"-221,5-3-43,0-2-45,-1 0-33,1-6-37,1-2 1,1-4-24,-2-5 71,-1-1-91,2-5-28,-2-3 21,1 0 7,3-4-7,2 3-44,7-5-7,2 2-29,3-1-17,0-2-11,8-2-29,10-1 13,3 1-3,1-3 0,8 3 9,2-1 8,5 3-34,3 2-15,1 5 32,0 1-7,2 3 25,0 3-27,-3 5 9,-1 0-26,0 7 7,-5 4 12,5 3 7,-3 0 19,-3 2 0,3 10-2,-2 4-10,-4 3 11,1 9-20,-7 3-48,-4 6 69,-8 3 19,-2 5 19,-8-1-35,-2 2 29,0-2-32,-8-2 29,-6-3-3,-2-4 66,-3 0 26,-6-3 31,-1-4 18,-6 0 53,-5-3-33,2 1-31,-5-4-51,-1 0-62,1-2-21,2-3-4,7-6 1,8 2-7,2-6 12,4-3-24,4 2-25,-1-5-64,5 1-38,1-1-19,1-1-29,4 0-105,3 0-154,-3-1-249,3-5-392,0-4 33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5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3973 162 886,'-1'0'635,"1"-1"-205,0 1-184,0 0-106,0 0-34,0 0-5,0 0-31,0 0-70,0 1-49,0-1-3,5 5 52,8 0 17,0 3 8,7-2 4,-1 2 1,6 0-30,-2-3 25,3-3 11,0 1 38,3-3 19,3 0-35,1 0-19,-1-3-27,-1 2-10,-1-4-2,1 1 16,-5-1-4,3-2 8,-3 0-20,0 0 12,-3-2-8,-1 2-4,3-3 12,-3-1 8,-1 0-17,1-2-2,-3-1 18,2 3-6,-4-2-12,1 3 1,-1-3-1,-3 4-1,-2 2 1,0-2 2,-6 3 0,2 2 0,-4-1 13,0 3-14,0-4 11,-2 6-11,1 0 0,-3 0 14,0 0-13,0 0 10,0 0-12,0-2 0,0 2 0,0 0 0,0 0-1,0 0 0,0 0 1,0 0 0,1 0 15,-1 0-13,0 0 16,0 0-3,0 0 6,0 0 7,0 0 3,0 2 25,0-2 32,0 6-16,-1-4-29,-4 2-44,-3 1 0,0 4-17,-6 3 17,-4 3 11,-2 3-11,0 4-3,0-1-22,-2 5 6,1 1 16,3-4-10,2 2 11,1-2 2,0-5 0,1 3 0,0-5 0,0 1 0,2-2 1,0 2-1,-2 1 0,-3-1 1,1 4-1,1 3 0,-6-2 0,3 4 3,0-5-1,2-1 0,-1 0 0,4-6 2,3 0 8,-2-1 1,3-3-10,1-3 16,3 0 6,-4-4-3,4 2-9,-2-1 6,1 2-3,-2 0 16,-2 1-7,-3 3 13,-4 0-4,-3 0-8,0 3-8,-4 2-14,2-2 18,0 0 0,1 0 15,-1-3 1,4-1-13,0-1 0,2 0-9,2-1 3,0-1 24,3-3 1,0 3 9,-1-3-6,-1-1 3,-3 3-19,1 1-16,-4-1-15,-1 0 3,0 2 22,3 3-9,-1-3-14,0 0 0,1 2-1,-1-3 11,-3 2 4,3 0-4,-2-2-10,-2 0-1,2 1 1,-2 0 20,2 1-20,-2-1 11,-3-1-10,3-2 12,0 3 1,-1 0-14,-2-1 10,-1 0 0,0 0-10,-2 0 11,-1 3-12,-1-2 1,2 0 0,-2 1 1,1 1 16,-1-3-18,4 2 14,0-3-3,2 1 7,0 1-4,2-1-13,0 0 0,-3 1 11,-1 0-1,0 0-12,-1 2 0,0 0-1,-2 4 2,2-3-1,-6 3 16,1-2-16,2 3-1,-1 2-12,1-5 13,3 2 1,-2 1 0,3-3 2,0 5-2,-1-2 0,4 1-1,-2-1 0,-1 1 0,0 0 2,4 0 2,-3-1 8,2 0-11,-3 3 2,0 0 12,-5 0-13,-3 5 10,0-2-11,-2 3 1,-3 0 19,4 2-18,-3-3 0,3 1 13,0-3-4,5-2 6,0 1-5,0-2-1,3-1 13,1 0-23,4-5 16,0 3 7,0-3-13,2 1-11,2-2 0,0 2 14,-3 2-14,3-2-1,-4-1 0,0 4 0,0 1 0,-4 1 0,-4 2 1,0 0 2,-2 1 16,-2 1 11,-2 2-29,-1-1 1,1-2 1,-2 3 16,2-7-1,2 3-6,1-2-12,1-1 1,4-1 0,-1-2 2,3 1 0,0 1-2,3-1-1,-3 0 0,2 1 0,2 0 2,0-5-2,7 2 1,-5-5 2,3 3 12,1-3 6,0-1-18,0-1 16,2 0-1,-2 3-16,2-5 1,-3 2 9,5-3 0,1 5-10,-1-4 2,-1 1-1,4 0-2,-4 1 0,1-1 1,0 1-1,1-1 2,-2-1-1,1 2 19,-1-3-18,0 1 9,3 1-10,-4-2 0,-1 1 14,1 2-16,-2-3-1,1 5 0,-2-4 0,1 3 1,2-2 0,0-1-1,1 3-2,2-3 2,1 0 1,0 0 0,2-2 13,0 1-12,-2 1 0,-1-2 0,-3 3-1,-2 0-1,1-3-2,-4 0 2,1 5 0,0-6 1,0 2 0,0-2 1,2 1-1,-2-1 0,1 4-2,3-4-14,-2 3 14,2-3 1,0 0-11,1 0 12,0 2 1,-1 0 14,2-2-13,0 0 0,-1 0-1,1 2-1,2-1 2,2-1 17,3 0 11,-1 0 4,-2 3-31,1-3-1,-1 0-1,2 3 1,-2-3-2,4 1-1,-2-1 1,2 0 0,0 2 0,-1-2 0,0 1-1,1-1 2,2 0-1,0 2 0,-1-2 1,2 3 2,-2-3 0,2 0 9,0 1-9,1-1 9,-3 0-12,1 0 1,0 0 1,2 0 0,0 0 0,-4 0-2,4 1 0,-5-1 0,4 0-1,-2 0 0,3 1 1,0-1 0,0 0 0,0 0-1,0 0-2,0 0 0,0 0-18,0 0 0,0 0-7,0 0-8,0 0-16,0 0-70,0 0-108,0 0-109,0 0-215,0 0-418,9 0-91,4 0-241,4 0 721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5.9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305-3 853,'-12'4'482,"-2"5"-225,0-1-130,-2 6 47,2 1-123,-3 3-15,2 0-10,0 6 33,0-1 25,-1 4 0,-2-3 49,1 3 32,-1-1 28,-2-1-16,3 0-45,3 0-36,1-1-23,0 2 4,5 0-10,3-1-35,-4 5-13,8-2-19,-2 1 0,3 0 0,0 1-2,0-2 2,3-2-4,5-4-10,-2-2 14,2-1 16,4-1-15,-1-1-1,6 0-1,1 0-3,2 4 4,2-4 26,2 0-25,5 0-1,2 3 16,6-3 19,5-3 6,3 0-19,3-2-22,2-7-18,2 0-1,4-4 3,-4-1 14,-1 0-14,-3-1-22,-8-2 35,-5 0-10,-5 0 12,-8 3-1,-4-1 2,-3 1 0,-4-2-13,1-1-57,-2 2-38,-2 1-39,1-2-62,-1 1-74,-3-2-83,2-1-164,-1-2-137,-4-1-342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8.4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2174-1 826,'-14'-1'521,"-4"-1"-179,-3-1-75,-1 3 41,-4 0-113,0 0-57,0 0 11,-4 3-66,-2-1-25,-1 6 48,-3-2-55,-2 1 26,-1-1-32,-2 0 35,-3 1 6,-1 0-22,-3 1-23,-5 1 4,0 5-43,-6 0 33,-3 4-16,-3 2-4,-4 3 68,-1 2-58,4 3-12,0-1 3,1 1-13,2-2 13,5-3 12,2 0 10,8-1-16,1-2-5,7-1-15,2 1 33,2 2-4,2-3-31,3 7-2,-3-3 2,4 3-16,0 4 15,-2 3-1,-2 3 2,-2 0-13,-1 1 13,1 1 11,1-2 8,0-3 6,3 3 9,-1-8-15,3 2 12,4-6-6,8-2-3,0-3 2,6-1-24,-1 2-12,4-3-10,0 1 0,1 5 19,4-2-13,3-4-6,-2 1-3,3-4 3,0-4-9,0 2 9,4-2 6,0-1-12,4-1 3,2 1 21,2 1 1,2 3 3,3-4 2,3 1 39,-2 0-40,4 2-1,0 1 0,0-3 16,3-1 9,1-2-25,0 1 29,2-6-28,2-2 13,0 0-14,0-2 0,5-8 1,-1-4 20,1 1-20,0-5-1,0 1 1,-1 3 1,-6 0 12,-4 4-14,-4 2-25,-4 2 22,-2 2-16,-2 0 5,1 0 14,-1 2 2,3-6 11,2 2 0,5-3-1,2-5-9,4-2 13,6-1 6,5-5-22,1-4-17,4 3 17,1 1 0,-4 3-1,-2 4-24,-5 1 24,-6 5-18,-4 5 19,-6-2 1,-1 2-1,-4 2-21,-3 1 20,2 0 1,1-1 0,-4-1 13,8-2 2,-3 0-15,4-3 12,2 0-12,5-2-9,-3 4 9,6-4 2,2-1-2,1 1-12,7 0 12,-3 0 0,5-1 0,-1 2 3,-5 2-3,-4 3 0,-4-1 2,-1 2 11,-6-1-11,-1 2 1,3-5 13,1 4-14,0-9 1,4 3 0,0-2 22,4-2-25,3 0 0,0-1-1,0 4 1,-1-1-22,-3 7 7,-2-2 14,-5 3-3,0 1-14,-2 1 18,-5 1 0,3 0 0,-2 0-4,-2 0 2,-2-1 2,5-2 15,-3 0-15,3 0-11,1-4 11,3 1 12,1 2-10,4-2 11,0-1-12,7 5-1,-7-2-18,2 0 18,-2 4 0,-1 0-1,-6 0 1,-1 0 0,-6 0-13,-2-1 11,-3 1 0,-2-3 1,-1 3 1,-4-1 1,5 1 2,-3 0 10,0 0-1,-2 0 1,1 0 3,-1 0 2,0 0 14,0 0-7,0 0-10,0 0-12,0 0-3,0 0-4,0 0-17,0 0-5,0 0-121,0 1-74,0 2-106,-1-3-79,-1 0-126,-2 0-443,-3 0-417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9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17 953,'0'0'1114,"0"0"-703,0 0-214,0-3-46,0 3-26,0 0-86,0 0-39,2 0-67,0 0-30,5 0-3,-5 0 100,7-1 40,-1-3 15,1 2-26,0-1-4,2 0-8,-4 2-17,-1 0-3,0 1-241,-3 0-235,-3 0-516,0 1-176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9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31 187,'16'74'646,"-21"-81"-239,2 3-186,-5-6-48,8 2 5,-9 1-27,4-1-5,2-2-39,0 6 6,3-3 4,0-1 41,0 8 9,0-1 7,0 1-10,0 0-17,0 0-20,0 0-32,0 0-25,0 0-29,0 0-41,0 0-25,0 0-26,6 0-19,8-3 20,2-5 50,10 6 38,-7-5 3,6 2-25,3 2 3,-3 1 10,3 2 12,-3 0 0,3 0 0,5 0 6,-5 0-18,0 0-10,5 0-16,-7 5 7,4 3-10,-2-2-3,3 2-9,-3-4 8,-1 11-8,-1-11 10,1-2-17,-2 6 18,1-4-1,-1 0-11,-6 5-3,6-3-6,-14 4 6,6-6-3,0 9 7,-9-7 10,0 2-2,1-2 3,-6-3-1,5 2 1,-8-2 1,8-3-2,-8 0 1,0 0-1,0 0 2,0 0 2,0 0 14,0 0 3,0 0 6,0 0 4,0 0-7,0 0-3,0 0-4,0 0-15,0 0-6,0 0-25,0 0-7,0 0 0,0 0 9,0 0 4,0 0-1,0 0-2,0 0-10,0 0-16,-8 0-42,0 0-79,-4 0-156,-1 2-318,-4 6-672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38.43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729 1653 47,'0'1'49,"0"1"-49,0 1-3,0 1 3,0-4 14,0 2 51,0 2 49,0 3 75,0-1 16,0 4 27,-9 6 38,1-4-45,-1 4-4,-7 1-39,5-1 21,-5 0-38,-1 0-29,1-3-39,1-2-6,1-3-7,-2-3 3,2 0-23,-5-2-6,-1-3-55,-4 0 49,0 0 2,-2-7-50,-4-1-2,1 1 39,1-6 56,4-1-62,0-1 20,-2-2-52,4-5 7,-1-2-7,1-3-3,4-2 32,-1-7-28,-1-2 8,1-6 4,1-3-13,-1-4-3,0-4 3,1-3 9,1 3 4,1 1-15,4 3 2,1 2-3,4 1 0,1 1 0,3 6 9,2 3-8,1-2 12,0 7 3,0 1-14,0 1-2,1 0 2,4 5-1,1-1 0,0-1-1,2 3-11,2-1 10,5-2-16,-1 2 17,4-5 0,4-2-23,2 2 22,2-1 1,2-1-19,5 1 19,0 2-18,5 3 18,1 2 15,1-1-15,0 4-2,-2-1-2,-1 5 4,-6 3 29,-3 3-16,1-1 6,-3 4 26,1-2-45,-1 2 22,4-4 19,0 1-39,5-4 27,3 2-3,-1-1-14,4 2-11,-3-1-1,0 4 0,2-2 2,1 3-2,-1 0-1,0 2 0,0 0 1,-2 3-2,4 0 4,-9 0 11,0 3 3,-6 1-16,2 0 0,-3 0 0,-2 1 19,-2 3-18,2 0-1,1 4 11,1-2-11,0 4 0,2-4 0,1 5 41,0-3-40,1 2-1,-1-1 0,1 1 0,-3 0 1,4 0 0,3 2 21,-1 1-20,-1-3-2,-1 0 11,0-1-9,-1-1-2,0 1 1,-1 1 1,-1-1 1,-4 4-3,0-2 0,0 3 0,0 2 16,1-2-16,-2 4-1,2-2 1,-1 1 13,0 1-7,-2 1-6,-2-1 0,2-3 0,-1 1 0,-3-4 0,1 2 0,2-1-9,-1 0 7,0 0-10,0-1 12,0 2 12,0-1-9,-2 3 0,-1-4 13,-4 5 9,0-2-6,-4 4-6,2-2 18,-4 0-28,1 1-1,1 1 23,-2-1-12,-2 0-13,1-2 16,-2 0 3,0-1-19,3-5-1,-3 3 1,-1-3 0,-1 0 2,2 3 29,-2 0-15,-2 0-14,0 3 17,0 0 12,0-1-5,0 2-5,0-1-2,0 4 19,-2-1-1,-4 0-18,-1-1-17,-2-1 23,1 0-12,-1 0 30,-4-2-21,1 3-6,-2-1 9,0 2-3,-1-2-12,0-1-10,-1 1 0,-1-3 6,-1-3 22,-2 4-6,-4-8-22,-5 3 2,-2-2 1,-5-1 28,-9-4 16,-4 1-13,-3-4-9,-4 0-23,2 0-2,-1 0-2,7-3 2,8 0-10,4 2 23,3-2-11,2 1-1,0 1-1,1 1 0,0 0 0,2-1-25,0-1 13,4-1 12,1-1 17,5 0-15,4 2 0,2-2-2,-1 0 0,4 2-25,-1-4 4,1 3-4,-2-4-12,2 1 6,4-2-13,-1 0-31,2 5-56,1-5-29,-1 3-44,4-4-91,0 1-85,0-6-152,7 0-503,-1-5-315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39.42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135 1104 1313,'-25'-35'224,"-2"-8"-58,1-3 66,1-1 50,7-6-7,8 2-133,6-4-58,4 4-13,6-3-13,9 4-7,0 1-3,6 2 10,2-1-7,3 2 16,4-2-6,7 6 16,5-2-20,3 3-25,0 2-29,6 0 11,-1 6-14,2 1-1,-1 4 1,4 5 15,-3 0-13,1 7-2,-1 4-6,0 4 5,0 6 2,5 2 9,-1 0-10,0 0 0,2 6 0,0 1 1,2 0 8,4-3-8,-1 4 1,2-7 11,2 4-13,-1-4 0,3 3 2,-3 0 0,-2 0 14,-6 2-16,-3 2 0,-3 5 0,1-3 0,-8 4 0,6 0 0,-2-1 29,0 1-29,1-1-2,1 2-1,-5-1 1,0 4 2,-6-1 0,0 1 0,-5-1 16,-5 5-19,-4 1 6,0 1 13,-5-1 0,1 2-13,-2 3 10,-5 3-10,2 5 22,0 0-3,-4 3-6,1 2-14,-2 2 17,-2 0-6,1-2-13,-5-3 1,-2-6 14,-3-5-3,2-3 4,-3-3 0,0-1 41,0 3 37,-7 0 32,-3 6-35,-2-3-53,1 7-4,-6-2-19,1 0-15,2 0 32,-2-8-31,0-3 2,0-2 9,-1-4 4,0-1 34,0-6 12,-1-4-41,-2-2-20,2 2-1,-2-3 0,4 0-2,-2 0-2,4 0-39,-2 0-35,-1-2-53,5 1-48,5-2-32,-4-3-68,7 0-133,4-4-171,0-7-570,0-8-18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0.63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50 607 1148,'-11'-4'280,"0"-2"-59,1 0-65,2 0 30,2 0 38,3-3-24,2-1-106,1-2-49,1-3-29,10-4-14,0-4 10,6-4 40,4-4-49,1-1 33,5-6 31,10-1-31,0-3 19,6 0-1,1 0 17,3 4-17,-3 3-18,-2 8-7,1 3-28,-6 5-1,4 5 16,-1-2-10,3 6-4,1 4-1,1-1 27,3 5-28,2 2 2,-1 0 15,4 2-17,3 5 1,3 3 9,0-2 22,5 6-32,2-5-1,0 5-1,5 0 2,-1 0 15,0 4 11,-1 1-25,-6-1-2,-3 6 1,-7 3-16,-3 1 16,-9 5 1,-3 0 21,-2 6-12,-1-2 16,-5 4-14,-4 4-12,0 2 26,-4 2-23,-1-2 23,-8 2-7,1-4-17,-3-1 33,-1-8-16,-1 0 38,0-4 13,-2-7-13,-2 1-25,1-4-20,0-5 4,0-1-14,-2-2-2,-1-5-3,0-3 0,-3-1-16,2-1 16,-2-3 0,0-1-58,0 0-59,0-1-33,0-5-23,0-7-22,-5-4-153,-8-6-161,-2-5-279,-4-9-407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1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47 478 1248,'-17'-12'209,"6"1"-193,0-4 10,6-5 137,2 0-53,3-4 12,4-2-25,12-3-19,2-3-10,7-1 52,3-1 38,5 1-9,-2 4-52,4-1 32,0-1 35,4 8-110,-1 4-51,1 3 10,1-1 6,2 8-15,0 3-8,6-1-1,1 7 4,1 0 0,1 7 1,-2 5 10,2 9 2,-6 4-12,2 7 26,-3 0-25,-1 7 19,-3 0-17,0 2 14,-2 3 16,3 2-31,-1 0 15,3 1 2,-6-2-19,7 1 6,-1-1 13,-4-7-19,4-2 0,-3-2-29,-3-3 29,-5-6 0,-2 1 2,-8-4-2,-1 0 1,-5-5 12,-6 3-11,-5-2 20,6-1-22,-9-1 1,2 3 27,-3-1 7,-1-4-3,3-1-10,-3-3-21,0-4-1,0 0-3,0-4-13,0-2 15,0 0-18,0 0-48,0 0-7,0 0-15,-4-4-39,0-1-72,-6-3-184,-1-2-217,-3-1-714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4.8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1759 125,'0'0'225,"-1"0"-104,1 0-33,0 3-30,-1-2-9,1 1-32,0-2-4,0 0 23,0 1-7,0 2 13,0-3 53,0 0 38,0 0 43,0 0 49,0 0-1,0 0-29,0 0-2,0 0 1,-3 0-28,3 0-40,0-3-26,0 2-42,0 1-58,0 0 0,0-3-20,0-3 1,3-1 19,-1-3 42,7-6 29,3 0-4,0-5-12,-2-3 6,6-2 38,-3 0-2,2-4-11,0 0-16,-1 4-19,2-1-13,-5-1-22,6 3 35,-3 0-13,2 1-36,2-2 1,0-1-3,2 0 3,2-5 9,3 3-12,1-4-1,0-3-1,5-2 2,-2-1 1,4-2-1,-2 2-2,4-3-4,-2-1 6,-3 0 1,-1 4 1,-3 0 11,-1 4-13,-1 2-4,-6 2 2,0 7 1,-4 0-1,2 1 1,-2 1-1,0-1 2,1 1 1,0-3-1,2-3 0,1 1 0,2-3-2,-1 1 1,3-3-2,-1 5 2,-3 2 1,3 0-2,-8 9-10,1-1-14,-3 5 26,-3 6 2,-1-3 11,0 1-11,-1-2-1,0 0 1,0 1-2,2-1 0,-2 1 0,5-1 2,-2 1-2,1-5-3,0-2 2,2 5-18,2-3 16,-2-2-16,0 2 0,1 3 6,-1 1-4,-5 0 16,0 0 1,-2 6 0,0-2-2,1 2 2,-4 1 0,2-3 2,0 1-1,0-2-1,0 0-12,0 1-8,1-1-5,-3 1 6,2 0-10,-1 2 7,-1 1 6,-2 1 16,0 2 2,0 0 14,0 0-3,0 0-10,0 0 0,0 0 16,0 0-3,0 0 0,0 0-15,0 0 0,0 0 0,0 0 22,0 0 12,0 0-7,0 0-26,0 0-1,2 0-1,-2 0 0,0 0 0,0 0-16,0 0-19,2 0-3,2 0-19,3 0 47,0 4 10,5-3 26,2 3-4,-2-2-22,5 1 1,-1 0 15,-1 1 13,3-1 6,5 2-16,-3 0-3,2 2-15,2 0-1,0-1 0,1 5 2,-2-1 17,2 1-16,-3 1-3,0-1-2,-2 1 2,0 0-1,-4-1 1,2-1-13,1-1 13,-5-2 0,1 2 16,-2-3-13,3 1-2,-2-1-1,-2 1 0,2 4-1,0-2-1,-2 1 0,2 0 2,-2 0-19,1 2 19,-1-2 12,0 1 10,-2-2-6,-2-5-13,0 3 0,-1-3 8,-3-2-11,1-2-2,-3 3-1,0-3 1,-2 0 2,0 0 13,0 0 16,0 0 2,0 0-5,0 0-7,0 0-19,0-3-60,0 3-55,0-4-66,0 1-101,-2-3-156,0-3-302,0-1-742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7.7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1259 408,'0'0'394,"-1"0"-101,1 0-117,0 0-75,0 0 205,0 0-35,-3 0-73,3-1-59,0-1-35,-1 1-14,-2-2 4,3 3 3,0-4-7,-1 2-7,-2-2-2,2 4-11,-2-7-6,1 4-3,0-4-16,2-2-10,0-3-6,0-1-10,0-4-18,2-2-1,4 0 16,1-4 6,2-3 1,1 0 2,4 1 7,-2-3-16,2-2 6,-2 7-19,1-1 23,-4 5-23,0-1 32,2 3 6,-5 1-9,3-4-7,3 2-12,-2-1 6,-2 1-6,6-3-13,-2 5 0,0-4 1,2 0 2,0 1-3,-2 0 9,1 2-9,-1-1-3,-2 3 3,2-3 0,-2 4 3,3-3 13,0 1-15,-1 2-1,1 2-14,2-1 14,0 1 12,3-3 7,1 0-19,0 2-1,1 1-15,0-2 15,1 1-2,-3-1 3,1 0 25,2-2-25,1 1 13,-2 1-12,2-4 15,-3 3-16,2 2 13,0 1-13,-2 2-4,2 0 2,-1 1 1,-1 3-1,2-1-17,2 0 16,2 0-16,1 1 19,0-6 16,5 2-14,-4-1 14,3-1-16,1 0 0,-1 0 1,0 0 0,3-2 1,-4 3-2,4-4 0,-1 4 0,1-2-10,-2 2 10,1-2 0,-5 5 0,-3-2-13,-6 4 13,-2-2 2,-6 3-2,-2 0-1,-4 4 0,-2-3 1,0 4 3,-2 0 10,2 0-1,-2 0 4,0 0-3,0-2-10,0 2-3,0 0-28,0-2-38,0 2-32,0 0-13,0-1-45,0 1-14,-4-3-28,-2 2-105,-3 1-416,-8-2-578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52.22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1738 164,'0'0'493,"0"0"-200,0 0-107,0 0-37,-3-3-41,2 3 126,-2-3-16,-1-3-142,0 0-63,3-3-10,-2 1 49,3-2 29,-1 0-13,1 1-6,0 0 19,0 4-23,0 0-26,0 4-12,0-1-4,0 2 19,0 0 30,0 0 9,0 0 4,0 0-17,0 3-13,0 3-6,0 3-22,0 3-20,0 5-3,1 6 3,3 1 26,0 4-13,3 1 9,-1 5-6,-1-1-3,-1 0-13,0-2 32,0-2-30,1-6 17,-3-5-18,-2-8 1,0-1 17,0-6 0,0-3 10,0 0 16,0 0 9,0-5 1,0-3-30,0-5-25,-7-5-25,3-5 12,0-5 0,3-4 11,-2-5 0,3 0-11,0 0 11,0 0-17,4 1 17,4 0-17,1 3 16,-1 3 3,-4 5-1,2 7 2,-4 4-1,0 5 20,0 8 12,-2 1 12,0 0 36,0 0-3,0 10-27,0 4-50,0 8-15,0 7 2,0 7 13,3 5 3,1 4 0,3-1 0,-1 4-3,1-2 3,-2-3-1,1-3-2,0-8 0,3-7 2,-5-4-2,-3-11 2,1-2-2,-2-7 0,0-1 25,0-4 33,0-9-23,0-8-21,0-9-13,0-8 1,0-8-2,0-9 0,0-5 0,0-5-2,0-3 1,-2 3 0,2-2-2,0 6-19,0 6 6,6 6 14,1 8 1,-2 9-14,-1 8 15,-1 7 0,-2 7 0,-1 10 2,2 0 43,-2 0-17,0 4-26,2 10-2,0 8-9,2 11 9,4 9 16,0 16-4,2 7-11,1 8 0,3 18 1,-2-7 1,-1 2-2,2-3 0,-2-14-1,-2 5 1,1-7 9,-2-12-10,-2-12 0,-2-11 13,-4-9-11,3-13 11,-3-6-11,0-4 36,0-4 12,0-14-43,-7-7-7,1-12-19,-2-12 3,2-13 16,-2-5-3,3-12 1,-8-12 0,2-17 2,6 11-2,3 14 1,2 12-14,0 10 14,3-4 0,5-6-14,1 4 15,2 9 1,-4 6 11,-1 11-12,0 9 3,1 9 8,-4 12-11,-1 6 0,0 5 19,-2 6 35,0 13-20,0 14 4,2 18 3,-2 14-22,2 31-6,1 29-2,1 30-11,4 3-1,-3-12-2,4-19-13,-1-28-6,-1-20 10,1-16-1,-1-21 11,-2-6 0,2-1 0,-4-5 2,1-2 0,0-14 0,-4-8-3,3-6-13,-3-13 16,0-10 0,0-14 0,0-16 1,0-26 0,0-27 2,0-34 0,-3-9-3,-5-2 3,-3 7-2,0 17 12,6 8-12,2 8-1,3 18 19,3 25-16,1 18 32,-3 20-32,2 10 22,-2 3-6,-1 5-18,3 4 2,-2 8 50,-1 0 1,7 10-51,-3 14-2,2 11 46,3 20 9,4 32-9,1 29-22,2 41-10,-4 16-13,-2 6 11,-6-6-11,-4-20-2,0-3 3,0-15 0,0-21-1,0-35 1,0-25 0,0-27 7,0-9-10,2-8-13,0-5-5,-2-1-23,2-8 10,0-14 31,0-14 34,2-14 0,3-31-33,-6-31 2,-1-29 9,0-13-11,-5 1 1,-10 7 1,1 12 0,1 3-1,8 7 17,5 12-19,0 9 0,4 22 0,2 17 2,-2 15-1,3 13-1,-2 0 0,1 1 0,0 7-11,0 9 10,-6 10 0,4 5-1,-1 1 2,0 14-22,5 13 22,0 17 59,6 42 12,-2 42-30,5 51-13,-4 24-27,0 4 1,-4-9 9,-2-26-10,0-8-2,0-20-1,3-24-10,-2-35-7,0-29 7,-2-22-4,-2-13 14,0-6 0,3-3-14,-4-5-2,-1-8-13,0-14 6,0-17 25,0-12 25,2-38-24,3-37 1,-2-40-2,1-20-2,-6-8 2,0 5 1,-7 15 1,-5 5-1,5 7 2,7 12 0,2 13-3,11 16 1,-2 14-2,1 25 2,-4 20-2,-2 18-9,1 12 10,-2 2 0,2 4 0,-5 6-16,2 8-5,-3 4 2,2 10-9,2 16 28,4 18 22,4 37 21,4 51 1,1 54-26,2 27 1,-2 8-19,-4-8-1,-3-22 0,-10-8-1,-1-11-1,0-20-25,-8-25 6,4-38 3,0-35 1,4-26 2,0-17 15,0-8-11,0-3-32,0-5-10,0-19 54,0-17 47,0-19-30,0-36-17,0-46 0,4-46-3,-1-24-6,2-4 9,2 16 1,3 23 12,6 12-10,-5 8 0,4 15-3,-5 13 12,0 16-12,-2 21 1,-3 23-1,-2 22 3,-2 17-3,-1 7 4,3 9-4,-3 0 15,0 7 10,2 7-3,-2 4-12,2 19-10,2 22 0,3 35 22,4 50 6,3 55-10,0 31-5,1 13-10,-4-11-1,-7-24 1,-4-5-2,0-18-1,-1-22-19,-3-31 16,4-37-19,0-32-2,0-24 21,0-16-13,0-2 1,0-7-7,0-1 0,0-20 22,0-13 9,0-20-9,1-30-3,3-42 2,-4-43-2,0-20 1,0 1 2,-10 7 2,-3 14 11,-2 6-12,4 7 0,4 14 14,7 23-15,0 30-2,0 32 2,0 22 0,0 12-1,0 4 1,0 10 0,0-2 0,0 9 28,4 0-28,0 13 0,4 10 0,2 15 6,6 20 25,2 39-3,4 41-3,8 43-13,1 20-10,-5-4 0,-4-16 1,-8-31-3,-6-17-4,-4-31-17,-4-27-1,0-34-12,3-24 31,-3-14 1,1-3-17,-1-4-24,0-15 43,0-16 3,0-20 12,0-31-12,0-36-3,0-34 2,-1-12 0,-14 7-1,-7 14 2,-5 9 18,1-4-19,4 8-2,9 11 1,8 20-2,5 31 0,0 26-20,3 23 21,-3 12-3,2 2 1,-1 6 2,2 3 0,-2 0 0,3 13-10,4 10 10,6 15 10,3 13 42,5 17-21,8 24-17,8 28-13,7 22-1,-1 5 1,-3-7 0,-10-25-1,-10-37 0,-7-22-13,-9-22-30,-1-13 24,3-5 17,-4-5-1,1-1 0,-4-10 3,0-4 19,0-12 18,-1-13-37,-7-15-15,-5-17 14,-5-27 1,-8-31 1,-4-21 0,0-7-1,6 14-1,9 22-11,10 31 9,1 20-16,-1 19 18,4 7-1,-2 2 1,3 2 1,0 6 1,0 14-1,0 9 2,0 1 17,0 7-19,9 11-16,3 13 16,2 12 31,8 12-31,2 18 31,8 23-15,7 24-14,0 22-1,0-3-1,-10-29 0,-14-37-22,-8-34-18,-2-17 15,-1-5 22,-2-5 2,2-2 1,-4-10 1,0 0 30,0-13 0,0-11-31,-1-12-2,-8-15-10,0-13 11,-6-9 0,-7-20 1,-10-14 0,-8-11 1,2 8 0,7 27-1,11 19 0,9 19-1,-2-5-15,2 3 1,2 5 4,5 11 11,2 17 3,2 8 22,0 6-12,0 0-13,0 12-47,2 8-9,10 6 34,2 14 22,6 5-12,1 5 14,1 2-3,-3 2 1,3-7-19,-4-6-68,-3-9-7,-5-8 54,-2-11 24,-4-5 16,-4-6 11,0-2 30,0 0 19,0-6-15,-4-7-45,-4-3-40,-6-10 21,-2-3-3,-5-10 10,-5-5-23,-2-5 32,-2-2 3,-4-7 0,-1-2 0,5 4-2,4 4-20,2 3 20,4 8 1,6 6 1,2 12 2,3 5 0,5 8 14,3 4 12,-2 5 10,3-2-4,0 3-3,0 0-12,0 0-19,0 0 0,0 0-28,0 0-19,7 4-25,3 6 12,8 4 60,6 8 32,7 7-29,0 8 41,8 8-29,-3 1 1,1 0-15,-2-1-1,-3-5 0,-3-8-28,-7-6 25,-6-8 0,-5-2-1,-4-9 4,-3-3 0,-2-4 0,-2 0 16,0-4 0,0-5-16,-4-5-11,-6-6 10,-4-6-43,-2-4 10,-2-6-7,-4-6-3,-4-3 20,0-4 24,-3 2 0,7 2 3,3 6 7,-1 7-8,9 6 0,3 10 14,4 4 12,1 6 31,2 5-2,1 1-4,0 0-14,0 0-39,4 7-69,12 7 31,4 8 38,6 7 38,11 12-7,0 10-4,6 9-26,1 7 1,4 8 11,-1-1-13,-5 3-10,-5-11-65,-4-9-28,-7-15 94,-5-13 9,-10-9 40,-3-10-40,-1-2-3,-5-8 3,-2 0 16,0-9 46,-2-7-21,-9-8-16,-4-7-23,-8-7 0,-5-10 1,-6-1 10,-5-8-11,-1-3 23,1 0-25,0-1 2,1 4-2,7 4 0,5 8-13,7 8 1,4 9 12,8 9 16,0 7 12,3 8 6,4 2 0,0 2-24,4 4-10,13 10-16,5 5 16,8 8 12,6 5 4,3 6 3,4 3-16,1 1 9,1 2-12,-5-9-27,-4 0-44,-3-8-38,-7-4 37,-11-9 18,-2-1 26,-5-6-19,-4 1-44,-3-7-95,-1-1-173,0 0-245,0 0-422,-8-9-441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57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298 1 277,'0'0'421,"0"0"-147,0 4-66,0 5 62,-3 2 39,-1 10-58,0 2-33,-3 8-56,-4 6-40,2 8 53,0 3-111,-4 10 10,-2 6 16,-4 11-10,-3 17-3,-8 21-13,-5 15-16,0 3 3,7-15 32,6-14 16,3-11-10,5 4-10,6-7-16,6-11-9,2-12-16,0-16-22,5 0 0,7 6-4,-1 9-12,8 7 0,-1 0 12,1-4-12,2 2-9,1-4 9,-4 0 3,2-2 0,-2 0 22,0-5-22,0 5 38,0-4-19,-1 2 3,-1 0-22,1-2 10,-2 0 13,3 0-24,1 0 12,0 2-14,2-6 3,1-1 12,-2-2-15,2-3-1,0-7 0,2-1 0,0-6-5,0-2 5,1-2 2,-1-2-1,2 0 2,-4 3 15,2 1 27,-2 6-44,3-1 15,-2 3 20,-1 0-7,-1 0 9,1 0-6,2-3 19,-2 1-19,0-3-12,3-2-7,1-1-11,0-5 0,2 2-1,-1-1 1,6-3 1,-1-1 0,2 2 16,3 0-17,1 0 24,-4 2-13,2-2-11,1 4 16,-5 1-2,5 0-14,-4 1 19,4-2-17,1 3 16,-5-3-8,4 1-10,2-3 1,-3-3-1,2-3 0,3-3-2,6-1 2,1-1-3,7-5 2,2-3 0,2-1-3,1-3 3,4-4 1,0 6-1,-2-5 3,-1 4-3,-5 3 2,-4 3-2,-2 0 0,-3 2 3,-3 2 12,4-1-12,-4 0 10,-2-3-10,2 3-3,-2-3-13,-1-3 11,0 2 1,0-3-1,3-2 2,3-3 0,0 2 0,1-2 0,4-4 0,-2 3 0,5-3 2,-2 0 14,0 1-1,0 1-24,-3 4 9,-2-3 0,0 4 15,-1-1-15,-3 0-1,3-2 1,-2 2-1,-2-5 1,3-1-12,-3 0 1,-2 0 10,3 0 2,3-7-2,0-2 3,2 2 7,3-3-9,5-2 1,2-2 11,3 5-12,3-1-2,1 0 2,0 1-12,-2 2 12,1 1 0,-5 2 0,-3-2 1,-8 6-1,-2-7 2,-3 4 10,-7-3-12,-5 3-3,-6-5 3,0 0 0,0-2 2,0 0 11,4 2-13,2-2 0,2 1 0,1 1 0,1 2 0,2-4 0,1-2 0,1 1 0,4-4 0,1-1 3,0-1-3,2-1 0,1-1 0,0-1 0,-1-1-3,1 3 3,-4-4 0,3 5-2,-3-1 2,-4 4 1,0-4 0,-3 3 0,-6 0-1,0 4 0,-1-3 0,-5 0-1,-2 2 1,3-2-1,-1 0 0,-2-3-1,8 0 2,-3-3 1,3-2-1,0 0 0,4-1 0,-1 1 2,-2-1-1,5 4-2,-1 0 1,-5 0 0,4 3-21,-1 3 21,-2-1 0,-2-2 1,0 0-1,0 0 3,1-1 16,-1-2-17,3-2-1,-1-2 0,-1 1 1,2-1-2,-1 0-6,2 1 3,2 0 3,-2 0 0,3 2-11,-1-4 11,0 2 1,1-4 1,-1-1-1,0 0 0,2 2-1,-2-6-1,2-2-2,-2 2-9,1-3-7,-1 0-8,-2 0-1,1-1-19,-4 2 35,4-2 11,-2 1-16,0 1 17,-3 1 1,0-1 0,1 1 0,-3-1 0,0 1-1,-2 0 0,0-2 2,0 6-2,-1 0-1,-3 2 0,-4 6 1,0 2 0,-2 4 2,-2 1 0,-6 4 1,-2 7-3,-2-2-3,-4 3-40,0 1-29,0 0-68,0 0-63,-1 0-50,-8 1-134,-3 0-236,-6 2-525,-4-3-259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59.65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4663 115,'0'0'362,"0"0"-65,-1 0-79,1 0-22,0 0-92,0 0 42,0 0 69,0 0-36,0 0-45,0-1-43,0-1-23,0-2-10,0 3-3,-2-5 49,2-4 42,0-3-24,0-5-28,0-4 9,0-3 25,0-6-35,3 0-6,4-2-33,-1 0 29,-2 0-25,4-2 5,-4 3-18,0 1 19,0-2-7,-2 4 9,2-4-12,0-2-19,3-1 0,-4 1-20,3-5 23,0-3-19,5 0-16,-4-2 13,1 1-13,3-1 22,-1 2-6,-1 1-3,4 3 0,-4 2 9,2-2-6,-1 5 18,-5 1-9,4 1-3,-2-3-9,-5 5 15,2 1-2,1 0-14,-3 0 7,4 0-10,-2-3-9,1 0 1,2 0-2,-1 0 1,5 3-3,-2-3 0,1-1-1,4 4 0,-2-3 1,2 4-3,-3 3 3,1 1-1,-5 5 1,1-3 1,1 1 2,-4 1 0,2-2 9,-1 2-9,-2-1 1,3-2-2,-2 1-2,1 2 12,-2-3-12,3-1 0,1 2-12,-2 0 12,0 1-1,5-1-3,-4 3 4,4-4 2,-2-2 13,0 2 4,0-1-17,2 0 0,-5 1 20,-1 6-22,-1 1 2,0 0 1,-1 0 9,-1 0-8,4 1-3,-4 1-1,2-2 0,0 5-1,-3 1-2,4 2-12,-1 2-7,0-2 19,0-1-10,1 0 13,2-3-1,-1 2 0,3-3-1,2-3 2,-1 3 0,0-3 2,1 0 2,-2 2 14,0-1-18,0 1 1,-5 2 0,5-1-1,-5 2 1,1-2 0,-1 3 0,0 2 1,1-2 1,-3 4-3,1-2 2,1 0 0,-1-1-2,2-4 0,0 2-1,1-3 1,1-3 0,2 1 0,-3-1 0,1-2 2,0 0 0,-1 2 17,-2-2-4,3 1-12,-2 1 15,-1 1-17,2 0-1,-2 1 3,0 4 0,0-4 8,0 4-10,0-4-1,1 1 1,0-1 1,-1 2 0,3 0 1,-6-4 18,4 4-2,0-2-19,-1-2 2,0 1 1,3 0 19,-1 0-8,2-3-14,-3-2-1,6 3 1,-4-4 12,2 5-12,3-1 0,-4-4 1,2 0 0,2-1 1,-4 2 16,2 0-18,-2-2 0,1 3 3,-4-2 9,2-1-10,0 4-1,0-3 1,-2 4-1,-1-1-1,5 1-2,-4 1 2,-1 2 0,5-2 0,-3 1 0,0 0-1,2 2 0,-4 0 1,5 1 2,-7-1 10,2 2-11,1-1 1,-1-1 10,4-4-11,-3 1-1,2 1-1,-1-4 0,2 5-1,-1 1-1,-2 2-10,1 0 12,2 0 1,-1 1 2,0-2-1,1-3 0,5 5-1,-4-4 2,4-3 0,-1-3-2,0 1 12,3-2-9,-5 0 9,2 0-12,-2 3 13,-2-1-10,4 3 11,-3 1-14,-4 2-12,3 2 10,1-2 0,-4 3 1,6-1 0,-5-2-2,3 1 3,-1-2 0,2-1 2,-2 1-2,3 0 1,-4-3 14,1 5-13,1-2-1,-2 0 1,-1-1 0,1 0 0,-1 3-2,2 0-2,0 1 1,-2 1 0,2-1-1,0 0-13,-2 1 2,2 1 11,-4 1 2,3 0 0,-1-1 3,-1-1 0,-1 0 10,0 1-11,3-3 0,-1 3-1,-1-3-1,3 3 0,-1 0-1,-1-1-11,-1 4 10,-1-3-2,1 3 3,-1 1 1,0 1-1,0-3 0,0 2 0,0-1 0,-2 1 0,2 0 1,0-2 1,3 0 0,-5 2 0,3 1-1,-3-3 0,0 4 0,2-2-1,-4 6 1,3-3 0,-2 2 2,-1-2 11,0 3-11,0-1 0,0 1 0,0-2-1,3 2-1,-2-6-1,2 5 0,-2-5 0,-1 2 1,2-1 0,0 1 0,-2 1 0,2 0-2,-2 2 2,0 1 2,0 0 10,0 0 1,0 0-11,0 0 0,0 0 10,0 0-12,0 0 0,0 0 1,0 0-1,0 0-1,0 0 1,0 0-1,0 0 1,0 0-2,0 0-1,0 0 0,0 0-10,0 0-2,0 0-19,0 1-40,0 0-60,-4 1-40,1 1-74,-5 3-128,-3-2-221,0 0-673,-6 1-355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4.8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328 0 192,'6'8'219,"1"0"-147,-2-2 215,1 2-69,1 4-58,2-2-11,-1 2-28,-1-3-4,4 8-36,-2-4 14,2 2 12,-4-5-35,0 5-36,3-2 26,1-1 9,-4 1-12,0-2-30,-1 3 3,-1-2 26,1-1 7,-3 0 52,1 1 2,0 0-28,-3 1-11,3-3-22,-2 5-13,-2-2-3,4 1 9,-4 2-12,0-2-4,0 3-9,0-1-7,0-2-16,0 2 10,0-3 0,0 1 25,-4 2 10,2 0 0,-3 2-6,-3 0 19,-1-1-26,2 0-7,-2 0-5,0-2-8,-1-3-2,-1 1 3,4-3 6,0-2-3,-8 3 10,2-3 0,1-4-1,-3 3 7,2-1-3,-3-1 9,-1-3 0,3 5-16,-3-4 7,1 4-20,0-5-9,-1 1 19,3 2-19,-3-2 12,1-3 7,3 1-20,-4-1 14,1 4 0,1-4-13,-5 0 22,6 0-22,-6 0 1,7 0 8,2-4-11,0 3-1,4 1-1,-2-2 1,5 2-1,-5-1 1,3 1 0,4 0 0,-1 0-1,1 0 0,2 0-2,0 0-13,0 0-6,0 0-13,0 0-2,0 0-11,0 0-40,0 0-93,0 0-99,0 0-188,2 0-160,9 1-435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33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16 388,'0'-11'642,"0"8"-231,0 3-177,0-5-91,0 5-38,0 0-18,0 0-22,0 0-22,0 0-18,0 0 8,0 0 32,0 0 54,0 5-5,0 6-89,-6-4-8,3 6-14,1 7 58,-4 13-29,3 0-28,-5 9 15,0 7 4,2 4-4,3-1-18,-5 9 12,2 2-12,4-4-1,-1-4 0,-3 6-1,3-14-60,-2-3-46,2-2 20,3-10-10,0-6-4,0-7 24,0-5 28,0-11 13,0-3 12,0 0 24,0 0 19,0-11 0,0-3 63,8-5 70,-5-3-81,6-7 0,-7-15-3,12 6-39,-11-7 6,3-4-32,2 10 0,-8-5-2,8 10 12,-8 6 1,3 4-14,3 7-3,-6 1-9,0 8 12,2 8 0,-2 0 1,0 0 24,0 7 55,0 2-80,0 8-18,0 15 18,3 5 74,-3 12-45,0 10-29,0-2-36,0-3-44,0-8 3,0-13-30,0-10-22,0-10-40,0-4-67,0-2-103,0-7-68,0 0-79,0 0-107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7.4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1837 401,'0'0'254,"0"0"151,0 0-83,0 0-55,0 0-59,0-5-29,-2 2-13,2-1-17,0-3 29,-3-3-17,3 2-94,-2-2-28,-2-3 6,2-2 10,1-2-4,1-4 0,-6 1-12,6-3-4,-4 1-9,-1-3-23,3-2 39,-2 2 9,-1-2-29,3-1-9,-3-2 9,3 0-19,-4-1 10,1 2-11,-1 2 21,3-5-10,-3 2 9,1 1-21,3-3 15,-5 2-14,1-1 17,-3-2 0,4-1 0,-3 4-18,1 0 2,-2-4 10,2 6 0,-3-4-3,3 3-10,2-1 0,-1 0 0,1 3 0,-1 0 0,1 2-2,3 2 2,-2-2 1,2 2 0,1 3-1,1-2 0,0 6-1,0-4-2,0 0 2,0 2 1,0 3-1,3-1 1,-3 2 1,4 1-1,-2-4 1,1 4 1,-1-5 0,4 1-2,-3 3 0,3-7-3,-1 7-16,-3-3 9,4 4 10,-1-5 3,-3-1-1,7 2-1,-2-4-1,-1 5 0,-1 1 2,1-1 0,1-1-2,-1 2-1,3-1-1,-2 2 0,0-4-1,2 5-16,2-4 19,-3 3-4,-1-3 1,4 0 1,-2 4 2,0 0-19,0 1 6,-1 3 1,-3 0 9,4 0 1,-1 0-1,-1 1 1,-2-2 1,6 4 0,-3 0-12,1 4 0,-2-3-9,4 4-7,0-2 17,0 1 10,0-1-17,0 1 18,2 0 1,-2-1 11,1 2 8,1-5 0,2 4-16,-3 2 0,1 0-2,2 0 2,-2 0-2,-2 0 0,5 0 0,-7 2 11,6 5-9,-2 5-1,-1-1-1,5 3-1,-4 3-2,3 4-27,0 0 16,1 2 1,-3-2 12,3 8-74,-3-4 4,-1-3 44,0 4 26,2-4-3,-3-1-16,-1 1 0,2-6 17,0 0-1,2-2 3,-3 2 0,-1-3-16,0 1-32,0-5-16,-7-1 16,1-3 12,-1-3 14,-4 2 6,0-4-49,0 0-115,0 0-115,0-7-134,-6-5-349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8.38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0 385 430,'0'0'1065,"0"0"-538,0 0-225,0 0-128,2 0-83,7 0-46,-1 0 3,6 0 14,-1-5-8,5-3-40,-1-5-14,5-8 0,-4-1 19,0-5 36,0-5-55,4 1-9,-9 1-37,2 1-31,-6-1 23,-4 0-53,-1 1-109,-4 3-147,0 0-315,0 0-573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8.99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43 339 916,'-6'0'1072,"3"0"-674,3 0-142,0 0-86,0-8-32,0-1-138,0-4 0,2-7-141,3-2 54,6-8 61,0-5 10,2-3 14,0 1-34,1 1 36,-5 6 0,0 5 19,-3 8-3,-4 8-3,-2 0 16,0 7 42,0 2 51,0 0-10,0 7-25,0 6-36,-6 11-51,-5 8-54,2 14 34,-7 5 10,1 6 9,2 0 1,1-3-3,2-4-9,3-6-26,0-11 38,1-11 16,1-6 19,1-6 42,2-7 25,2-3-6,0 0-20,-3-8-56,1-13-20,0-1-90,2-8-12,0-7 42,0-4 15,2-2 19,5 1 7,4 5-13,-5 3-9,3 12 21,-6 6 7,1 7-19,-4 9-3,0 0 13,0 8-36,0 8-87,0 6 68,0 5-91,0 5-253,-4 3-237,3-2-460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2.0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389 10 151,'5'-5'186,"4"4"-43,-7-3-120,2 3 228,-1 1-39,1 0-26,1-2 6,-3 2-26,4 0-13,-3 0 13,3 0-9,-6 0-31,0 0 0,0 0-6,0 0 19,0 0 19,0 0 0,0 0-13,0 0-4,0 0 3,-9 2 6,-2 4 5,-4 5-72,-1 2-83,-8 6 3,2 2 3,-2 1 7,1 2-13,-3 1-2,8 3-11,-2-7 13,0 8 0,3-7 1,-1 0 12,2 0-11,-3 1 1,1-3 25,2 3-12,-3-3 3,3-1-6,3 2 9,0-7 0,2 3-20,2-2 1,4-4 13,-1 3 0,3 1 2,-1-7 5,2-2-5,2 5-14,-3-5-1,3-3 0,0 7-1,0 1-1,0 2 2,0 1-1,0 2 1,3-3 1,3 3-1,1-2 12,4 3 1,0-4 3,-2 3-17,7 0 10,-1-2-12,3 2-8,1-3 8,-1 6 2,4-2-1,5 4 21,-3 1 22,1 2-44,1-1-1,0-2 1,-3 1 0,5-1 0,-1 1 0,-3 2 0,1-2 18,1 5-18,-1-6 0,-1 4-1,4-1 1,-1-5 0,-2 2 0,5-4-13,-1-2 13,2 4 0,0-6 0,-2 5-1,6-3-1,-6 4-1,4-7 3,-2 6 1,0 3 12,-2-1-11,-5 1 10,0 1-10,-2-1-2,-4-2 0,0-2-1,-1-1-1,-1-2-1,2-1-13,-1 2 15,3-1-1,2 3 0,0-3 0,3 1-14,3 1 4,-5-2 10,6-1 2,-5 1 0,2 0 0,-6-3 3,0-3-2,-7 5-1,-1-5-1,-1-3 1,-3 3 0,3-2 0,3-3-1,-1 8 1,4-1 2,1-5 0,5 3-2,5 1-10,1-4 7,0-1-13,1-2-2,-3 0 18,-3 1 2,-1-3 11,-4 0-10,-3 0-1,-3 0-2,1 0-13,-6 1 10,-1 4 0,2-3 1,2 4 2,-2 1 1,6 0 2,-2 3 13,-1-4-13,-1-1 0,-2-2-2,-1 1-1,-3-4-2,1 0-1,-4 0 0,1 0 1,-1 0-2,4 0 2,3 0-1,-2 0 1,4 0 0,5 0 2,-3 0 1,4 1 1,1 2-2,-5 3-2,3-2 1,-3-1 1,-2 2 0,-2-4 1,-4-1-1,-1 0-1,0 0-11,-3 0 9,3 0 2,-2 0 0,-2 0 0,4 2 1,-3-2 0,-1 1 0,4 3 1,2-3-1,-5-1 2,5 3 1,-1-3 0,1 0 12,-4 2-13,3-2-2,-1 0 1,1 0 1,-5 0 0,0 0-1,2 0 0,2 0 1,-4 0-1,2 0 0,-1 0 1,3 0 0,-2 2 0,3 1-1,1-1 2,-1-2-1,1 4 2,-3-3-1,1-1-2,0 2 2,-2 1-1,-2-3 1,0 0-1,3 2 0,-3-2 0,0 1 0,0-1-1,0 0 3,0 0-2,0 4 0,0-3-2,2 3 1,2-3 15,-2 2-14,-2 1 10,5-1-11,-5-3 0,0 0-1,0 0-1,0 0-1,0 0 0,0 0-1,4 0-10,-4 0 10,0 0-9,1 0-1,-1 0 10,4 0-10,-4 0 13,6 0 2,-6 0 0,3 0 0,3 0 0,-3 0-2,-1 0 0,4 0-2,-3 0 1,3 0 1,-1-3 1,3-5 11,3-7-10,5-1 20,-1-6-11,5-7-11,0 3 0,3-6 0,5-3 3,-1 0 0,-1-2-2,1 1-1,1 3 0,-3-2 0,-1 3 0,1 0 1,-10 3 2,5 4-3,-11-2 1,2 11-1,-2-1 0,-1 3-2,-3-1-10,-3 3-1,2 1-6,1 4 0,-5 2 18,2 2-1,-2 0-13,0 3-1,0 0 14,0 0-33,0 0-37,0 0-38,0 0-26,0 0-67,0 0-88,0 0-162,-6 0-233,-5 0-637,-1-8 680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3.5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0 314,'0'0'375,"0"0"81,0 0-176,0 0-114,0 5-68,0 3-49,0-2-14,0 0 74,4 2-2,-2-3-20,1 3-5,3-3 8,-6 3 4,5 0-13,-3 3 22,3 1 46,1 3-14,-1 1-29,1 4-6,-1 0-14,1-3-19,-6 1-3,0 0-29,0-3-12,2-1-11,-2-1 1,0-2 3,0 0-3,0-7-13,0 6-1,0-3-1,0-3 2,0-2 1,0 3 15,0-5-13,0 0 10,0 0-10,0 0 19,0 0-6,0 0 3,0-5-19,0 3-26,0-2 26,0-3 7,0 1-7,0-5-19,-2 3-45,-4-7 32,3 1-25,1 2 18,-2 0 1,4 3 23,0-2 14,0 4 0,0 4-15,0-2 16,0 4 22,0 1 7,0 0-6,0 0-1,0 0 4,0 0-7,0 0 0,0 0-16,0 0 13,0 0-16,0 0-2,0 0 2,0 0 11,0 0-8,0 0 0,0 0 13,0 0 3,0 0-18,0 0-1,0 0-1,0 0-2,0 0-26,0 0-22,0 0 0,-2 0 22,2 0 27,-3-2-1,1 1-77,-4-8 50,1 8 30,3-3 0,-3-3 19,-4 4-6,7-2 3,-4 4 22,3 1 4,-3-4-17,4 3-5,0 1 5,2-4 4,0 3-7,-3 1-3,1 0-3,2-2 6,0 2 7,0-1 19,0-3 6,0 4 19,0-1 9,0 1 3,0 0-9,0 0-20,0 0 4,0 0-4,0 0-31,5 1-25,3 3 0,5 0 37,3 5 60,2-1 3,4 1-41,2 4-28,0-4-16,3 3-15,4 5 31,4-1-12,3-1-19,-1 1-19,6 5 19,-1-3 15,-1 3-15,4-3 1,-5 7-1,-3-5-1,1 0 1,-3-1-3,0 3 2,-1-4-1,1 2 2,-2-2-1,-4-1 0,2 1-2,-2 1-19,1-1 21,2-1 1,1 5 0,2 2-1,-4 2-30,-2-4 10,6 0 5,-6 2-6,4-4 4,-4-1-20,-1-1 4,-5-2 24,-3-3 10,6 4 15,-12-4-3,7 0-12,-7 4-1,3-3-1,-1 3 0,-3-2 2,3 3 1,1 0 14,-5-5-15,-1-1-10,-3-2-15,-3-7-3,1 1 9,3-3-3,-9-1 0,2 0 1,1 0-1,-3 0 6,0 0-9,0 0-10,0 0-18,0 0-22,0 0-7,0 0-25,0-1-48,-3-4-68,-5 3-97,-1-4-212,-5-2-666,-6 0-45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4.2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387 524 159,'0'1'283,"0"-1"73,0 0-76,0 0-45,0 0-37,0 0-52,0 0-25,0 0-23,0 0-10,0 0 0,0 0 6,0 0 25,0 0 34,0 5 24,0-5 17,0 0 2,-6 1-23,1 3-4,-4-1-90,-2-2-50,-4 6-7,-1-4 48,3-1 6,-7-2-13,5 0-18,-5 0 21,2 0 22,0 0-31,-1 0-45,-6-4 4,1 0-4,4-1-10,-2-2 33,4 0 3,-2 0 5,5-1-8,1 0-13,1-3-10,5-3-12,-1 0-11,2-8-11,3-3 0,3-1 0,1-4 3,0-4 7,0 1 12,7-2-1,7-2-2,-4 2-10,6 5-6,0 0 7,1 9-10,1-1 19,0 8-13,6-3-19,2 4 17,-6 1 16,7 3-2,1 0-27,1 5-1,0 1 13,2 3-25,-2 0-15,4 3-5,-4 6 1,-1 3 28,-3 2-12,-1 6-1,2 0 13,-12 5 33,6-1 2,-11 6 0,2 0 3,-2 4 10,-1 1 6,-3-2-7,-3 1 8,2 1-8,-4-4-10,0 1 27,0-2 6,-6-6 15,-1 1 36,-8-2 8,1-1-15,-6-6-7,5 3-15,-11-6-7,3 4-22,-1-6-6,0-1-9,2-7-13,-1 3 0,1-1-13,7-4-75,-5 4-34,7-5-20,-3 0-44,8 0-49,-1 0-104,2 0-35,0-3-234,-2-5-540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7.15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1797 250,'0'-12'310,"0"0"84,0 0-130,0-6-33,0 9-45,0-3-40,1 8-2,3-2 15,-2 4-10,-2 2-10,2 0 10,-2 0-17,3 2-61,3 8-39,1 2 81,4 2 41,0 5-39,0 8 13,-4 0-13,8 8-42,-6 2-48,0-4-9,2 3-12,-4-2 8,-1-9 1,-1-4 0,-3-5 6,2-6 0,-2-6-16,-2-4-1,3 0 11,-1 0-1,-2 0 14,0-2-1,4-5-9,-4-3-15,0-3 2,2-7 0,1-3-3,1-2-2,1-7-1,1-6 2,-1-1-12,4-4-3,-1 1-3,-3 3-12,1-1 12,-1 8 0,2 2 3,-1 9 3,-2 12 13,1-2-11,-5 11 11,0 0 25,0 0-9,0 7-15,0 6 1,0 8 31,2 9 5,-2 3 25,2 9-25,-2 2-23,0 7 20,3-5-35,-3 2 0,0-7-19,0-6 19,2-13 1,-2-4 1,0-12 39,0-1 35,0-5 2,0 0-6,0-7-18,4-4-14,-4-9-40,0-3 0,2-9-37,-2-7 12,5-4 22,4-2 0,-3 0-12,-4-6-7,3 0 3,1-4-15,-1 2 9,6 0 9,-4 9-9,1 6 6,3 5 6,-2 7 1,-2 9 9,-2 8-16,-3 4 18,-2 5-18,4 0 6,-2 1-9,3 13 16,10 7 6,-6 9 72,7 13-9,-1 6-31,0 12-7,1 5-13,-3 3-9,3 4-3,-3 5 2,2-6-2,-8-3-1,2-14 0,-2-12-2,-1-13-9,-4-13 9,1-10-12,-1-5 15,-2-2 3,4-12 38,-2-8-39,-2-10 1,9-13 10,-7-6-13,1-13-56,-3-5-26,0-8 10,0-1 0,-14-3 27,3-11 33,0 2-1,-2-7-15,7 1-4,6 5-3,0 8 3,0 11-2,0 9-11,6 10 10,3 8-6,-5 10 18,1 6 2,-1 12 21,-2 6 1,-2 9 18,3 0 61,-1 11-63,7 13-15,2 7 72,2 12-4,0 11-48,-2 13 3,2 11-22,1 7 26,-7 17-27,4 17-1,-3-11-1,-3 2-27,1-7-18,-3-30 3,-3-4 42,2-19 22,-2-19 45,2-11-17,2-12-15,-3-8 0,-1 0 47,0-16 6,0-9-38,0-9-50,-1-17 0,-5-9-3,-5-8 0,6-17-15,-6-2 18,2-10-3,-1-7 0,0-2-34,8-6-7,2 6-19,0 7 6,0 14 7,7 7 9,2 16 12,-2 5 4,4 14 22,-3 11 1,-3 10-2,1 9 2,-1 12 2,-3 1-12,7 0 12,2 15 3,5 9 47,3 10-27,1 12 2,2 12-3,0 14-19,0 13 10,-8 31 9,3 33-3,-10 38-19,-3 5 0,-4-13-29,0-32-37,-6-46 25,4-28 41,-7-25 0,7-20 25,-1 2 45,3-7 43,0-2-31,0-5-38,0-14-29,0-2-12,0 0 9,0-14 10,0-6 0,0-15-10,5-7-12,4-15-2,-5-10-13,1-11 15,1-11 1,-3-3 14,-1-22-15,-2-29-1,6-16-2,3-3 2,0 33-14,2 35-20,-6 31-15,5 13-3,-3-6-4,4-2 3,-4-1 26,4 8 10,-4 16 18,-1 6 1,-2 16-1,-4 4 13,1 8 6,-1 1 6,0 5-22,4 8-3,-2 12 0,3 17 65,4 12 7,-7 19-53,4 23-18,-1 33 0,-3 43-1,2 44-10,-4 6-12,0-16-57,0-35-15,-4-56 28,4-34 56,-2-33 10,2-15 16,0-4 97,0-7 1,0-1-36,2-15-37,2-6-16,-2-1-3,-2-16 3,9-4 15,2-21 29,-2-12-54,5-19-15,-1-19-2,-2-28-13,-9-33-4,-2-35-9,0-13-25,-2 18 37,-2 17-40,-1 32 31,1 11-6,-1 20 28,-4 26 2,3 20 1,1 8 0,-1-3 12,3-3 4,-8 5 31,5 12 15,3 9 16,-3 10-6,6 9-16,0 9-38,0 1-18,0 0-34,0 6-6,6 7 34,8 11 6,1 7 71,5 20-31,-2 13-18,0 15-10,4 37 10,4 41-6,-1 43-16,-5 8 0,2-12-44,-3-32-21,-5-54 22,-6-30 24,-1-28 19,-2-14 2,6-3 23,-5-6 46,1-6-2,-3-10-35,-3-4-31,3-9 15,-4 0 7,2-14 3,-2-11-25,0-10 28,0-19-29,0-11-1,0-15-1,-2-8 0,-9-17 1,-7-25-1,-2-29-16,2-28-8,5 4-7,6 35-19,3 49 7,2 39 12,2 14 19,-5-4 8,1 1 4,-2 1 0,5 10 4,-5 9-1,2 12 31,4 4 25,-1 12 9,1 1-16,0 0-49,0 1-3,0 16-40,0 9 9,7 20 31,4 13 29,5 22-27,3 41-2,3 49 15,-4 49-13,5 11-2,-2-17-34,-12-50-21,0-59-29,-4-45 66,1-25 18,-1-16 52,1-5 26,-3-2-23,3-2-18,-2-10-3,-4 0 0,1-4 0,-1-15 3,4-11 0,-2-15 9,-2-15-35,3-18-11,-3-15-15,0-27-10,-20-27-12,-3-31 0,-7-14-9,9 13 19,2 25 2,8 46 6,6 28 1,3 29-7,0 17 10,-1-6-6,1 3 21,-7 4 12,9 11-10,-6 8 0,6 9 16,0 5 1,0 0-1,0 1-18,0 12 0,4 9-25,9 16 25,3 18 37,6 16-18,-2 22-17,7 34 1,3 34-3,2 39-12,-6-1-62,-2-35-47,-8-52-6,-5-57 6,-4-30 121,-1-14 25,-1-3 77,4-4-27,-5-4-26,0-1 10,-2-6 15,1-15-3,-1-15-9,2-10-44,-2-19-18,-2-8 0,0-11-31,-2-7-9,-15-9 13,-1-3-4,-9-24 9,5 16-9,4 7 10,1 10-16,8 31 21,0 2 1,2 14-4,1 19 7,2 10 12,3 8 0,1 8-3,0 2-44,0 2-18,1 16 40,14 12 25,1 17 75,5 8-63,0 22 7,3 13-1,0 26-18,9 27 1,-2 12-1,-2-15-59,-7-41-40,-9-41 8,-4-34 91,-2-7 29,-1-4 126,3-4-15,-9-5-14,0-4 0,0-11-21,0-8-19,0-15-65,-11-10-20,0-15-1,-6-6-2,-1-11-11,-9-9 13,7-3 0,-8-4-16,1-5-2,7 11-3,3 12-16,6 11-9,6 25 0,3 15 0,2 11 3,0 12-4,0 0-21,2 21-5,11 9 73,7 15 44,-2 15 17,6 8-33,3 8 0,-7 5-26,8-1 1,-1-6-3,-9-7 0,1-10-25,-7-11 7,-6-11 2,-1-15 14,1-8-13,-3-7 12,-3-5-16,0 0-43,0-5-43,-14-12-135,6 4-64,-8-8-91,-2 1-242,-4-6-486,-2 1-428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8.9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1 474 760,'-1'0'720,"1"0"-157,0 0-187,0-1-73,0-4-81,0 2-94,1-7-94,9-2-34,-3-4 0,6 1 15,1-2-13,-5 2 27,2-3 26,4 2-11,-6-2-5,2 6 12,4-1 6,-3-4 10,-4 2 9,6-2 0,-1 4-19,0-5-10,3 3-9,1-6-13,1 0 7,0 0-17,1 1-11,1 2 14,0 0-14,-4 2 18,2 2 9,-1 1-12,-1 3-7,-5 4-10,-3 4-2,6-1-2,-7 1-1,6 2 1,2 0 0,3 0 2,4 0 13,-7 0-1,8 0-9,-1 0 16,0-2-19,0-2-1,-4 3-18,4-4 5,-7 3 14,5 1 22,-5-3-22,-1 0 0,-1 4 0,0 0-4,-2 0-9,0 0 13,1 0 0,3 0 1,-2 0 0,0 4 27,3 3-26,2-1 10,-1 0-12,-1 2-2,1 2-14,-3-4 14,3 2-1,-5 3 0,-1-4 1,4 2 1,-2-1-3,-2-1 3,1 3 1,-1 2 22,0-3-3,2 8 0,-6-4-17,4-1 0,0 6 23,0-5-9,0 8-4,-3-7-9,6 2-1,-7-2-2,4-2-4,0-1-8,0-2 10,2 2-14,0 0 16,3 3 3,-3-2-1,3-1 1,-3 0 1,-2 1-1,2 0-1,-2-3 13,-2 4-13,-2-2 1,3-1-1,-7-1-1,3 4 11,-1-2-12,6 0 2,-2 2 1,-5-1-3,5 0-2,-2 2-10,4-3-4,-3 0 16,1 0 1,-2-1-1,-2-2-2,5-5-10,-9 2 11,1-1-12,2-2 12,-2 5 1,1-2 2,3 0 11,-4-2-10,3 7 9,1-3-10,-3-1 11,3 1-10,-6 0 6,2-2-9,-1-4-15,-1-1 2,0 0 1,4 0-4,-4 0-3,0 0-9,0-1 6,0-4-6,0 2-19,0-8-38,0 5-44,-4-7-36,1 1-105,-12-5-128,4 0-293,-2-4-547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9.5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0-3 1067,'0'0'550,"7"0"-224,6 7-40,7 4-89,0 5-55,9-2-13,-1 5-80,1 4-8,-2-1-2,-1 0-39,-2 3 3,-2 0 20,0-2 41,-1 1-45,-6-3 1,1 2 18,-3 0-15,2-5-4,-2 0-17,-6-4 17,2 2 0,-3-8 1,-5 0 2,5-7-9,-6 3 6,0-4 26,0 0 15,0 0 14,0-5 44,0-3-11,-11-5-62,0-3-43,-4-4 36,1-3-35,-1-3-1,-5-4 17,7 3 13,-3-1-16,9 10 3,1 5-1,2 6-18,3 7-12,1 0-36,0 0-2,0 0 21,0 7 28,0 6 1,5 4 36,6 2 2,5 5-35,-6 1 13,4 2-16,3 0 0,-8-4-3,2-3-48,-6-6-98,4 4-51,-5-9-43,1-5-43,1-1-169,-1-3-257,4 0-497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20.09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6 656 919,'-3'-3'1054,"3"-2"-623,-2 2-76,2-3-150,0-3-60,0 1-66,0-5-63,2-6-16,9-4-19,5-3 19,2-9 11,10-3 5,-3-4 0,3-2 3,4-2 0,-1 3-17,2 1 17,-3 4 1,-5 3-20,3 4 19,-5 1-16,-1 9-3,-4-3 0,-3 2 0,-2 8 3,-6-1 0,4 6 23,-5 3-14,-1 1-12,-5 5-1,0-2-1,0 2 0,0 0-20,0 0-55,0 0-76,0 0-43,0 0-45,-4 0-59,1 0-105,-6 0-208,3 0-520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48.1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-9-3 708,'0'-3'355,"-5"-2"-130,5 5-89,0 0-32,0 0 17,0 0 9,0 0-28,0 0-50,0 0-23,0 0-27,0 0-2,0 0 2,0 0 12,0 0-12,8 8-1,9 2 155,2 1-7,6 3-61,0 4-63,9-5 11,2 4 35,0 0-29,6 2-10,3-5 26,2 11-35,3-4 9,-2 10-19,5-9 10,-1 6 12,7 2-32,2 1 23,1-6 13,7 10-17,1-4 65,2 2-17,6-3-67,-5-2-2,5-6 15,0 3-16,-6-5 0,6 4 0,-5-2 19,-9-2-19,3 12 6,-14-14-6,-6 11 20,0-9-18,-16 3 14,-3-2-16,3-7 1,-12 3 1,6-1 0,-5-4 11,-1 4-13,4-7 0,2 2 0,-6 4 16,9-1-14,5-5-1,-2 7-1,8-2-2,6 1 2,2 1 12,6-3 0,0 1-5,0-2-5,-3-1-2,-3 5 16,4-7 13,-1 2-28,-6-1 0,-8-2 0,4 1 0,-1-6 15,-9 6 16,1-2-32,-12-6 0,-2 7-19,0-5 15,-3-1 1,0 6-9,5 3 10,-2 1 0,8-6 2,0 10 1,-5 0-1,5-4 0,-3 2 0,3 0 3,0-4-3,0-1-4,-5 5 1,5-9 2,0 3 1,-6-2 0,6-3 2,-5 2 0,5 6 11,-8-9-12,2 1 1,-2 5 0,2-7-2,1 5 0,2 1-1,6-4 1,0 0 4,5-3 6,9 12-10,3-10-1,-1 4-2,9 1 3,0-1 3,9-5-3,-1 2-21,0 2 8,3-2 13,-2-1 0,-1 6 1,0-4 1,-8 3 9,8-7-10,-8 6-2,0 0 2,0-4 1,-8 1-2,-3-3-14,-3 1 14,-12 6 0,4-6-2,-11-1-11,-4 7 11,1-7-14,0 0 15,-3 0 0,2 1 1,1-1 1,0 0 0,0 3 12,2-3-10,-2 5 8,2-5-11,4 3-2,-4-1 0,6 2-1,-2 3 2,10-6 1,0 2 0,1-3 0,-4 3 0,-2-3-3,11 5-10,-11-5 13,14 2 3,-6-2 13,9 0-4,8 0-10,0 0 11,0-2-11,2-3 2,-2 2-4,0 0-4,-3 2 2,-8-10 0,-6 11-11,-16 0 12,-3 0-1,-6 0 2,-6 0 16,-2 0 3,3 0 0,-6 0 1,0 0-19,3 0 1,2 0 11,-2 0 9,0 0 0,5 0-3,0 0 0,1 0-3,-4 0-3,-2 0 0,3 0 6,-6 0 6,2 0 4,-2 4 2,0 3 17,0-7 15,0 1 16,6 5-13,-6 7-18,3-7 27,0 15-31,2 2-9,-2 2-10,3 3-13,2 2 7,-8 0-19,3 9 0,2 3 2,-5-4 11,0 6-11,0-11 0,0 4 10,0-2-10,0-2-1,0-10 1,-8 10-1,0-11 2,2 6-2,6 0-1,0 5-3,0 0-44,0 2 32,0 9 15,8-2 2,1 3-2,-1 1-10,0 2 10,-2-2 1,0-1-1,-1-2 1,-2 0 2,5-5-2,-2-8 0,-6 3 0,3-5 0,-3 0 1,5-3 0,-5 5 17,0 6-18,0-3 1,0 6 10,0 2-12,0 4-13,0 1 13,0-6 0,0 4-1,0-6-2,0-8 3,0-1 1,0 3 0,0-12 2,0-6 0,0 5 10,0-5-11,0 5 0,0-10 1,0 7 10,-5-4-12,2 6 1,3-1-2,-6 2 0,4-5-3,2 6-13,-6 4 14,6 2-11,-3 6 10,-2 2 3,2-1 0,0 3 2,3-6 0,-8 3 0,8-2 2,-6-4 11,3-7-14,-2 5 2,2-6-3,3-2 0,0-1-3,0-2-9,0 9 11,0-9 0,0 7-12,-6 4 11,6-5 2,-2 7 0,2-2 0,0-11 0,0 11-1,0-4-11,0-3 12,0 7 1,0-7 0,0-1-1,0 3-22,0-1 6,0-5 16,0 11 0,0-6 2,2-2-1,4-1 1,-6-4 0,3-2-2,2 1 0,-5-7 0,0 6-1,0-7 0,0-1 0,0 4 1,0 2 2,3-4 0,-3 9 1,0-5 10,0 4-10,6 1 0,-6 1 10,0 5-11,0-5 10,0 5-11,0-2-1,0 0 0,0-4 0,0 2-1,0-10-1,0 8-10,0-10 9,0 6-10,0-3 10,0-4 1,0 6 0,0-4 0,0 1 0,0 3 1,0-2 1,0 7 2,0-9 10,0 4 4,0-1 3,0 7 0,0-8 2,-6 6 1,3 4-19,-5 1 16,0-4 22,-1 3-23,1-5-16,5-2 0,-5 2 14,-1 3 6,-5-3 3,-2 3-7,2 10 4,-3-3 18,-8 0 19,5 4 16,-5 6-26,0-9-21,0-3-7,3 0 4,-3-7-3,3 4 2,8-3-2,-11-1 3,5-1-10,-5 2 0,0-4-2,0 2-11,-3 3 0,-5-1-2,2 7 1,-17 5-1,4 3-16,-3 5 14,-4-8-13,4 8 14,2-2 1,4-12 12,13 5-12,-6-12 3,9-1 10,6 3 2,-1-9 6,3 3-18,4-3 0,-1 1-1,0 2-2,3-4-2,-12 4-14,9-3 14,-2 3-10,-7 1 0,9 2 10,-8-2 1,3 1 0,2-2 1,0 3 0,0-10 2,6 7 10,3-3-11,0 1 11,-1-1-9,1-2-1,-3 2 1,2-5 0,1 0-2,-3 1 1,-3 7-2,-3-3 0,6 1 0,-6 3-1,-2-4 1,-1 8 0,-5-10 4,0 6-1,-3-1 15,3 0-18,-3-4 1,6 3 2,3-1 13,-1-3-13,1-3 0,2 5-1,0 6-2,-2-7 0,2 6-3,0-2-16,-5 3 17,8-5-1,-3 5 2,-5-2 1,11-1 0,0 0 1,-6-3 0,3 1 2,8-6 0,-2 6 10,0-6-13,8 3 0,-9-3-3,9 3 0,-8 2 0,8-5-15,-6 8 16,4-8-14,2 0 14,0 2-1,0-2 0,0 0-12,0 0-3,0 0 2,0 0-5,0 0-29,0 0-55,0 0-31,0 0-56,0 0-105,0 0-212,0-2-270,0-4-786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56.6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1806 392,'-4'0'457,"4"0"-27,-1 0-111,-1 0-79,2 0-57,0 0-27,-6 0-23,6 0-30,0 0-28,-5 0-30,1 0-16,4 1-16,0-1-10,0 0 16,0 0 1,0 0 2,0 0-6,0 0 17,0 0 2,0 0 17,0 0 12,0-1 0,0 1-3,0-2-9,0-3-11,0 0-41,0 4-29,9-6-12,-3-1 41,1-2 13,4-6 15,5-5-8,-3 2-1,4-6 29,1-3 3,0-3 19,4 4 4,0-6-26,-2 2-7,4 1 3,1-2-28,-1 1 0,2-4 5,-3 0-20,5 2 21,-4-4-20,-1 2 13,3-2-14,-1-3 10,-1 6-9,2-6 14,-1 2-16,-1 0 3,2-2-2,-3 2-1,-3 1-1,6 1 1,-6-4 1,2 5-1,0-6 13,2 0-11,-1-1-2,1 4 0,0 0 0,-2 3 0,-4 1 0,2 5 0,-5 1-1,5 4 0,-8-2 1,5 7 0,-10 0 0,1 2 1,1 3 1,-2 2 1,2 1 10,-7-4 0,5 2-13,2 1-2,-3 3-1,5-5 0,-6 2-9,-1 1-1,1-3 11,1 6 0,-1-1 0,4-1 0,-3-1-2,1 5 1,-1 3-9,-4-2 9,3 1-9,0 1 12,-1-2 0,-2 0 2,2-2 17,-1 2-6,3-3 6,-1-1-8,4-4-11,-1 4-16,-1-3 4,4-2-1,-2 0 13,2 3 2,-4-3-1,4 1-1,-3 2 2,1-1 1,-4 3 0,-3 4-3,0 0 1,1 4 0,-3-4 1,0 5 0,0-2 11,0 2-11,2-3 1,-2 3 0,0 0 0,0 0 13,0 0-15,0 0 15,0 0 0,0 0 6,0 0 0,0 3-6,0 4-16,0-1-3,-7 2 3,-4 10 0,-5-2-49,-3 6-100,-3 0-112,-1 7-88,-3-7-160,-1 5-128,-1-2-72,3-1-116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57.6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1922 139,'5'-3'255,"-3"-4"64,7 6 27,-3-7-34,1 1-48,0-7-37,-1 1-37,3 0-32,2-5-15,-4-3 9,6-3-42,1-6-43,1-2 1,5-2 19,-5 1-13,5-5 9,-6 3 1,7 1-14,-7-5 3,12 0-12,-6-3 12,7 3-19,2-4-31,-1-4 5,-3 2-2,5 4-13,2-2-11,-2 0 26,-1 2-15,0 3-11,0-1-1,0 0 0,1 2 11,-3-1-12,-3 2 0,5-2 17,-5 0 2,7-2-7,-11 3 7,4 1-18,1 3 12,-7 0 12,-1 3-23,1 8-2,-1 0 2,-8 3-2,5 1-3,3 1 0,-5-1 2,5 3 1,-2-4 0,1-3 10,2 1-10,-1-4-11,1 7 11,-2-9 3,1 3-2,-1 5-1,1-1 2,-8 4-1,2-1-1,0 7-3,-6 0-13,1 5 15,-5 0 1,3 4 0,2-2-2,1-6-10,2 4 10,0-5 2,2-1 0,0-2 3,0 5 0,-4-1-3,-1 2 0,-1 1 0,4 1 0,-3 2 1,-4-2 0,-1 2 1,3 2 0,-2 1 0,-2-2 0,4 0-1,-3-2-1,5-1 0,-1 0 0,5 2-2,-3-6 1,-2 5 1,3-4 2,-3 5-1,1-2 2,-3 4-3,-3 1 0,2 0 1,-2-4 0,2 4-1,-2 0 1,0-1-1,0-2 0,4-1 0,-3-1-1,5 0 1,-1 1 1,1 0-1,-1-1-2,1-2 1,-3 6-2,-1-2 1,-2 3 2,0 0 0,0 0 19,0 0 10,0 0-17,0 0-12,0 0-3,0 0-19,0 0-6,0 3-26,0 3-44,-2-3-61,-3 7-23,-1 1-97,3-3-147,-3 3-282,1 0-416,-1 2 501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59.4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0 330,'5'0'177,"4"0"51,1 5 23,1 0 26,9 2-40,-6-1 10,6 2-93,-1 4-11,3-2 22,-4 2-6,2-3-62,-4 4-26,6-2-39,-5 0 26,1 5-41,0-3 41,0-1 16,2 7-29,1-1 0,-1-3 16,-2 6-26,4 0 10,-2 1 16,-2 4-26,-1-2 10,3-2 3,-6 0-19,3-5-27,-5 2 9,3-1-10,-2-5-2,-2 2 2,-4-7-1,8 0 0,-12 0-12,6-4 12,-3 2-1,-4-3 0,1 2 0,-1-4-2,4 1 2,-3-1 0,3-1-1,-4 5 1,0-2-1,3-1 0,-1 0 1,-3-1 1,3 3 1,-2-1 0,-2-2 1,0-1-1,4 0 1,-4 0 0,0 0 11,0 0-11,0 0-2,0 0-1,0 0-15,1 6 1,3-4 15,2 3 16,-5-1-14,1 0 21,4-3-7,-3 7-3,-1-6-10,-2 0 9,0 1-9,0-3 0,0 0 13,0 0 0,0 0 0,0 0 9,0 0 10,0 0-35,0 0-51,0 0-92,0-3-85,0 1-93,0-1-168,0-5-233,0 0-403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0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0 141,'1'2'375,"5"8"-36,-2 2-58,1 2 8,2 2-51,3 3-43,-9 6-58,5 4-46,1 0 32,-1 4 10,3 0-33,-4 7 17,3 3-14,2 1 10,7 10-23,-4 5 3,3 0-67,-1 4 34,5 6-25,-6-1-34,6 3 10,-1-3-8,-3 4-2,1-1 0,-8-6 1,5-6-2,-1-7 0,-2-2-13,2-11 10,-2-2-23,5 3 26,-5-6 12,4 6-12,-1 1 0,3-2 0,-4 0 22,3 6-2,-1-6-20,5 3-13,-6-1-19,6 2 32,-5 1 19,5 0-17,-2-1 27,1 0-29,-3 0-14,0-1 14,-1-8-1,0 1 1,-3-3 6,1-1-6,2-1 0,-4 0 0,2 0 0,-1-8-2,3 7-1,-2-4-13,3 2 14,-3-2-14,3 5 16,3 2-1,-3-3 0,2 3-1,-1-1 1,1-1-2,-2-3 3,1 1 0,-4-2 1,3-5-1,-7 1 0,2 0 3,-2-4 9,-1-5-9,-3 1-3,2 0-1,3-2-28,-3-2 16,2 3-3,0-1 14,2 5-14,4-1 16,-6 3 0,5-2 0,3-1 0,1 2-1,-2-2-1,-1 2-36,5 2 19,-5-2-1,5-1 17,-2 1 2,0 0-1,-1-2-1,1 0 3,-2-3 2,3 1 11,-3 2 3,2 1-16,-1-3 0,-1 2-1,3 2-6,2-4 7,-2 5 1,4-1-1,-1-1-12,2 0 2,2-2-6,-1 2 16,1-6-14,1 1 14,1-3 0,-3-3-19,2 1 18,-1-4 1,0 3 2,3-4-2,-5 4-32,1 0 10,6 1 22,-7-3 13,1 3-12,1-2-1,0 0-12,-3-4 12,-1 7 2,6-7 11,-10 2-9,6-3 8,-3 0-12,3 0-16,0-3-3,-2-4-16,2 0 35,3 2 14,-3-3-14,-4 4 0,5-4-13,-5 2-3,4 1-7,2 2 10,-6-2 13,5 2 2,-1 1 17,-9-3-18,5 0 0,-7 2 2,3-4-2,0-1 2,-3 3 29,4-5-15,1-1 11,0-2-26,0 4-1,2-6 0,-1 1-1,-3 5 2,-1-3-2,-1 2 1,3-5-1,-4 1 19,3-3-3,-3-1-3,3 4-12,-5-4 15,4-1 1,-1 2-17,-1-4 0,4 0-2,-3-4 2,3 1 0,-1 0 0,-3-1-3,3-1-10,1 3 11,-1-1 0,-3-1 0,3 3 0,1 2-11,-8 1 0,6 2 0,-5-2 10,0 6-10,4 0 10,-6-2 3,1 2 6,0 0 7,0-6 0,2 6 6,-2-6-6,0 2-12,2 0-1,2-1-22,-2 3 2,2-3 19,-2-2-12,1 0 10,3 1-10,-2 0 10,-1 1 2,3-1 0,-8 3 1,4 1 13,0-1 0,-3-2 3,-1-1 0,2 5-3,-2-7 6,2 2-18,-3 0 15,-2 1-13,1-2 1,4 1-4,-3-5 0,5 3-4,-6 1-15,4-1 4,2 1 14,0-1 1,0 0-1,2-1-1,-2 1 1,0 1 1,-4 2 3,2 3 13,2-5 16,-7 6-6,1-5-7,1 3 0,-3 0-3,3-5-3,-1 3-13,-3 2-2,2-6 2,0 4 0,-1-2-1,3 3-2,-5 0-1,5 3 1,-2-2 1,1 2 1,-5-2 0,6 2 1,-5-1 2,3-2 0,0-2-1,-1-2 12,3 0-13,-4-1 1,7 2 0,-4-4-1,1 5 0,-4-2-2,-1 8 0,3 0 1,-2 4 1,-2-2 16,0 1-3,3 1 6,-3-2-17,2 0 1,-2-1 9,0 1-11,4 1-2,-2-2 2,1-2-1,-3 5 1,0-3 0,2 4-1,2-1-12,-4 0 10,0 4 2,0 0 2,2 2 0,-2-1-1,0 0 15,0 4-13,0-2 13,0 2 9,0 0 7,0 0-3,0 0 3,0-2 0,0-1-6,0 2-25,0-3-1,0 2-45,-2 0-16,-4-3-102,-3 5-100,-2-1-160,-1 1-563,-7 0-381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08.7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419-4 97,'-8'4'1061,"-3"7"-647,-1 0-148,-1 1-83,2-3-27,-5 5-36,3 1-26,-4-2 3,5-1 29,-5 4-10,1-2-1,-1-1-34,-1 5-11,0 0 14,-4-2-20,4 3 0,-1-6-7,3 6 1,-1-6-20,5 3-6,-3-1-32,6 1-13,-2 2-3,0-1 15,2-4 0,2 6 1,-1-5-2,-1 5-2,2 1-8,1 0 12,1-1-2,-1 3-14,5-1 14,-5-2 1,2-1-3,4 4-18,0-9 19,0 5-32,0-5-4,4 3 14,2 0-14,3-2-2,5-1 6,3 1 22,-4-3 13,8-3-19,0 3 17,0-3 2,7 2 3,1-5-1,0 1 15,2-3-16,2 6-1,-2-5 3,2 1-1,-4-1-2,0 3 0,-1-2-2,1 0-1,-2-4 2,3 3-12,-1-4-3,0 7 16,6-6-1,1 3 1,4 0-1,1 1-2,2 2-29,-1-2 30,4 2 2,5-4 123,2 5-91,-2-6 0,-9 4-32,-3-1-3,-5 0-16,-10-3 19,-4-1 1,0 5 18,-7-3-6,0-3-11,1 0 1,-1 0 13,0 0 3,1-9-15,-1 6-4,4-7-32,-3 2 13,3-1 3,-1-4-7,1 0-9,-1 1-6,-3-2-1,3 2 17,-5 1-1,-2-1 20,2 1-7,-2 2 10,-1 0 0,3-4-1,-4 5 1,2 2 1,-2 0-1,1-3 0,-3 5-16,1-2 0,-1 1-17,1-1 14,-1 2-3,1-2 6,-1 4 16,1-4 19,-1 0 10,0-4 9,-3 1-6,4-3 7,-1 0-10,1-1-10,-1-1-6,-3 0-12,4 1 0,-3 1 0,-1-1 0,2 5 2,-4-4 13,0-2 0,0 6 10,0-1-4,0-1 4,0-1 6,0 2 0,-6-3 0,-5 1 3,0-6 9,0 6 10,-5-3 23,1-2-11,-1 4-12,-2-2-16,-3 1-16,7 4 7,-6-7-14,5 5-15,-5 0 0,6-1 1,-3 2 15,-1 0-15,3-1 12,-1 3 18,7 0 23,-2 3-7,2 1 3,3-1-12,1 3-16,3 2-22,0 0-38,2 0-47,0 2-37,-4 3-40,2-4-69,2 2-140,0 4-190,0-1-79,0-1-355,0-2 210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10.55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744 813 601,'-15'6'518,"0"1"-228,-1-1-62,0 1-40,-3 2-31,1 0-20,-4-2 21,-2 1-22,3 0 3,-3-7 19,-4 8 35,3-8-23,-6-1-19,5 0-17,-3 0-17,0 0-41,1 0-38,-1 0 0,6-6-6,-5 1-7,1-2-22,7 3 23,-4-3-26,4 0 3,0 0 13,3-2 3,1 2-17,3-1 11,-3-7-11,3 3-4,-3-2-43,3-3 10,-4-1-3,5 1-3,1-3 6,5 0 20,-3 2-8,7 0-2,-2-2-3,4 1 2,0-2 26,0 1-3,0 1 3,0-3-2,0-1 2,0 1 2,0 1-2,0-5-3,0-1-16,0-2 18,6 4-25,3-4 4,-3 6 20,-1 2-11,2-1-19,1 7 14,1-1 17,-2 2-1,2 1-1,0-2-16,6 2 19,-4 1-19,2-1 12,3-4-22,-1 8 17,5-7 12,0 3 0,5 0-3,-4 1 3,0 1 10,1 3-10,-3 3-45,-3-1 20,-1 2-7,5-2 6,-6 5 26,6-1 0,0 1 1,2-3 11,2 3-12,4-2-2,-1 1-8,4 0 10,2 1 16,1-6 7,1 6-23,-4-4-15,2 3 15,-7 2 1,-1-1-1,-1 1 0,-9 0-18,-1 0-11,3 0 13,-10 3 14,6 2-18,-2-1 20,0 3 4,-1-1 8,1 1-8,0 5 12,-3-2-13,3-1-1,0 3-1,1-2-1,-1-2-1,6 4-15,-8-3 15,6 1 1,-3 1-1,-1-2 0,2 0-15,-2 0 3,-4 4-16,2-2 7,2-1-4,-5 7 26,1-1 13,0-1 5,-1 3-17,-2 1 20,1-5-1,-5 7-4,2-4 5,2-4-21,-4 1 0,0-3-2,0 1-11,0-3 13,0 2 0,0-1 0,0-1-3,0 2 2,0 2-13,0-2 14,-6 6 16,2-4 6,-1 3-20,-2-2 0,-1-1 10,3 1 5,-6 1 2,-4-2-3,6 0 3,-7 0-6,3 0 9,-3 3 4,-1-2-25,-1 2-1,1 1-4,5-2 1,-8 4 0,5-2 0,-2 1 3,1-5 2,3-1 17,-1 1 3,5-7 1,-2 1 2,1 1-2,3-5 5,2 2-25,-3 1 17,-1-3-17,2 3 9,-4 2-12,-2-4-12,-1 5-7,4 0 18,-6 1-3,5-4 2,0 1-8,4-2 10,1 0 0,1-4-32,1-1-64,4 0-48,-2 0-61,2 0-72,0-6-254,0-6-464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12.5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775 1016 361,'-6'0'548,"-3"1"-138,4 1-81,-1 0-112,2 3-56,-5-1-9,2-4-29,-2 3-19,2 0-20,-4 0-13,-2 1 13,-2 0-7,1 0 26,-3-1-3,-1 2 28,-2-4 0,5 1 3,-7 0-10,6-2-35,-2 0-26,1 0-19,-1 0-3,0-4-6,-2 3-13,-4-7-4,4 0-15,-2-2-3,-2 2 3,0-5 19,-1 5-3,1-3-13,4-1 16,-5-3-19,6 6 25,3-5-9,1 2 3,1 0 9,1-4-25,0 5-1,-2-1-2,3-1-1,-1 0-15,-2-3 14,6-5-17,-5 0 17,1 1 2,0-3-19,2 1 4,-4-3-4,8-2 17,0 5 0,1-3-11,-3 0-6,7 7-9,2-7-1,0 8-2,0 0-7,0-4 0,2 7 3,7-3 3,2 1-3,-2-2 10,2-3 24,4 4-2,-2 0-23,3-3 24,-1 0-13,5 1 14,-6 1-1,7 1-11,-3-4 11,4 0-23,-2 3-4,5-2 29,5-2 31,-1 5-31,0-5-22,-3 4-7,5 1 16,-8 4-6,-3 2 0,0 1 6,-1 4 10,-3-4 0,-1 4-17,5-5 19,-6 8-1,7-3 0,-1-1-20,0 2 6,-6 0-3,6 1 18,-5 0 1,5 3 22,-2-7 16,4 7 4,2-1-29,0 0-10,5 2-1,-2 0-2,3 0 2,-5 0 9,2 2-10,1 1-2,-10 6 2,0-5-1,-1 5 1,-1-4 0,-3 2 0,3-3 0,1 1 2,-4 3 0,3-5 0,-3 7 9,0-4-12,1 0 1,-1 4 0,0-2-1,0 0 1,1 0 2,-3 1-1,2 0-2,3 3-2,-5-1-1,-2 5-25,2-4 2,4 1 24,-8 6 2,4 0 2,-3 5 17,1 0-7,-2-3-12,0 5-19,-1-5-3,3-2 2,-4-1-5,1-6-14,-4-1 17,3 1 3,-3-4 17,3 2-9,-1-3 11,-2 3 16,2-2-13,-3 0 20,3 7-11,-4-2 1,0 1 3,0-1-14,0 3 27,0-2-7,-5 2 10,-5-3-28,5-1 8,0-1-9,-3 1 0,1 2 0,1-3-2,-3 0-1,2 2-1,2-4-2,-3 2-16,3 2 19,-4 0-2,1-2 1,1 5 1,-8-2 0,8-1 23,-6 4-1,2-4 7,-5 0-7,3 2-21,-3-3 2,3-3-2,2 4-1,-5-1-12,3 0 10,-2 1 1,2 2 1,1-4 13,-8 2 19,5 0-3,-2-4-17,-1 3-10,-2-2 1,6-2 22,-3 2 0,1 0-9,-1-5 0,4 4-14,-3-1 20,3-3-19,0 1 10,-1-4-10,3 2 13,2 0-15,0-3-1,1 1-10,-1-2-28,4 0-61,1 0-34,-1 0-33,1 0-65,2 0-117,-7-2-144,9-3-94,-2-1-459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4.3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20 40,'0'0'63,"1"-3"-1,-1 1-10,4 2-16,-4-1-6,0 1-8,2 0 8,2-3 9,-4-1 7,0 3 6,0 1-16,0-2-14,1 2-9,-1 0-11,0-2-2,0 2-3,0-3-10,0 3-6,2 0-53,-2 0-39,4 0-39,-4 0-27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4.59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0 0 99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6.5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83 99,'36'-82'143,"-36"82"20,0 0-6,0 0-7,0 0 1,0-2-112,0 2-39,0 0 231,0 0-74,0 0-40,0 0-10,0 0 33,0 0 4,0 2-27,0 1 3,0-3-22,0 0 51,0 1 25,0-1-40,0 0-34,0 0-29,0 2-29,0 1-42,0-3 0,0 2-39,0 4-25,0 0 48,4 2 16,1 2 0,-3 4 4,4-1-4,1 3 0,-2-2-10,6 3 10,-2 1 42,-1-1-7,-1 4-9,8-4-26,-10 1-13,2 1-13,1 0 26,1 2 15,2-2 37,-8 1-39,7 0-12,-3 2-2,2-2 1,-4-1-2,-1 3-24,2-2 13,3-2 11,-4-2 2,6 2 0,-7-2 0,5 0 13,-4 3-13,3-7 24,-3 6-24,4-2 0,-5-3 0,1 1 0,5 2 0,-3 0 2,2-1-2,-2 3 12,-1-2 7,1 1-19,-1 4-4,3-7 1,-6 5-13,3-6 14,3 3 0,-4-2-11,3-3 10,-3 2-10,2 4-3,3-6 16,1 4 18,-4 2-17,4-4 15,-4 6-15,8-5 12,-6 2 3,2 5 7,3-7 22,-4 5-4,4-5-15,-3 4-7,2-2-17,-2 2-2,5-5 0,-7 5-18,8-4 18,-1 4 13,-3-3-10,3 1-1,-3-3 1,4 4-3,-5-4-16,5 3 16,-2 2 15,-3-6-6,5 6-9,-6-4-29,1 5 29,-1-5-3,2 6-3,-2 0-4,2-1 10,-2 3 0,0-1-19,0-4 18,0 1 1,2 1-3,-6-1 0,7-1 1,-1 1-23,0-3 25,2 1 1,-6-3-1,5 3-16,-6-7-13,-1-1 17,2 0 12,-3 1 3,-1-1-3,0-6 0,1 1-13,-4 4-3,3-6 13,-3 1-10,2 3-10,-2-4 21,1 4 0,-1-4-11,4 4 13,-1-3 0,0 4 2,1-1 2,1 1 34,-1-1-25,3 3-11,-4-3-2,1-2-33,-3 2 16,3 0 17,-1 1 0,5-4 0,-5 2 1,0 1 1,-1-1 27,2 1-3,-3-1 3,3 4-16,-1 0 3,3-4-14,-3 9 17,2-4-19,4 3 1,-2-3 27,1 7-28,0-3-2,0 1 2,1-3 31,-2 5-30,0-4 18,2 0 10,0 1-13,-2 1-15,0-2-1,2 1 0,-2 0 3,0 3-2,-2-3 12,8-1 7,-11 2-18,5 3 14,-2-4 3,2 5 6,-3-2 1,1-2-13,0 2-10,-1 1 29,3-4 9,-4 0-23,3 4 20,-3-4-16,3 4-19,1-4-3,2-1 0,-8 2 0,6-2 3,-3 1-3,-1 0 0,1-2 2,1-1 0,-5-6-1,3 5 1,1-2-2,-2-2 0,-3 1 0,-1-3 0,6 5 0,-2 2 2,1-4-1,-3 4 0,3-4 0,-3 2 1,2-3-2,-2 2-1,3 0 0,-5-1 0,6-1 1,-3 0 1,-3-3 0,2-1-1,2 6 0,-4-5 0,0-2 1,0 4-1,2 0 1,-1 0-1,-1-3 13,4 4-13,-4-3-2,2-1-11,-2 3 13,0-3 1,3 2-1,-3-1 0,0-2 0,2 0-1,-2 2 1,0-2 1,0 0 0,0 0-1,0 0-2,0 0 0,0 0 1,4 1 1,-4 7 16,2-7 25,-2 7 1,5-3-4,-1 3 0,-4 2-3,2-3 3,1-2-13,-3 2-9,0-3-3,0 3 2,2-2 7,-2 4 1,0 1 5,4-4 7,-4 2-4,0-2-3,0 7 7,0-2 0,2 5-4,0 5 16,1 1 10,3 3-19,-5 5-10,3 2 0,-2 0 4,7 1 11,-3 4-12,-3-2 10,3-2-22,-1-1-4,-1-1-15,-2-3 1,1-3-1,3-5 0,-6-4-1,0-3-1,2 1 0,-2-4 0,3 0 0,-3-2 0,0 1 2,0-1 0,0 0 1,0 1 0,0-4 2,0 4 12,0 3-13,0-4 2,0 3-2,0 0-1,0-2 1,-5 1 0,5 0-1,-6-1 0,3 0 0,1 4-1,-2 1 1,2-1-1,-1 0-2,3-1 2,-2-4-2,2 0-1,-4 1 1,4 3 0,0-2 0,-2 1 2,2-2 0,-1 4 0,1-4 0,0-1-1,0-1 1,0 4-2,0-3-1,0 1 0,0-1 0,-4 2-9,4-2 11,0-2 1,0 4-1,0-7-1,0 3-2,0-1 1,0 1 3,0-3 0,0 2 0,0 0 1,0-3 2,0 2 0,0 0 0,0-1-1,0 2-1,-2 0 1,2 2-2,0-2 1,0 1 1,0 2-1,0-3-1,0 4 0,0-1 1,-4-5-1,3 7-1,-3-7 1,4 5-1,0 0 1,-2-2 0,-2 1 0,4 2 0,-1 0 0,1 0 0,-4 0-2,2-2 1,2 2 1,0-5 0,-3 5 0,3-6 2,-2 3 0,2 2-2,-2-3 0,2 3 1,-6 1 0,6-2-1,0-1 1,-3 4 0,1 0-1,2-6-1,0 2 0,0-1 0,0 2-1,0-3 1,0 3 1,-4-1 2,4 0-1,0-4 1,-2 3 10,2-4-9,-3-1-2,3 3 1,0-1-1,0-2 2,0 0-1,0 0 1,0 0 0,0 0 0,0 0-3,-2 0-11,2 0-11,0 0-31,-4 0-43,4-2-37,-2-1-68,-3-5-105,0-2-202,-3-2-601,-3-2-772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2.8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44-3 344,'0'25'280,"0"-4"-218,0 7 29,0-2-19,0 3-43,0-1-9,0 0-20,0-9 0,0 0 0,0-5 16,0-8 0,0-1 14,0-5 32,0 0 55,0 0 72,0 0 26,0 0 25,0-11-24,0 4-109,0-5-39,0-12-4,0 4 24,0-2 6,0-5 9,0 2 7,0 0-4,0 11-9,0-1-26,0 11-14,0 3-5,0-5-11,0 6-5,0 0 12,0 0 3,-6 0-7,6 0 11,-2 7-55,2 4-29,-6 3-22,3 7 51,0 2 6,-2 6-3,2-3 1,-5-1-3,8 2-1,-6-15-55,6-5-60,-3-1-10,3-1-39,0-5-55,0 0-53,0 0-62,0 0-99,0 0-65,0-11-109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7.4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30 207 730,'-2'0'549,"2"1"-89,-3-1-149,3 0-77,0 0-36,0 0-30,0-1-17,0-2-38,0-6-49,0 5-27,0-3-35,0-2 15,0 1 2,0 2 7,0-2 22,0-4 0,0 2-10,0 2-13,0-4-21,0 1-4,0-1 0,0-6 0,0 2 0,3 0 15,-3 3-15,0-1 0,0 6 1,0 2 1,0 4 40,0 2 6,0 0-7,0 0-15,0 0-13,0 7-12,0 2-1,0-4-7,0 8-9,0-2 16,-3-1 16,1 0-14,-4 0 14,6-4-12,-3-2 11,3-4-2,0 0-13,-2 0-14,2 0-87,0-4-63,-2-2-70,2-5-104,-3-3-106,1 1-265,-4-6-407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2.3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54 879 674,'-11'-5'414,"2"4"-141,5-1 36,-5-3-96,4 5-35,3-1-51,-4-3-43,6 4-16,0 0-16,-3 0-13,3 0 3,-2 0 3,2 0 10,0 0 3,-4 0-7,4 0 7,0 4-6,0-4-17,0 0-12,0 0-10,0 0-13,0 0-12,0 0-20,0 0-7,0 0-3,0 0-3,0-4 0,0 4 0,4-3 45,1-6 0,6 3 58,-3-1 16,-1-2-19,2-3 28,2 0 10,0-4-25,-4 5-39,4-2-17,0 4 1,-4-3-10,4 0-3,0 1 0,0 0 0,-2-7 0,6 4 2,-4-4 19,2-1-21,3-2 0,2-1 16,-1 1-14,-3 1-2,7-2-3,-7 6-10,6-4 0,-3 4-19,-8-1 32,5 7 0,-3-1 0,-3-2-13,-1 4 13,2 2 16,-3-3-13,-1 1 9,2-1-12,1-2 12,1-1-12,2 0 0,-4-6 1,4 2 0,0-1-1,0 1 0,-2-2 0,0 4-1,-2-3-12,3 5 13,-7-3 1,6 3 3,-3 2-4,-1 0 1,1-2 1,-1 5 13,-3-1-15,0 1-13,3 1-6,1-3 19,3 1 0,-4-2 0,3 0 2,-1-6-1,2 4 0,-3 1 1,1 4 11,-2 1-13,1 1 0,-1-2-16,1 6-7,-1 0-5,-3 2-1,4 0 0,-1 0 3,1 0 24,1 0 0,2 0 2,-3 4-2,5-1-1,-8-2-10,6 4-13,2-3 9,-3 3 17,2 0 19,1 1 10,6-3-3,-8 8-24,7-5 20,-1 1-5,-2-1-15,0 5-2,-2-5 0,0 1 15,-1 2-14,1-2 9,-1-1-9,4 3-1,-3 1 1,-4-3 12,4 1-13,6 6-28,-8-10 27,7 6 0,1 1 1,1-2 20,-2 3-20,1-3-7,-1-1 5,-1 3 2,0-4 21,-6 1-20,2 1 3,0-2-4,-2-1 0,0 0-2,5 0-2,-3 1 4,2-1 0,4 1 2,-5 4-2,5-3 4,-4 0-3,-1-4-1,3 6-11,-2-2 11,-2-4 2,5 4 11,-5 1 0,-4-6 0,1 3-13,1 0 0,-2-1-16,-1-3 13,1 1-25,2 3 12,2-3-7,-4 2-6,4 0 7,0-2-13,0 6 12,-4-5 4,4 4 17,-3-3-2,1-1-11,-2 3 14,0-2 1,3 0-22,-3 0 6,2 2 0,-2-2-10,4 1-3,-3-3-7,1 4 20,-2-3 13,0 2 2,2-1 1,-3-3 13,-1 3 9,-3 0 1,0 1-4,2 0-18,1 2 0,1-2-1,-1 1-22,1-1 20,-1 4-18,1-3-21,-6-2 2,1-2 3,1 2 36,-2-2 0,4-3 3,-4 2 16,0 1-18,0 1 1,0 0 21,0 3-20,0 0 0,0 3-3,0-4-3,0 6-10,0-2-10,-4 0-12,2 1 9,1 1 13,-5-3-9,2 0-17,3-2-19,-5-2 3,2 1-7,3-2 7,-5 3 49,1-4 6,-1-1 19,4 2 4,-3 1-22,-1-3 18,1 4-6,-4-1 0,2 3 0,-1 0-10,3-5 26,-6 3-16,0-1-10,4 2 0,-4-6 10,0 2-13,3 3 16,-3-4 16,0 0-29,0 1-3,-1 2-1,1-2-21,0 2-17,3-4 26,-2 3 13,-5-3 23,6-1-22,-2 2-1,0-2-20,-2 3-9,-2-3 9,-1 2 18,7-1 4,-7-1 18,-1 0 0,4 0-18,-1 0-2,-1 0-37,4 0 37,-3 0 2,4 0-2,-4-1-29,3-6-6,2 6-1,-2-8 7,2 6 13,-2-3 13,7 1-16,-7-3 19,2 2 20,-2 1 16,2 0-7,-2-1 0,0 3-9,0-4-7,0 1 13,0-2 16,2 4-23,3 0 17,-4-1 2,0 1-3,-1 2-34,8-1 14,-3 0-14,1-1-1,-1 4 2,3 0-2,1 0-1,2 0-28,0 0-3,0 0 0,0 0 2,0 0-12,0 0 4,0 0-14,0 0-7,0 0-15,0 4-46,0 0-69,0-2-146,0 4-193,0-1-209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4.3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-3 197 344,'0'-5'436,"6"-1"-172,-3-4-130,6 4-56,2-3 13,0-2 20,4-1-98,1-2 16,1 3-6,-1 1-3,-1 1 6,-1-2 16,-3 5 3,2-1 14,-2 1 12,2-1 7,0-2 1,1 6-43,3-2-16,-5-1 31,5 1-21,1 2-1,4-2 0,-4 2-16,2 1-13,6 2 0,-2-2 1,1-1-1,3 0-38,-1 3 38,2 0 26,0-3-23,-1 3 14,1-1-15,-5 1-2,-1 0-20,1 0 20,-2 0 7,0 0-7,-4 0 19,0 0-19,1 0 0,-1 1 0,2 2 15,-5 3-15,5-2-16,-2-1 0,4 3 13,-7 1 3,5-2 1,-2 1-1,4 1-8,-8 1 8,3 4 4,-4-3-4,3 1-4,-1 1 4,-6 0-3,5 0 3,-3 2 17,2-4-17,-2 6-19,5-3 6,-6-1-26,4 1-10,-1-3 17,-2-3 29,2 2-53,1 4 27,-5-3 29,6 0 20,-4 3-18,-2-1 17,6 6 28,-4-2-47,-4 1-22,4 1 22,0 2 13,-2 1-13,2 1 10,0-5-10,-2 2 10,0-3-10,0 0 0,-3-4-1,-1 1-12,-5-4 12,6-1 1,-6-1 13,0 2 25,0-3-26,0-2-12,0-2-13,0 3-35,0-3-56,0 1-47,0-2-41,0 0-45,0 0-134,-6 0-216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4.8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39 89,'15'-6'411,"-2"-1"-121,3 2-150,6-1-35,-4 3-27,6-3-7,3 3 37,-3 3-66,2 0-42,1 0 20,1 0-4,-3 0-13,-1 0-3,3 3 17,-5 4 9,2 0-25,0 2 35,-2 6-33,1-1 10,-1 4 16,-2-1 0,0 0-25,-1-4-1,-1 4-3,-2-4-13,1-5 10,-8 1-30,5-4-9,-8 2 41,1-6-16,-1-1 15,-3 2-30,-1-2-11,-2 0-32,0 0-94,0-2-82,0-2-49,0-1-124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5.9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48 771,'9'-6'495,"0"-4"-368,11 4-127,4 3-196,1-2 196,8 1 20,2 2 3,2 2 0,3-3 35,-2-2 20,-3 5-16,-6-3 16,-2 1 43,-8 2 2,-1 0-2,-5 0-4,1 0-23,-1 5-58,-2 1 6,5 2 3,-5 0-15,2 1-30,4-1-49,-10 5-94,4-4-95,0-5-64,-6-1-95,3-3-10,-3 0-73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7.1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0 118,'9'10'255,"0"4"-108,2 0-17,0-1-29,-4 3-32,4 0-8,-6 3 40,1-3 43,-4 1-20,1 1-17,-1-1-16,0 5-16,2-2 23,-4 8 32,0-1-6,0 4 3,0 3-30,0 4-29,0-1-26,0 8-16,0-2-10,0 4 7,0 0-23,5 1-14,1 2 14,-1-2 1,1-5 2,-6-5 17,5-3 9,-5-3 55,0-5 52,0-2-26,0 0-40,0 1-34,0-1 15,0 4-9,0 1 6,0-1-15,0-1-14,6 6-16,-5 0 0,5 0 29,-1 1-9,1-3-23,-4-1-15,1 3-1,3-3 16,-4-1 3,1-5 0,-3-5 16,0-1-15,2 2 12,-2-4 16,0 0-7,2 1-9,-2 4-12,0-4-3,4 2-1,-4-2-4,1 2-8,-1 1 0,4 0 12,1 0 0,-5 1-1,6 2 1,-4 4 0,1 1 0,-1-3-1,2 3-12,-4-2 11,2-2 0,-2-2 1,2-3 1,-2 1 1,0-2 11,0-3-8,0 1 12,0-4-15,0 3 12,0-2-10,0 1 16,0-6-19,0 12-1,0-3-18,0-1-4,0 0-2,0 5-1,0-2 23,0-2-23,0 0 25,0 1 1,0-1 0,0-4 0,3 2-1,-3-2-2,2-2 2,-2 0 1,4 1 3,-4-1-1,2-1 0,1 4 1,-3-5-2,0 3-1,2 3 0,2 2-2,-4 1-1,0 1-9,1 1 12,3 0 58,-2-4-58,2 0-16,-3-4-19,1 0 20,4 0 15,-3-4 16,-1-1-13,2 0 26,-2 3-13,1 0-3,-1 2-10,2 4 23,-2-1-1,1-3 42,-3 1-67,2-6-3,2 2-19,-4-7-1,0 6 20,2-7-13,-1 0-9,-1 1-4,4-3 6,-4 0 1,0 0 6,0 0 3,2 0 0,-2 0-6,0 0 3,4 0 0,-4 0 13,0 0-1,0 0 4,0-3 0,0 1-37,0-6-8,1 0-39,3-8 10,1-9-158,1-7-225,-6-7-551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0.8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0 150,'0'5'186,"0"2"-4,0 0 4,0 0-10,0 1-39,0 0-13,0-2 3,0 1 3,1 3-3,-1-6 10,0 5 12,0-1-27,0 3-19,0 0-28,0 2-13,0-2-7,0 3-7,0-1-9,0 3-10,0 1-13,0 0-3,0 1 4,0 2 2,0-2 4,0-3-1,0 4-19,0-6 20,0 4-7,0-4 7,0-1 9,0 0-6,0 2-3,0 0-7,4 0-3,-4-3-10,0 5-3,0-2-1,2 1-19,-2 3 20,2 0-1,1 2-2,-1-3 3,-2 2 1,4 3 2,-2-6 1,1 0-4,-3-5-1,0 0 1,0-2 0,0 3 3,2-3 16,-2-1-17,4 2 13,-4-2-15,0-2-16,0 4 0,2-4 14,1 3-11,-3-1 0,2 4 11,2-1 1,-4 4 1,2-3 13,-2-3-11,1 2 1,-1-3 33,0-1-20,0 2 13,0 4-10,0-7-6,0 4-11,0-2 1,0-2 10,0 3-11,0-1-2,0-1 0,0 1-1,-1 3 0,1 0 1,0-2 0,0 3 17,0-3-17,0 0-12,0-2 9,0-1 1,0 1 1,0-4 1,-2-1 13,2-1 0,0 2 0,0 2 9,0-5-2,0 1 2,0-1-3,0 0 14,0 4-5,0-1-2,0-2-10,0 3-14,0-3 11,0 2-11,0-1 18,0 0-4,0-1 12,0 2 1,0 1-3,0-4-7,0 0 7,0 0-1,0 0 1,0 0-10,0 0-14,0 0-2,0 0 0,0 0 0,0 0 1,0 0 12,0 0-10,0 0-1,0 0-2,0 0 0,0 0-1,0 0 1,0 0 1,0 0 12,0 0 3,0 0 3,0 0-3,0 0-3,0 0-13,0 0-12,0 1-20,0 3 13,2 1 19,-1 2 19,5-1-16,3 4-1,-3 0 2,-1-5 8,0 5-8,1-2-3,-2 4 1,1-2-1,1-2 2,3 4 16,-4-3-16,1 4 13,-3-2 3,3-2-17,3 5 21,-4 1-23,1-4 0,-1 0-1,-3 2-2,4-5-20,-1 3 21,1 1-11,1-4 12,2 4-11,-5-3-4,1 4-13,4-5 16,-3 0 11,-1 1 2,1 1-1,-1-6 1,-3 1 13,0-3-13,-2 4-3,3-2-9,-1-1 12,2 2 2,1-1-1,-5 2 0,6-3 1,-4 6 1,3-5 0,1 4 0,-4-1 0,3-1-1,0 0 1,-1-3 10,-2 5-10,2-6 10,-4 0-10,1 3-1,3-1 14,-4-2-13,6 5 0,-6 2 0,1-6 0,1 6-2,4-5 1,-3 5-2,3-1-1,-6-3 0,5 1-2,-5-3 3,0 4 2,0-6-2,0 1 1,2-2-1,2 0-16,-4 0-3,0 0 0,2 2 0,1 1 15,-3-2 3,2 4-11,0-2 11,2 0-3,-3 0-8,3-3 9,-4 4 3,6 0 0,-6-4-2,1 2-1,3-2 1,-4 2 0,0-2 2,0 0 0,2 3-2,1-2-11,-3 3 11,2-3-1,2-1-13,0 2 12,1 4 1,1-5 1,-1 3-14,0-3 14,1 4-14,-1-2 3,-1-3-11,0 7 23,1-6-16,-1 1 16,-2-2-1,1 2 0,3-2 2,-4 3 4,1-2-1,-1 3 16,2-4-17,-2 1-2,3-1-2,-3 2-14,3-2 3,-1 0-13,2 0 7,-1 0-3,0 0-20,-1 0 7,2 0 3,3-2-55,-4 1 32,3-4 54,-3 0 1,2 3 0,-1 1 0,-1-6-1,1 6-13,-3-1 13,3-1 0,-4 1-12,1 1 13,-1-3 16,0-3-16,2 5 0,1-3 0,-3 1-3,2 0 3,1-4 3,-5 5 26,6-8-16,-6 3 13,5-1 0,-5-4-4,2-3-9,0 2 9,1 1-6,-1-4-15,-2 4 12,4-4-13,-2 4 4,1-2 8,-1-3 1,2 0 3,-4-1 0,0 1-14,2 0 14,-2-3-4,0 0-11,3 7-2,-3-7 1,0 7-13,0-3 13,0 2 1,0-1 12,0 4 7,0-1 12,0 2 9,0-6-9,0 5-6,0-1-23,0-4-1,0 4 1,2-5 8,-2 3-11,4-1-29,-4 2 27,0-2 2,2 0-3,-2 5 2,1-2 1,-1-4 19,0 6-6,4-1-11,-4 4 20,0-5-9,0 1-12,0 1 0,0 0 0,0 2-1,0-1-18,0 0 2,0 0-3,0 0-7,0-1 7,0-1 3,0 3 16,0-2 12,0 0-11,2-3 18,-2-1-3,0 2-3,0 3 0,0-2-10,0 1 13,0 1-3,0 1-11,0 5 17,0-3-19,0 1-19,0-1 3,0-3-3,0 6 6,0-5-6,0 2 3,0-3 14,0 7 1,0-6 1,0 4-2,0-3-1,0 2 1,0 3-14,0-5 0,0 3 3,0 1 11,0 0 1,0 1-1,0 0 1,0 1 1,0 1 0,0 1 16,0 0-16,0 0-80,0 0-81,0 0-51,0 0-108,0 0-210,-2 0-724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2.02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33,'0'0'107,"0"0"-58,0 0-49,0 0-16,0 0 3,0 0-36,0 0-39,-4 0 65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2.3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34 63,'-11'-24'72,"11"24"-20,0 0-16,0 0-36,0 0 0,0-2-23,0 0 21,0-1-8,0 1 10,0-2 26,0 4 10,0-1 16,0 1 4,0-2-1,0-1 36,0 1 50,0 2 25,0 0-23,0 0-19,0 0-10,0 0-20,0 0-38,0 0-56,0 0-29,0 0-59,0 0-39,0 0 3,0 0-3,0 0-33,0 0-19,0 0 29,0 0 65,0 0 36,0 0 10,0 2-7,0 1 27,0-3 6,0 0 9,0 0 2,0 0 0,0 0-31,0 0-33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3.5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0 281 13,'1'0'215,"5"0"-22,-1 0-17,6 8-75,-5 1 13,5 0-33,-4-5-6,4 8-23,0-4 4,0 2-27,-4-2 0,4 2 24,-4-3 74,3 2 13,-3 0-27,0-1-12,2 2-3,-1 2-17,-1 0 8,2-3-24,2 4-30,0 0 4,-2 3 4,6 1-14,-4 2 3,-4 0-31,4-1 16,0-1-14,0 0-3,-4-2 0,0 2-20,3-4 1,-3-2 16,0 2-23,-1-4 23,3 3 3,-2 0 0,2-1 1,-5 0 1,5 2-2,-2-2-13,2 0 12,-3-3 1,1 1 16,0-1 13,3-1 0,-5-1-28,1-1-1,-1-3-2,-1 4-17,1-3 2,1 0 5,-1 4 11,4-3-17,-3-2 17,1 3 0,0-4 2,2 7 10,2-4-11,-3-3 1,-1 7-3,2-7-9,2 1 9,-5-2-21,-3 0 0,3 0-19,3-2 42,-4-3 45,-3-2 11,4-3-24,-1 4-16,1-4-16,-5 4 0,5-3-2,-3 1-10,3-2 12,-4 4 1,1-2 3,-3-2-1,6 1 0,-6-2-3,2-2-15,-2 0 12,2-3-10,-2 1-13,3-1-29,-3-5-4,0 7-6,2-7 23,-2 5-21,0 2 21,0-3 23,0 0 19,0 7 3,0-6 0,-2 3 26,-3 0 4,-1 1-12,-1-1-19,1-4 17,-3 4-6,2-4-13,0 5-12,1-2 12,-5-3 3,2 4 1,0-3 9,4 2-10,-6-2-3,2-2-3,1 6-14,1-1 17,1-5-1,1 7 1,-4 2 0,3-4 39,3 4-6,-1 1-4,2-2 20,-3 7 6,5-8-39,-4 8 20,2-5 6,-1 1-16,1 2 16,-4-1 0,3 3 0,-1-6-16,-1 1-26,1 1 16,-3 1-3,1-4 0,1-1 6,-1 3 14,1 2 5,-1-2 20,1-3-3,-1 1-6,1 6-14,-1-5-12,1 1 22,1 3 3,1-2-3,1 6-16,-4-4-16,6 1-12,-3 3-1,3 1 0,-2-2 0,2 2 0,0 0-2,0 0-27,0 0-10,0 0-12,0 0-39,0 0-39,0 0-68,0 0-95,0 0-190,0 0-309,0 0-5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3.1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1310 100,'-3'-3'248,"3"3"342,-5 0-176,5 0-118,-3 0-48,3 0-41,0 0-51,0 0-43,0 0-12,0 0-24,0 0-25,0 0-17,0 0-25,0 0-10,0 0-23,0 0 4,0 0 6,0 0 13,8 4 61,-2 7 52,-1-1-16,4-5-14,2 7 4,-3-4 6,6 4-33,-3 1-21,6 3-17,-6-7-19,3 5-3,6 0-13,-4-1 11,4-5-17,5 4 0,-6-1 17,7-9-11,-1-2 13,-3 0 0,9 0 3,-6 0 20,3 0-1,-1-13-19,-2 8 0,1-2-3,-7 5-10,6-4-9,-5 6 16,5-2 0,0-4 2,3 4 1,8-1 0,8 2 0,9-12 69,3 7-11,11-8-20,-3 1-19,-5 5-7,-6-3-12,-17 4-1,-3 0 1,-13 7 0,-1 0-2,-5 0 2,3 0 0,-12 0 0,4 0 0,-1 0 2,6 0-1,-11 0 0,5 0 1,1 0 0,-7 0 1,12 0 0,-5 0 10,-1 0-10,9 0-1,-6 0 1,8 0-1,4 0 1,-1 2 16,9 9-16,-3-6 0,5-2 10,3 1-13,0-2-1,-2 4 1,2-6 2,-5 0 1,2 0 16,1 0-6,-7 0-10,1-6-1,3 4 0,-3-5 2,5 7-1,-5 0-3,-3 0 0,3 0-3,-3 0-10,-3 0 10,4 9 1,-7-3 2,3-4-1,-5 6 1,-6-8 1,0 3 1,3-3 0,-5 0 14,7 0 0,-4 0 9,4 0 0,1 0 1,-6 0-7,6-3-7,0-7-11,-1 4 1,-5 0-2,6 3 0,-6-1-1,6 3-2,0-5 1,-1 1 2,-4 3 2,2-4 1,-3 1-1,0-2 14,-3 7-3,6-2 0,-6-6-1,-5 5-11,6-5 0,-1 2-1,0 3-1,1 0-2,-1 1-10,0-3 10,-5-1-9,6 6 11,2-1-1,3-3 0,-6 1 2,0-3 1,-2 0 12,8 4 6,-6-6 9,1 5 7,-1 2 12,-5-10 26,2 6 37,4 2-32,-9-10-16,5 12-18,1-10-10,2 9-3,-8-6-2,9 1-14,-9-1 1,8-2-1,-8 6-13,8-11 1,-5 3 0,3 3 10,-6-9-1,2 6-10,1-4 11,3 0-10,-6 4 15,8-5-5,-8-1-1,0 0 4,0 4-13,0-5 0,0 5 0,3 1-1,-3-3 0,5 1-2,-5 2-3,0 1 0,0-4 0,0 4 0,0-3 2,0 3 1,0-4 0,3 1 3,-3 2 9,0 0-10,0-4 11,0-6-1,0 2-9,0 4 13,0-3-1,0-2-13,-3-2 0,-2 10 11,2-6-12,-5 1 11,2 0-11,6 5 0,-3 2-1,3-2-1,-2 1-2,2-6-9,0 2 9,0 0-9,-6 0 11,3-4-1,3 1 0,-5 1 2,2 2 0,3-4 3,-8 4 9,8-8-8,-6 8-3,3-4-1,3 1-4,-5-3-8,2 2 11,3 7-2,0-5 1,-6 2-13,6 1 11,0 7 3,0 4 0,0-7-1,0 9 2,-3-5 0,3 0-1,0 6-2,0-9-9,0 10 9,0-7-10,0-3 10,0 5-8,0-5 11,0 1 3,0 0 0,0 2 9,0 6 1,0-6-10,0 8 0,0 0 0,0 0 0,0 0 0,0 0-1,0 0-1,0 0 0,0 0 0,0 0 2,0 0-2,0 0 0,0 0 0,0-4-1,0 4-2,0 0-1,0 0 1,0 0 0,0 0-1,-2 0 0,2 0 0,0 0-12,0 0-7,0 0 3,0 0-12,0 0-6,-6 0-13,6 0 10,-3 0-7,3 4-3,-5-4-21,-4 0-45,-2 3-32,-11 4-98,0 4-377,-15-2-539,-4 2-591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3.9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70 1178,'-6'-4'743,"3"2"-270,3-4-186,0 6-97,0 0-71,0 0-77,0 0-42,0 0-81,9 0-63,7-2 15,12-1 129,6-5 32,-4 7-3,4-6-13,-1 1-3,-10 6 10,-9-3-23,-3 3 0,-6 0 23,-2 0 38,-3 0 61,0 0 29,0 0 15,0 0 12,0 0-26,0 3-48,-3-3-18,-11 0-8,3 0-78,-3 0-9,0-3-16,6-5-26,-6 7-18,11-6-45,-2 7-35,2-1-45,3 1-110,0-3-195,0-5-312,0 6-649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4.8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73-1 120,'0'0'417,"0"0"-62,0 0-35,0 0-37,0 1-52,0 7-108,0-1-31,0 4-7,0 3-30,0-1-10,0 5 10,0 0 10,0 0 3,-5 1-3,5 2 6,-6-2 6,3-5-9,3 5 0,-2-5-13,-2 3-1,2-4-2,1 3-10,1 2 0,-4-2-17,2-1-9,2 5-3,-5 2-13,5-2-3,-6 2 0,2-2 1,3 2 1,-3-5 1,-1-1 12,3 0 11,0-3-10,-2-1-13,2 0-4,-1-3-12,1 4 0,2-4-9,0 3-1,0-6 4,0 5 5,0-8 5,0 7 11,0-4-1,0-3 0,0 5 0,0 0 2,0-2 2,0-3 11,0 5 0,0-4 3,0 1 7,0-1-11,0 4 8,0-2-8,0-1-12,0 2-1,0-3-15,0 3 16,0-2-1,0 2 1,0 0 1,0-1 12,0 1-2,2 2-11,1-1-1,-3 0 0,2 0-1,2-3-11,-4 3 10,2-2-10,0-2-3,1 4-7,3-4-12,-1 4 16,1 0-4,-1 0 7,2 4-3,4 3 15,0-1 3,0 2 0,2-3 1,0 2 14,0 1-14,-2-1-1,3 2 1,-1-4 0,-2 1 0,0-3-2,0 2-11,-2-4 0,0-1 12,2 2 0,-6-6-2,3 0-10,-3 4 13,1-7 1,-4 1 0,1 0 0,-1 2 2,2-3-1,-4-1 0,0 0-2,0 4-4,0-4-44,0 0-29,0 0-20,0 0-10,0 0-61,0-9-56,0 7 19,0-8-91,0 2-205,-6-5-178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5.9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23 368 1379,'-4'0'567,"2"0"-211,0-7-84,2 4-198,-5-7-74,1 1-90,2-12-1,-1 0 52,1-9 17,2-1 22,0-3-15,0 3 15,0 7 1,0 2 1,0 2 0,0 10 27,0 2 33,0 6-1,0 2-3,0 0 0,0 0-3,0 0-7,0 0-35,0 11-13,5 6 0,1 4 87,-1 13-36,-1 0-6,5 14-45,-3 1-21,-5 5-27,3 0-10,-2 2 26,1-9 32,-3-4 16,0-6-3,0-9-10,0-1 42,0-8 13,0-6-7,0-2-13,0-6-9,0-5 0,0 0 19,0 0 13,0-8 6,0 0 29,0-5-96,0-4-23,-5-9-37,5-10 25,-4-4 6,3-6 13,1-7 14,0-2-1,0-1-33,5 0 17,6 3-19,-2 5-4,2 4 7,-2 6 3,2 8 6,-7 4 4,-1 9-4,3 4 23,-4 4-16,1 7 19,-3 2 29,0 0 26,0 0-16,2 7-37,2 5 17,-4 12 77,5 6-38,-5 7-11,0 5-21,0 8-4,0-1-9,0 10-12,0-7-1,0 3-1,-5-4-11,-1-8 12,3-4 20,-3-13 8,1-5 7,3-4 54,0-12-28,2 2-33,0-7-12,0 0-15,0 0 2,0 0-3,0-12-35,0-5-3,0-7-6,0-8-23,0-9 3,2-3 26,9-8 6,0 2-35,0 6-19,-2 1 9,6 1 16,-8 12 6,0 7 55,-1 3 10,-3 9 9,-1 5 0,2 2 17,-4 4 50,0 0 7,0 4-39,0 13-16,0 9-38,5 4 0,-5 13 31,0 6-6,0 5-25,0 5 0,0-7-41,0-6-20,0-4 61,0-12 9,0-11 46,0-5 2,-3-8-25,1-2 3,2-4 13,0 0-1,0-7-47,0-6-9,-4-7-112,2-10 9,2-8 7,0-12-49,0-4 19,0-6-19,0 4 15,6 3 65,-6 8 16,2 6 18,1 13 40,-3 9 3,0 9 13,0 4 52,0 4 65,0 4-27,0 5-26,0 13-44,0 7-17,0 8-6,0 6 13,0 4-25,0-3-1,0-1-1,0-5-12,0-4-10,0-13 23,0-8 12,0-1-9,-5-12-3,5 0-138,-4 0-143,-1-8-339,-1-6-547,2-6 500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8.24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8 724 571,'0'-16'586,"0"2"-166,0 0-110,-2 1-67,2 0-74,-4 0-53,2-4-19,2 4-35,0-1-40,0-3-20,0-3 11,0 2-9,2-3-1,2 0 10,-2-3-10,1 1 13,3 2 7,-6-3 9,5 1 13,-5 5 0,2-1 0,0 1 19,-2 4 7,4-3-13,-4 4-20,0-3-6,0 7-16,0-3-16,1 1-11,-1 0-2,4 3 12,-4-3-12,2-1 12,2 0-2,-3 4-14,3-5 14,2 1 3,-6 2 0,5 1 2,-5 1-2,0-1 16,0 5 4,0 1-17,0-2 10,0 5-13,0 0-1,0 0-22,0 0-12,2 0-23,-2-1-6,2 1 9,-2-3 52,3-2 3,-3 3 48,2-3-3,-2 0-13,4 3 7,-4-1-13,0-2-23,2 2-3,-2 1 0,0-1-19,3 1 6,-3 2 12,0 0-2,0 0-9,0 0 11,0 0 1,0 0 0,0 0-1,0 0-3,0 0 1,0 0-13,0 0 13,0 0 0,0 0 3,0 0 12,0 0-8,0 0 9,0 0-12,0 0 1,0 2 27,0 1-29,0 2 0,0-4-13,0 4 13,0 3 34,0 0 1,0 6-3,0-1-16,0 1-13,0 2 1,0 0-2,0 0-1,0-2 12,0-1-1,0-4-10,0-2 1,0-2 0,0-5 0,0 0 13,0 0-3,0 0 6,0 0 0,0 0-19,0-4-1,0-2-21,0-4-1,0-4 20,0-3-42,0-5 1,0-1 31,6-1 2,-6 3 11,2 3 19,-2-3 13,0 7-3,0 1-10,0 2-3,0 4-15,0 1 15,0 5 0,0 1-3,0 0-13,0 0-1,0 0-2,0 0-23,0 0-3,0 0-28,0 0-13,3 0-14,-3 0 20,0 1 64,2 4 26,2-4-10,-4-1-16,0 2 2,0-2 27,0 0 6,0 0-10,0 0-25,0 0-93,0 0-94,0 0-139,0 0-169,0 0-329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0.0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6 234 1162,'-4'0'637,"2"0"-175,2 0-93,0 0-70,0 0-81,0 0-97,0 0-76,0-2-45,0 2-3,0-5-39,0 1-15,0-6 2,0-1 30,2 0 3,2-5 22,1 0 0,-1-2 2,0 5 1,1-4-1,1 5 0,-6 4 1,5 2 13,-5 1 13,0 0-7,0 3-20,0 2-2,2 0-13,-2 0 13,0 0-1,0 0-19,0 0 5,0 0-8,0 7 23,0-1 24,0 10 33,0 0-6,0 3-3,0 5-26,-2-1 4,-3 0-10,1-3-14,2-2 1,-2-2-1,3-2 11,-3-1-10,2 3-1,2-7-2,0 3-1,0-8-18,0 3-6,0-5 2,0-2 9,0 0 14,0 0 25,0 0 7,0-2-29,0-5-3,0-4-22,0-3 21,0-8-12,2 1-13,7-8 23,-3 1-16,4 3-3,-2-1 9,-1 1-3,-1 4 16,3 0 1,-8 8 1,3 1-1,-2 6 0,2 1 1,-4 5 21,0 0 6,0 0 2,0 6-28,0 11 51,0 4-26,0 13-12,0 5-6,0 3-10,0 1-48,0-7-70,0-4-32,0-2 76,0-9 74,0-6 22,0-4 13,0-4 0,0-5-9,0-2 18,0 0 17,0-2-7,0-9-47,0-8-7,0-5-58,0-5 4,0-4 0,1 0 28,5-7 1,1 4 12,2 3-7,-1-2 1,1 5 16,-2 4-26,-1 3 7,-1 8 10,1 5 12,-5 3 13,-1 7 12,4 0 14,-4 0-20,0 5-16,0 7 45,0 3-19,0 8 3,0 8-16,-5 7-16,1 2 0,-2 0-3,1 1-39,3-4-12,-3-6 54,3-6 29,-4-2 3,1-4 6,-1-6 0,6-4 7,-3-7 0,3 0-1,-2-2-2,2 0-1,0 0-6,-4-5-18,2-7-17,-1-5-77,-1-4 8,4-1-1,0 0 2,0 0 11,0-1 9,0 0 10,2 5 15,0 1 22,3 5-1,-5 8-27,4-4 3,-4 8 15,2 0 10,1 0-2,-3 9 3,2 4 50,2 6 49,1 3-26,1 5-21,-3 3-52,3-1-4,3-3-44,-3-3-35,-1-4 19,0-6 64,-3-2 4,-2-9 34,0-1 26,0-1 9,0 0 20,0-8 28,0-6-92,0-8-29,0-7-54,0-4 3,0-3 20,0-6 12,0-1-13,0 4 6,0-3 13,2 7 12,-2 5 0,0 11 2,0 4 0,0 5 15,0 5-3,0 5 0,0 0-13,0 0 0,0 7 0,4 5 25,-2 15 23,1 2-26,3 10-6,-1 3 10,1 2-26,-1 4-19,-1 1-42,1-6-28,1-5-32,-3-8 98,-3-8 23,2-10 39,-2-9 15,0-2 0,0-1 23,0 0 18,0-1-19,0-10-76,0-2-9,-2-9-71,-7-8 17,4-7 5,1 2 36,-5-8 22,2 2 29,-4 3-26,5-2 0,-1 10-3,3 4-1,3 6-12,-3 7 12,4 7 0,-2 3 1,2 3 16,0 0 3,0 6 7,0 12 12,0 7-10,6 10-5,-1 6 4,2 4-27,1-2-13,1-1 11,2-2 2,-6-8-63,-1-5 53,-1-5 10,-1-13 23,-2-1-4,0-6-7,0-2 30,0 0 21,0 0-63,0-10-41,0 1-80,0-5-67,-2-6-107,-1 0-185,-1 1-234,-1-3-487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1.5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8 402 26,'-3'-13'333,"1"-1"-115,-2 1-25,4-3-14,0-3 6,0 0-15,0-3-46,0 2-4,0-3 10,4 2 26,-2 0 59,1 7-33,3-5-10,-1 3-14,1 0-26,-1 0-48,-1-1-17,5 0-18,-2 4-8,2-1-18,-1-1-23,-1 6-16,2-2 13,-2 4-14,3 1-11,-3 3 5,4-1-16,-4 1-12,2 2 19,-1 1 32,3 0 0,-4 0 22,2 0-22,0 0-10,0 0 10,2 0 19,0 8 0,-4 0-18,4-2 0,-3 2 32,1 3 5,-2 0 1,4 1 28,-5-2-38,4 5 6,-2-1-22,3 2 6,-4 1-19,2-3-16,-2 4 16,4-3 13,-5 2-11,5-3 0,-4 3-2,-1-4-1,5 0-21,-6 3 6,2-5 13,-1 0-1,1-2-12,2 1 4,-3-2-11,1-1 20,-1 2-10,1-1 0,-2-3 0,4 1-3,-7-1 16,4 0-2,-1-2-14,-3 2-6,4 1-1,-3-3-12,3 2-1,-6-4 7,5 2-6,-5-3 16,0 2 15,0 1 4,0-3 4,0 2 12,2-2 0,-2 0 3,0 0 0,0 0-6,0 0-13,0 0-16,0 0-64,0 0-36,0 0-36,0 0-39,0 0-120,0-7-191,0 4-487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2.0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2 153 380,'-2'-8'470,"2"3"-341,0-4-129,0 1-16,0-4 13,0 0-14,0-2 4,0 1-58,0-3-89,0 0-29,0 3 84,0-1-74,0 0-47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8.47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217 682 115,'0'0'323,"0"1"-91,0 2-99,-4-3-110,2 4-23,2-3-13,-5 1 13,5 1 10,0-3-8,0 0 34,-4 0 62,4 0 29,-2 0 9,2 0-5,0 0-11,0 0 17,0 0 16,0 0-32,0-3-63,0 1-6,0 2-26,0 0-6,0 0 2,0 0 4,0-1-3,0 1 3,0-4 0,0 4-3,0-3 15,0 2 21,0 1 9,0-2 13,-3 0-1,1-3-51,2 1-12,0 1 21,0 1-2,0-2-7,0 4-10,-4-4-6,4 3-10,0 1 10,0 0-11,0 0-2,0 0-1,0 0 1,-2 0 0,2 0 16,0 0 13,0-3 0,0 1-6,0 2-22,0-2 2,0 2 13,0 0 0,0 0-12,0 0 8,0 0-9,0 0 0,0 0 16,0 0-6,0 0 6,0 0 7,0 0-1,0 0-2,0 0-1,0 0-18,0-1 8,0 1-12,0-3-1,0 3-1,0 0 2,0 0 2,-3 0 14,3 0-12,0 0 18,0 0-6,0 0 3,0 0 0,0 0-3,0 0 4,-2 0-8,2 0-12,0 0-2,0 0-11,0 0 1,0 0-4,0 0-10,0 0 7,0 0 16,0 0 3,0 0 1,0 0 1,0 0 14,0-4 19,0 3-34,0-1 18,0 2-6,0 0 0,0 0-10,0 0 13,0 0 0,0 0-13,0 0 10,0 0-10,0 0 13,0-3-3,0 3-11,-4 0 0,4 0 1,0 0-3,0 0-2,0-3-20,0 2 9,0-3 12,0 1-12,0-3-6,-2 2 17,2-2 2,0 3 2,0-6-2,-1 2-1,1-1 1,0-1 0,-4 2 13,2-5-10,2 4-1,-4 1 11,3-4 0,1 0-12,-6 2-1,6-3 2,0-1-2,-4 3-1,3-5-15,1 6 3,-4-4 10,4 2 3,-2-2 0,2 1 3,-4-3 0,4 6 1,-1-4-1,1 4-2,0-3 0,-2 4-1,2-2-19,0 2 3,0 0 16,0-2 12,-4-1 4,4 5 7,-2-1 2,2 1 1,0 3-10,0-5-15,-3 4 0,1-2 0,2 6 2,0-3 13,0 2-14,0 1 11,0-2-10,0-1 0,0 1-1,0 2 2,-4 0 8,4-1-11,0 1-1,0 0-1,0-4-2,0 4 0,0-4-16,0 4 16,0-2-13,0-1-3,0-4 6,0 6 10,-2-4-10,2 1 10,0-1-9,0-2 12,0 6 16,0-7 0,0 6-3,0-1-10,0-6-3,0 4 0,0 2-16,0-2 0,0 2 13,0 1-13,0 2 14,0 0 2,0 0 12,0-2 10,0 2 7,0 0 6,0 0-7,0-1 7,-3 1-3,1-3 6,2-1 22,-4 3-22,2-1-9,-1-3-26,1 3 16,0-2 3,2 3-19,-5-1 26,5-1-1,-6 1-3,6 1-12,-5-3 0,-1 0-11,1 0 20,-1-4-22,-1 5 25,2-4-12,-5-3-13,-1 4-3,4-2-27,0-3 30,1 3 19,1 1-19,-4-2-32,7 4 14,-2 2-1,2-2-25,1 1 2,1 4-5,0 0-13,0 0-42,0 0-95,0 0-88,0-2-124,7 2-92,4-3 54,0-4-214,-2 6-296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9.3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47 481 747,'-2'-6'635,"-3"-2"-287,-1-5-145,1-3-149,-1-6-54,1-4 0,-1-3 0,5-4 1,-5-7-2,1-2 2,5-2-1,0 1 2,0 0 40,0 5 36,0 4 32,0 10 20,0 5 51,0 11 44,0 4 16,0 4-4,0 0-90,0 0-90,0 4-57,0 9-54,0 9 54,5 5 20,1 4-18,-5 0-1,5-1-1,-4-4-2,1-5-1,-3-4 3,0-8 0,0-4 19,0 0 7,0-3 5,0-2-31,0 0 0,0 0-92,0 0-35,0 0-81,0-2-101,0-3-156,2-1-296,2-2-562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0.5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-2-2 795,'0'-2'687,"0"2"-228,0 0-203,6 0-252,-4 7-4,3 6 0,6 4 145,0 2 24,2 6-34,3 5-74,-5 2-22,4 4-38,1 0 15,-3 5 36,7-4-17,-9 7 23,2-5 22,-2 6-3,-6-6-3,1-4-17,-3-4 10,1-3-3,2-6-29,-5-6-32,3-2 7,-4-7-10,2-2-29,-2-4-6,0-1-6,0 0-65,0 0-28,0-1-33,0-11-36,0-5-75,0-4-159,3-1-71,-3-1-89,2 0-117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0.8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1253,'0'0'569,"0"0"-227,0 0-112,0 3-52,0 6-101,2 4-25,3 8 57,1 9 20,-1 4-20,3 5-39,1 3 4,-2 1-7,4 1 3,0 0 13,-4 1-13,-1-4-23,1-1-6,2-7-30,2-6-11,-5-6-16,-3-5 3,3-2 1,-1-6-4,-1 0-3,-4-7-10,0-1-63,2 0-58,-2 0-64,0 0-40,0 0-107,0 0-116,3-4-181,-3-8-380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07.9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10 159 101,'0'0'685,"-5"-5"-206,5 2-157,0 0-107,-3 1-110,3 2-34,0-6-39,0 6-29,0 0-3,0 0 0,0 0 2,0-5 14,0 5 0,0-1 7,0-3-10,0 4 3,0-3 4,0 2 6,0-4 9,0-1 7,0 4-22,0-1 2,0-5-10,0 7-12,0-6-32,0 1-4,0 0-3,3-7 20,2 9-1,4-6 4,-6 4 0,5 4-10,0-1 0,-8 3 7,9 0-17,-9 0 20,8 0-2,-5 0 16,2 0 2,4 0 0,-7 0 0,1 0 20,6 5-4,-4 1-3,4 4-11,-7-7-1,4 5 2,-3-4 14,2-2 2,-5 4-19,3 0 0,3 2 13,-6 3 23,0-9-1,2 13-12,-2-10 13,3 8 3,-3-2 13,0-2-1,0 2-12,0 6-6,0-1-11,0-4-19,0 3 0,0 3 0,0-5 0,0 4 23,0 3-7,0 1 1,0-1-17,0 2 0,0-2-3,0-2 13,0 1-12,-3-7 0,3 2-1,0-3 0,-2-3 12,2 1 4,0-4 10,-6 8-10,3-10-3,3 6 10,0 2-23,-5 5 0,2-7-29,3 8 3,-6-4 13,6 7 13,-2-1 1,2-2-1,0 1-11,0-1 11,-6-3 13,3 0 0,3-3 10,0-2-11,-5 2-8,2 3 14,-3-9-18,6 9-1,-3-9-1,3 4-1,-2-1-1,2 2 2,-6-3-1,3 1 0,3-3 1,0 7-18,-5-5 4,2 5 14,3 1-1,-8 1-1,8-6 3,-9 7 0,9 1-1,-5-3 2,2 1 1,-3-6-1,6 4 2,-2 1-2,2-6 0,-3 4 0,3-4 1,0 4 2,0-2 0,-6-1-3,6 4-2,-3 4-21,3-7 20,0 2 2,0-1-3,0 1 1,0-3 0,0-2-13,0 2 15,0-2-2,0-1-10,0 4 9,0-6-15,0-1-4,0 6 20,0-4-16,0 3-1,0 0 1,0-2 17,0 5-21,0-7-6,3-2-7,3 7-2,-3 0 18,-1-5 7,7 5-13,-4-3 23,-2-4 0,3-1-15,2 3 18,0-3 0,1 3-19,-7-3-20,7 0-42,-1 0 3,1 0 4,-1 0 17,0-6 57,1 5 0,-9-4 0,5-1-1,-5 4 1,6-1 11,-3 0 13,5-10-1,-3 12-4,4-12-16,-1 5 17,1-7-2,2 2-18,-3-1-26,0 0 0,1 0 10,-1-5-8,1 13 24,-1-10 0,-8 7 13,3-5-13,-3 9 2,2-3 31,-2-1 6,0-2 42,0 1 16,0 1-25,0-10-14,0 5-19,0 1-13,0-5-1,0-3-21,0 4-1,0-5 26,0 2-9,0-1-20,0 3 1,0-1 21,0-2 7,6 1-6,-6 1 12,0 2 20,0 3-3,0-5 0,0 7-11,0-3-5,0-3-7,0 4-10,0-5-3,0 2-14,0-9 1,0 3 0,0-4-1,0 7 0,-6-11 9,6 10-11,-2 2-12,2 1 11,-3-3 1,3 4-1,0 0 0,0 6-12,0-2 12,0-1-1,0 2 2,0-4-2,0 3-11,0 3 9,0-5 4,0 3 0,0-7 1,0 5 2,0-5-1,0 7 14,0-6-15,0 9-1,0 1 0,0-3-2,0 10-24,0-7 4,0 3 9,0 2 0,0 3-3,0 0-13,0 0 3,0 0 3,0-3 7,0 3 16,0-6 11,0-2 15,3 5-10,-3-7 3,0 2 4,2-3-4,-2 4-16,0-3 23,0 7-10,6-9-16,-6 10-22,0 2 18,0-3 1,0 3-13,0 0 13,0 0-13,0 0 15,0 0 1,0 0-1,0 0 0,0 0-3,0 0-9,0 0 10,0 0-9,0 0 12,0 0 4,3 0-1,-3 0 10,0 0-11,0 0-2,5 0 0,-5 0-2,0 0-1,0 0-17,0 3-102,0-1-144,0 13-189,0 2-16,0 4-334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1.1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-3-3 450,'0'12'743,"2"4"-388,4 2-140,5 9-19,0 3 34,-2 3-36,7 4-78,1 2-12,-1 0-11,0-3-22,-1 0 10,0-1-8,-3-4-8,1-1-20,-4-5-13,-1-2-10,-3-1-6,1-5-14,-5 1-1,3-2-1,-2-2-29,2-1-115,-4-2-116,1 1-154,3-4-210,-4-3-452,0-5 519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1.4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1-2 717,'3'0'411,"5"11"-150,1 5 9,4 6-26,-1 7-29,1-1-57,7 7-9,-7-3-49,4 2 17,-5-3-43,1 1-16,2-1-39,-3 0-3,-1-7 29,0-2-35,0-5-9,-3-3-2,-3-1 1,1-5-23,-1 0-3,1 0-61,-6-2-129,5-1-94,-5-3-172,0-1-253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1.8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-4-10 915,'-2'-1'781,"-2"1"-315,4 0-220,0 0-130,0 0-109,0 0-7,0 0-65,9 11 65,2 4 42,4 2 97,5 10-26,-5-2-17,7 7-9,-6 0-7,6 3 29,-9-1-48,3-3-4,-3-4 4,-2 3-26,0-8-26,-6-1-8,1-5-2,-1-2-1,-1-1-42,-4-2-87,4 1-97,-4-4-113,0 2-212,0-4-442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09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0 943,'2'14'652,"-1"8"-235,5 2-97,-2 3-22,1 7-54,1-1-90,-6 2-41,5 1-30,0-4-55,-3 2-28,4-1 0,-1-3-12,-3 2 14,4-4-2,-3-4 0,-3 0-39,0-7-95,0-1-26,0-5-59,0 1-169,0-6-229,0 5-379,2-5 307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3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0 707,'0'0'1508,"0"0"-1056,0 0-255,0 9-56,0 4 3,0 8-51,0 9-36,0 0-28,0 4-28,0 0 13,1-3-14,3 2-1,-4-3 1,0 1 0,0-7-4,0-2-21,0-6-77,0-2-65,0-5-35,0 1-78,0 0-147,0-7-227,0 4-331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6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89-2 1928,'0'9'606,"-2"6"-380,-3 2-40,-1 5 19,1 4-58,-2 3-64,1 2-55,2 4-8,3-3-5,-5 3-12,2-4-2,3-2 11,-5 0 4,1-6-16,-1 2-15,1-4-10,-1-1-55,1-1-76,3-3-87,-2-2-102,2-2-127,1-2-101,1-3-176,0 0-36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88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62-2 724,'0'7'795,"0"4"-368,2 3-181,-2 4-45,0 4-78,3-1-46,-3 2-19,0-4-38,0 3 5,0-4 7,0-1 10,0 3-6,-7-3-36,2-3-29,-6 7-90,2-5-72,-1-2-45,5 7-92,-4-8-151,3-1-182,1-6-82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3.09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90 0 1938,'0'13'486,"-6"0"-282,1 5-53,-1 5 0,1 0-45,-1 2-64,4 0-39,-3-2 0,5-2 13,-6 0-14,3-7 11,-3-2 6,4-3-19,-1-1-3,1-5-157,-2 2-101,1-5-42,-3 0-164,-3-3-787,-2-6 568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4.5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1977 533,'0'-10'508,"0"-2"-179,0-5-104,0-2-40,4-1-15,-4-3-44,0-2-12,5 1-7,-3-6-13,0-4-14,4 1 4,-1-3 16,1-3 0,3 0 23,-4-3-17,-1 3-13,1-4-23,4-2 3,-3 2 26,1 0-32,0-1 6,3-1-19,1-2-28,0 3-4,-2 1-8,5 1-14,3 4 0,-8 0 0,11 3-14,-5 0 14,5-1 9,-2-2-9,0 1 0,4 2 0,-4-2 4,4 1 8,-4 4-10,4 1 20,-3 1-12,3 0-10,-4 2 0,4-2 11,1-1-10,3-1 24,3 0-25,2-3-17,-2 0 17,1 2 0,-1 3 1,-4 1 15,1 8-16,-8 3-1,-1 1-2,-5 6 1,-1-1-14,0 5-10,-3 1 1,-1 0 12,8 1-6,-8-2 4,4 0 12,0 0 1,5-2 2,-3-3 13,3 3-10,-1-4 29,5 2-32,-2-1-2,1 4-20,-3-2 3,6 0 0,-7 2 17,-1 1-11,3 0-16,-5 3 13,-1-1 0,2 2 0,4-2 16,-5 0 11,1-1-10,4 1-1,-3 2 1,-5-2 0,6 4 1,-2-3-1,3-1 0,-5 4-1,2 1-2,-2 0-14,2 0-6,-3 0 2,3 0 20,2 0 13,-2 0-1,3 0-1,-1 0-11,-1 0-9,3 0 9,-3 1 3,1 3-1,-2-3 0,3-1-2,-5 0 2,-2 0 1,2 0-1,-2 0 2,-3 0-4,-1 4-7,-1-4-37,1 0-7,5 0-35,-5 0-26,6 0-39,-7 0 10,7 1 28,-2-1 10,-2 5-16,-2-2-14,-3 2-16,2 6-78,-4-2-245,0 6-114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5.9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0 234 759,'5'-8'492,"1"0"-183,1 2-78,6-4-19,3-1-11,6-2-59,-2 4-28,11-4-5,0-4-18,8 1-49,-5-2-8,7 4-33,-3 1 37,0-4 52,-1 6-7,1-1-35,-7 2 7,2 0 15,0 3 10,-4 3-41,-5-1-28,1 3-11,3 2-16,-1 0 0,4 0 4,2 0 12,2 0 25,1 0 18,3 0-43,1 5-2,0-2 1,6 4-1,-8-4 1,6-1 1,-2 6-2,-2-4-11,-2 6 11,-3-4-10,-6 4 12,0 0 0,1 2 2,-3 1 14,-1-1 9,-3 1-15,-1 1-10,0 0-19,0 1 19,-4 2-1,2 0 1,2 0-16,0 3 5,6-2 11,-5-3 1,3 6-1,1-4-19,1-1 19,-5 5-3,-3-8-23,0 3 7,-7-2 3,0-5 15,2 8 1,-3 0 13,1-1-12,2-1 2,-6 5-1,6 3 23,-3-3-25,1 6-4,2-1-18,-3 0-26,1-3-32,2-1 25,-6-1 46,6-2 8,-4-1 1,-2-3-16,2-1-3,-2 3 2,2-3 5,-2 0 8,2 0-9,-2 4 13,2 1 0,-2-2 12,2 6 17,0-1 0,-4 5-29,4-2-2,-2-1 0,2-1-1,-3 4-17,-1-2 17,2-3 0,-2 1 0,1-2 3,1-1 8,2 3-8,-6-6 0,6 5-13,-7-4 1,7-2 12,-2 5 11,2 0-7,-4 0-4,0-1-45,3 3 9,0-5 4,-6 4 29,2-1 3,-1 2 1,1-4 0,-3 2 12,3-1 13,-4 5 41,1-1-25,-1 2 19,0 0-42,-2 0-18,3-2 0,-1 2 2,-2-3 20,4 0 2,-2-6 11,1 5-4,3-5-16,-6-2-16,2-1 0,1 5 2,-1-5 14,2 7 9,-4-5-2,0 3 5,0-1 11,2-4-20,-2 0 3,0-1-9,0-2-10,0-2-1,0-3-2,0 0-45,0-4-15,-2 1-4,2-2 0,-6 0-10,6 0-35,-5 0-74,-1-2-123,1-3-386,-1-1-436,-1-1 471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11.77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1996 441,'3'-7'369,"2"1"-184,12 2-106,-6 0-11,14-2-6,0-2-16,3 8-17,3 0 20,8 0-4,-11 0-22,-1 10 29,-7 1 91,2 3 56,-13-2 3,-1 7 6,0-5-40,-5 5-39,0-5-9,2 6 2,-2 12-32,3-2-41,-6 6-24,0-4 7,0 11-28,0-2 8,0 4 1,0 0-13,0-7-11,0 3-2,0-8 13,0-7 11,0 1-7,0 0 41,-9-7 48,4-1 6,2-5-7,0 9-22,-2-2-28,2-1-20,-5 5-22,8 0-11,-9 3-8,9-6 3,0 3 4,0-1 10,0-4-11,0 2 13,0-5 0,0-4 1,-5-2 24,5-2 4,0 4-4,0-7 1,-3 0-4,3 5-9,0-3-11,0 2-1,0 1-1,0-5 1,0 5 2,-6-3 10,3 1 6,3 2-3,-5-2-14,2 2 0,-2-4-1,2 4-1,3 6-1,-3-5-12,3 6 1,-6 0 9,4 3 0,2 4 0,0-3 1,0 3 2,0 1 0,0-1 22,0-4-6,0-7-15,0 2 0,0-1 1,0-2 11,0-4-13,0 2-1,0 3-12,0-9 1,0 9-7,0-9-4,0 4 4,2-1 3,4 0-6,-3 0 3,0 0 16,5-7-29,-3 2 13,4-1 6,-6 4-9,2-4-7,4-2-25,-7 0 9,4 0 13,2 0 10,-2 0 19,8 0-20,-6 0-2,1 0-1,-1 0 23,0 0-19,-5-8 2,5 6 9,1-2 11,-1-9 25,0 7 20,-5-8-10,3 1-3,2-3-3,-5-1-16,5-2 0,1 5-11,-1-12-1,-5 7 2,5-12-3,1 10 0,-1-9 1,0 2-1,1 2 0,-1-6 16,0 4 10,-5-5-7,3 11-6,-6-6 3,0 3-1,0 3-11,0-5 12,0 2 6,0 5-9,0-5-1,0 4 4,0-5-3,-9 2-12,4-4-1,2 2 2,-5 0 1,-1 0 13,1 7-14,5-9-2,3 7-25,-8 1 6,8-5 3,0 8 16,-6-2 0,6 5-3,-3-2-23,3 1 13,0 2-2,0-1-1,0-5-10,0 5 11,0-6 15,3-1 12,3-4-12,-3 5 0,2-11 0,-2 10 1,0-5-1,2 5-2,4 1 1,-7 3 1,4 4 0,-6-3 2,3 5 0,-3 5 1,5-5 10,-5 3 0,0-1 9,0-2 3,0-2-12,0-4-10,0 0 13,0-7-15,0 10 12,0-4 3,0 0 0,0 3-13,0 8 16,0-7-18,0 8 1,0 0 2,-5-1 8,2 0-12,3 0 3,-6 3 13,4-6-13,2 7-1,-6-5-2,3 2 0,3-2-16,-5 2-3,5 1-7,0-4 4,0 4-4,0-9-2,0 5 2,0-1-2,0-2 2,0-2 7,0 7 16,0-5-16,0-1 15,5-1 2,-2 8 1,3-7 0,-6 7 1,2-6-2,4 10 0,-6-6 2,3 5-2,2 1-17,-5 2 6,0-6 0,0 6-16,0 0-9,0 0 3,0 0 6,3 0-13,3 0-3,-6 0-6,8 0 41,-2 0 10,8 0 16,-3 0-14,3 0 1,-6 0-3,0 0 3,4 0 13,-4 8 3,9 0 10,-9 8 22,6 4 33,3 0 5,-3 10-38,2 0-28,4 6-7,-4 1-16,1 4-13,-11-8 10,8 5-13,-3 2 13,-3-7 2,1 2 1,-4-4 0,4 2 3,-9 0 9,2 1-12,-2 2 2,3 2 11,-3 3-10,0 4-2,6 1-1,-6-6-2,0 6 2,0-1 1,0-7 2,0 3 0,0-9-1,0 1 11,0-3 9,0 0-6,0-2 3,0 0-3,0 5-4,0-6 4,0-4 0,0 7-14,0 3-1,0 5 2,0 1 0,0-2-1,0 4-2,0-2 1,0-6 1,0 0 0,0-2 14,-6-4 25,6 1 1,-3 2-11,3-2-9,-2 5 1,2-2 8,-6 1-2,3-1-7,-2 4-19,2 4 0,3 0-3,-6 6 0,6 1-2,-3-1 0,3 2 0,0-15-1,0 0 3,0-3 23,0-9 27,-5 0-12,2 1 3,3 1 0,0-2-19,-8 8-7,2-7-11,3 7-1,3-2 0,-5 3-2,2-1 0,3 0-1,-3-1-2,3-2 2,0-2 1,-8 2-1,8-4 3,0-1 13,-6 2 12,3-3 9,3-7-5,0 6-1,-5-1-9,2 3-6,3-1-4,-5 6-9,2-3 13,3 6-14,-6-8 0,3 9-1,3-11 0,-5 1-1,5-1 0,0-1-2,0-5 0,0 4-11,0-5 10,0-5 1,0 7 0,0 2 1,0-4-1,0 2 2,0 1 2,0-1 1,0 5 13,0-4-16,0-1 1,0 6-1,0-2-3,0 0-13,0 2 14,0-5-14,5 3 13,4-1-12,-9-3 12,8 5-10,0-5-9,1-7-3,2 10 0,0-1-6,6-5 9,0 1 6,-1-2 0,1-6 4,3 10-1,-4-13 10,1 1-63,-9-1-6,1 0 18,2 0 10,-3-6 30,3-5 14,3-4 19,3 0 10,-3-8-10,3-4-19,-1-1-3,1-3 1,-6 4-13,3-4 12,3 4-8,-9-6 11,1 5 2,-4 3 0,9-6 0,-11 1 1,2 0-2,4-6 18,-1-1-17,-8-1 2,9 0 11,-9-6 1,0 7 0,0-9-15,0 9 1,0-7 14,0 10-14,-9 1 17,9-3 6,-8 3-12,2 0 5,3 3-2,-5 2 3,8 0-3,-8 3-13,2-2-1,3 7 1,1-9 0,2 1-2,-6 2 2,3-6 1,3 2 14,0-6-2,-8-6-13,8 4 13,-6-5-13,4 8 0,2-9-3,0 7 1,-9-1 2,9 0 10,-8 6-11,2-1 14,3 0-1,-2 8-12,5-7 13,-3 6-3,0-2-10,3 4 0,-8-9 9,8 3-11,-6-6 0,4 7 0,2-7 0,-9 6-1,9-5 3,-8-4-1,2 2 1,3 2 9,-5 4-10,8 9 1,-3-3-1,3-2 2,-5 2-1,2 5-1,3-7 1,0 7 0,0-9-2,0 9-1,0-8-2,0 3 1,-6 0-1,4-5 2,2 7 0,0-4 0,0-6 0,-6 5 1,3 3 1,3-7 1,-8 6-1,8 2 0,0-4-2,-6 3-1,6 3-2,-2-3 2,2 0 0,0-3-2,0 7 1,0-4 1,0 2 0,0 2 1,0-5 1,0 1 1,0-2 0,-6-3 10,3 8 4,3-11 3,-3 2-7,-2-2 1,2 0-10,-3 7 9,4-7-12,2 6 2,-6 5-1,6 5 0,-3-3-1,3 1 0,0 0 2,0 0 11,-5 10 15,5-8 9,-3 3 4,3-4 24,0 4 0,-8-5-28,8 5-19,-6-6-5,6 1-12,-3 5 0,3-5-1,-3 2-1,3 1 0,0 2-1,0-5-17,0 2 17,-5 0-1,2 0-13,3-2 15,0 5 0,0-7-1,0-4 0,0 7 2,0-3 1,0-1 12,0 2-1,-5 3 0,5 4 4,-3 2 8,3-3-8,0 0-14,0 0-2,0 1-1,0-5-1,0 0 1,0 1 1,-6 0 0,3-4 1,3 3 0,0-7 2,-5 11-1,2-5 0,3 1 0,0-2-1,-6 0-1,4-1-1,2 7 1,-6-5 0,6 5 1,0 2 0,-3-4 1,3 5 0,-2-1 0,2-6-2,-6 3 1,3 1 0,3-4-1,-5 3 1,2-2 2,3-4-2,-6-4 0,3 5 0,3 1-1,-5-1 0,2 7 0,3-1 0,0 1 0,0 6 1,-6-4 0,4 3-1,2 2 0,0-1 0,0-5-1,0 10-2,0-9-10,0 3 10,0-1-9,0 0 10,0-2-1,0 1 1,0-5 0,0-3-1,0 6 3,0-9 4,0 3 11,0 0-12,-6 3 0,6 2 13,0 4 2,0-1-15,-3 3 0,3-1 10,0-3-11,-5 4-1,5 4-1,-3-5-1,3 1-1,0 5 0,0-6-2,0 4 1,0-4-9,0-3 9,0-2 0,0 9 1,-3-6 2,3-2 1,0 5-1,0-7 2,0 8 1,0 0-1,0-1-1,0 3 0,0-1 0,-5 2 0,5 1 0,-3-4-1,3 0 0,0 0-1,0-1 1,0-4 0,0 2-1,0 1-1,0-4 0,0-1 1,0 2 1,0 2-1,0 4 1,0-1 0,0 4 1,0-4 1,0 6 1,0 0 0,0 0 10,0 0-11,0 0 1,-6 0 9,6 0-10,0 0-2,-3 0 0,3 0-1,0 0 1,0 0-25,0 0-27,-8 6-65,8 2-94,-8-6-124,-6 1-265,8-3-637,-10 0-842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6.2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2000,'0'4'631,"0"0"-399,0-3-130,0 1-31,0 3-71,0-5-16,0 1-64,5-1-197,1 0-192,-1-1-149,-3-6-374,2-2 408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28.75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50 542,'0'0'672,"0"0"-233,0-4-123,0 4-66,0 0-65,0 0-43,0 0-45,0 0-36,0 0-26,0 0-15,0 0-20,0 0-15,0 0-18,0 0-12,0 0-16,0 0-20,0-2-6,5 2 87,3-2 23,1-1 35,-2 1-26,4 2-30,0-1 0,0-3 18,-2 4-17,6-1-3,-4-4 26,-2 5-23,0-2-2,2 1 2,0 1-1,-4-7 21,0 6-11,2 1-11,2-2 1,-7 0 14,5 2 0,2 0-15,0 0 28,-4 0-3,4 0-7,0 0 17,-3 0-20,-1 0 0,2 0-3,-2 0-11,2 0 1,-5 0-1,5 0 11,-3 0-12,-1 0-1,1 0 3,1 0 6,-2 0-9,3 0-13,-3 0 13,4 0 0,-7 0 0,4 0 0,-1 0 0,-3 0 0,3 0 2,-1 0 0,-2-3 0,7 3 1,-4-1 10,3 1-10,-3-5-1,1 5-2,-1 0-1,3-1 0,1 1 0,-6 0-12,6 0 12,2 0-2,-5 0 1,1 0-11,0 1-26,-1-1 20,3 5 17,-2-5 2,3 0 1,-7 1 9,6-1-10,-3 0 0,5 0-2,-6 0-1,-1 0 3,5 0-1,-4 0-12,3 0 12,1 0-21,-5 0 20,1 0-17,4 0 16,-3 0-13,-1 0 13,1 0-1,-6 0-12,3 0 15,1 0 0,-2 0 0,1 0 0,-1 0-9,2 0 10,1 0 13,-3 0-10,2 0 1,1 0-3,-3 3-1,4-3 0,-5 2-3,5 0-20,-2-1-12,1 3-1,-5-1 20,2-3 14,1 1 2,-3-1 0,0 2 16,2 0 0,2 1-15,-2 2 2,1-4 10,-1 4-11,4-3-2,-1 4-3,-3-2-23,7 0-3,-9 0-10,6 1 23,-5-3 3,3 0 1,-4 1-2,2-2 14,0 3 2,-2-3-2,0-1-1,3 6 0,-3-6-2,2 2 3,2-1 4,-2 2 18,1 2-22,3-1 0,-4-1 0,1 2 0,3-2 0,-6 2-18,3 1 5,1-5 10,-2 1-13,-2 1 13,4-1 1,-4-2-17,1 3 16,-1-3-1,4 0-12,-4 1 14,2 3-1,2-3 3,-4 1 1,5-1 12,-5 8 6,2-8-19,1 6-17,-3-2-28,6-3 9,-6 3 17,0-4 18,0 3-1,2-4-18,-2 0 19,0 0 1,0 0 1,0 0-1,0 0-15,2 1-24,-2 3 29,3-3 10,-1 1 3,2-1-1,1 4 1,-5 0-3,2-3 3,2 2-3,-4-2-3,2 1 1,1-3 2,-3 0 2,0 0 21,0 0-4,0 0 4,0 0 9,0 0-3,0 0 4,0 0-11,0 0-2,0 0-1,0 0-3,0 0-3,0 0-10,0 0-1,0 0 2,0 0-4,0 0-4,0 0 1,0 0 2,0 0 0,0 0-34,0 0-72,0 0-75,0 0-106,0 0-224,-3 0-679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33.2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97-1 51,'-2'0'822,"2"2"-334,0-2-162,0 5-81,0-2-38,0-2-19,0 6-39,0-2-36,0 1-4,0-2-12,0 6-17,0 0-9,0-1-7,0 9-16,0-2 4,0 1-4,0 1-10,0 7 0,0-3 1,0 3-11,0 4 14,-5-3-7,5 2-10,-6 2 1,3-6 5,1 6-2,-4 0-27,3-4 1,1 3 8,0-3-11,-3 3-23,1-8 23,2 4 2,-3-1 23,5-2-12,-6-6-13,3 1 0,1-4 2,-2 3 11,4-3-11,-2 0 1,2-1 16,-2 6-16,2-1-3,-3 0-2,3 5-1,-2 4 1,2-1-9,0 2 11,0 1 2,0-2-1,0 1 11,0-1-10,0-1-2,0-4 0,0-4 1,0 2 0,0-1 0,-4-5 0,2 5 2,2-5 10,0 3-13,-3-5 0,3-3-3,-2-1 0,2 2 1,0-1 2,0-3 1,0-2-1,0 2-1,0-4-2,0 7 3,0-6 0,0 0-1,0 7 1,0-8 0,0 1 3,0 4-2,0-2 2,-4 0-1,4 0 14,-1 4-14,1-5 0,-4 4-1,4 0 1,-2-1-1,2-1-1,-4 1 1,4-2-1,-1 1 2,1-4 14,0 2 3,-2-3 0,2 0 3,0 0-19,0 0 13,0 0-13,0 0 10,0 0-10,0 0 0,0 0 19,0 0-21,0 0-1,0 0-2,0 0-1,0 0-22,0 0 3,0 0-7,0 0-18,0-3-61,0-3-54,0-4-68,3-3-26,8-2-83,4-6-446,-2-1-812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5:55.3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212-3 720,'-2'0'684,"2"0"-223,0 0-213,-4 0-63,2 0 9,2 4-75,0 0-119,-5 5-6,5 0-16,0 4 22,-4 8 4,4-5 31,-1 2-15,-3 3-4,4 1 32,0 4-3,0-1-10,0 5-9,0-3 16,0 5-19,0 3 9,0 0-13,0-2 3,4 6-18,1-6 8,-5-2-12,2 3 0,1-4 0,-3 0 0,6-3-12,-6 3-4,0-1 12,2-4 3,0 1 0,-2-7 1,3 1-1,-3-4 1,0-4 18,0-2 2,0-6 15,0 5 3,0-2-9,0-1 3,0 2-19,0 4-11,0 1 14,0 5-15,0-1-1,0 1-1,-3 1 1,3 3 1,0-5-1,-2-2-12,2-1 12,-2-1 4,2-8 12,0-1 0,0 1-4,0-3-8,0 0-4,0 3-1,-4-1-15,4 4 0,0 0-7,0-3 7,0 4-6,0-3-7,0-3-3,0 0 16,0-3-7,0 2 11,0 1 12,0-3 3,0 0 10,0 0 6,0 0 0,0 0 10,0-5 25,0 2-38,0 2-16,0-1-1,4 2-27,-4 0-5,0-3-2,0 1-3,4 1 14,1-8 24,1 4 61,3-7-26,2 3-12,-8 0-4,6-1 7,-1-1-7,1-2-6,-4-3-2,3 2-10,-1-3-1,2 4 4,-2-2-2,1 0 20,1 2 7,-2 0-4,2-4-21,2 4-3,2-1-1,0-2 0,0 1-4,3-2 2,0 3-10,1-7 8,1 5 2,4 1-14,-6-3 16,-1 5 0,5-6 0,-5 6 0,5 2 0,-7-1-3,-1 1 2,-1 3-2,2-1-16,-2 7-1,-2 0 1,0 1 19,-3 1 12,3 0 14,2 0 9,-4 3 3,0 8-22,3-5 2,1 5-18,-6-3-16,4 6 16,-3-3 0,3 2 13,-2 5-11,-1-6 1,-1 2 0,0 2 0,-3 1 0,4 0 0,-3-3-1,3 5 0,-6-1 1,5 2 10,-3-1-11,0 3 0,2-1-2,-3 6 2,3-2 2,-4 3 15,2-1 3,-2 3-3,0 0 3,0-5 1,0 4-11,0-7 1,-2 5-11,-3-6 11,1-1 0,2-2-12,0-1 0,-3 4 1,-1-5 14,-5 3-14,2 2 1,2-1 29,0-1 2,-8 3 1,6-2 13,-7 1 12,1-6 9,6 4-9,-8-2-25,1 1-10,3-1-10,-7-2-12,6 2-3,-7-3 3,7 4-1,-3-5-1,5 3-1,-8 1 0,5-4 2,-2 4-1,1-4-1,3-4 1,-3 7 15,3-8-4,-2 2 4,1-2 9,-1 0 0,2-2-9,1 2 2,-3-7 1,2 6-6,2-2 5,0-1-5,0 0-3,4-4-10,0 4-3,1 1 1,1-4-1,1 1 1,2-2 1,-1 2 1,1 1 1,-2-3-1,2 1 0,2-1 0,0 4 0,0-4 0,0 0-2,0 0-11,0 0 11,0 0 2,0 0 1,0 0-1,0 0 0,0 0 0,0 0 0,0 0-1,-1 0 0,1 0 1,0 0 0,0 0 2,0 0 14,0 0-4,0 0-9,0 0 10,0 0-10,0 0 19,0 0-4,0 0 10,0 0 4,0 0 5,0 0 3,-6 1 22,6 1-24,-5 3-20,-1-4-5,3 6-12,1-4-1,-2-1 0,2 3-3,-1 0-9,1 2 9,0-2-13,-2 3 4,2 0 0,-1-3 10,1 5 0,-2-3 2,-1-1 0,3 0 3,-2 5 0,3-3 9,-5 2-9,4-4 0,-3 7 10,-1-4-12,1 3 0,-1 1-1,1 0 1,-1-1-1,1-3 0,3 4 0,-3-2 0,-1 0 0,1 1-1,-1-3 1,1 2 1,-1-1 0,4-1 2,-3 2 9,-1-1-11,1-1-1,-1 4-1,1-2-11,0 0 11,3 0-1,-4 3 0,1-2-11,-1 0 11,3-1 0,-3 0-10,4 1 9,-1-2-13,1 0 13,0 0-12,2-5 13,-4 4 0,3-3 0,1 1 2,0-1 0,-4-3 0,2 5 0,2-1 0,-4 0-3,3 1 1,1 2 2,0-4 0,-6 1 0,6 4 1,-4-5 12,3-1-10,1-2 0,-4 0 0,4-1 9,0-2-8,0 0 11,0 1-13,0-1 1,0 0-1,0 0-2,0 0 0,0 0-12,0 0-4,0 0-12,0 0-15,0 0-13,0-1-9,0-4-16,0 2-7,0-2-3,0 0 0,0 4-31,0-4-100,5-8-205,5-3-213,2-2-479,5 1-223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3.2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1545 26 461,'0'-3'603,"0"2"-219,0-3-163,0 3-18,-2 1-12,2 0-16,0-1-32,-2 1-30,2 0-3,-2 0-4,2-3 4,-3 3 31,-1-3 0,-1 1-35,1 2 2,-2-2-35,-1-1 10,-2 0 15,0 3 0,-3 0 0,-3 0-6,-2 0-45,-3 0-13,-4 0-32,-4 0 20,-3 0 0,-2 0-19,-4 8 13,3 1 12,1 5-26,-6-4 2,5 7-3,-2 2-1,-1 0 0,3 1-1,-1 2-2,4 1 2,-4 3-2,5 1-19,0 0 22,2 2-1,-1 2 1,6-1 1,-2 4 1,7 0-2,-2 0-18,2 0 15,7 2-1,-4 1-8,2-1-4,2 1 13,3-5 2,1 1-12,5-5 10,-3 2-9,3-1 12,2-2-1,0 2-2,0-1 1,0 1-1,0-3 2,0 3 0,0-5-1,0-4 2,0-3 3,0-3-1,0-4 1,0-2-1,0-4-1,0-2 2,0-1 16,0-1 12,0 0 10,0 0 18,0 0 4,0 0 8,0 0 17,0 0-11,0 0-9,0 0-3,-2 0-6,0 0-7,2 0-2,-2 0 2,-5 0 0,0 0-49,-8 0-3,-3 0-40,0 0 22,-4 0 17,0 0 1,2 0 10,1 0-7,2 3 13,-1 1-16,2-2-16,2 4 16,-1-4 1,1 3-1,2-2-2,1 2 0,-2 0 1,1 0-1,2-1-13,-1 4 2,0-2-11,-1 0-10,0 2 9,2 1 10,-2 3 2,-1-2 1,2 4 11,-5-4 1,3 4 2,0-2 0,-1-1-2,-1 2 3,4 2-3,-4-1-1,1-1 1,0 0-18,4 2 17,-2-4-1,1 1-14,4 4-2,-1-2-7,0 0 0,1 0 4,1 1 18,-2 0-16,4 1 16,-2-2 0,2 4 2,3-3 1,-6 3-1,3 0-2,0 1-19,4 0 9,-2 4-8,2-4 2,0 3 16,0-4 1,0 1-14,0-2 4,0 0 10,2-3-1,-2-2 0,3 1 0,-2 0 2,2 0 0,-2-3-12,6-3 10,-4 1-16,1 4 7,3-4-7,-2 2 7,3-4-1,-2 2-9,2 1-3,3 1 11,0-2 14,2 5 0,0-6 0,2 2-19,1 0 7,0-4-10,-2 0 19,4 1-19,-3-3 9,0 1 1,4-4 10,-8 0 1,7 0 1,-3 0 1,-1 0 1,0 0-2,-1-4 2,3 1 16,-3-4-17,1-2 1,3 0 0,-1-3 0,-1 1 17,3-3-17,5-1 17,-3-1-16,6-3 15,0 0-18,3 0-18,1 1 7,2-3 9,-1 5 1,2-2-11,-1 3 12,-3 0-3,-2 4-1,0-1 4,-5 2-1,0-4-1,-2 4-1,1-4 3,-2 1 0,6 0 28,-2-1-27,6 2-1,1-4-2,2 0 2,5-1-1,0-1 2,6 0 0,1-1-1,4-3-22,4 3 0,3-2 19,2-3 2,0 2 1,4-2-15,-2 4 15,-7-2 1,-4 3 2,-4 4-1,-8 0-2,-1 4 0,-7 2-2,0 3-14,-3-1 14,-2 1 1,-1 2-18,4 1 16,-1 2 0,2-1 2,0 1-2,3-4 2,4 4 1,6-4 0,7 0-1,5-3 1,6-5 32,5 2-30,-1-3-1,4 0 0,-6 1 0,5 3 12,-6-2-12,-1 5-1,-4-1 3,-2 1-3,-5 4 0,-3-1-13,-6 4 10,-2 0-25,-2 0 26,-3 0 0,-1 0-14,0 0 16,-4 4 0,4-1 0,1-1 0,-1 3 2,2 0-2,5-1-1,3 2 1,-1 2 0,8-4-2,0 2 0,-6-2-1,6 0 3,-4-2 0,-3 4 19,-2-5-19,-1 4-1,-2-1 1,-1 1-1,0 0 1,-2 0 1,2 3 1,-3-2-1,2 2 0,-2 1-1,-1 0-13,1-2 13,-1 2 3,2-2-1,-2-1 9,4 1-11,-4-4-1,2 4 1,1-2 2,-3 0 11,-2-1-12,-2 0 0,0 2-1,-1-2 0,-3 2-3,0 4-1,0-2 1,0 4 0,3-3 0,-6 0 2,3 2 1,-1 2 14,1-3-14,0 2-4,2-2 4,-2 2-1,3-2-10,-2 1 11,6 1 2,0-2 14,0-1-16,-3-2 0,-1 6-1,-3-3-17,-3-1 18,2 4 3,-3-1 10,-2 2-13,-1 0 12,2 1 1,1-1-12,-2 1-1,2 1-1,0-2-1,-2 0 2,5-4-1,-2 6-1,2-5 2,0 3-2,-2 0 2,1-1-9,-2 1 9,0 0 13,-1 3-12,1-1 1,-2 2 0,2 2 1,0-3 16,2 0-17,0-2-1,4 3 8,0-4-9,-1-2-12,1 1 12,0-6-3,-4 0 1,0-1 1,-6-2-10,-4 1 11,-2-1 1,-4-3 1,0 3 1,-4-4 10,3 1-10,-3-1 0,0 0 19,0 0-7,0 0-15,0 0-123,0-6-157,0-3-244,0-2-3,0-5-555,-7-6-491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5.92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27 609 963,'0'-4'466,"0"4"-109,-1-1-44,-2 1-57,2 0-43,1 0-45,-1 0-52,1 0-20,0 0-9,-3 1 22,-1 5-48,4-3-61,-2 6-70,0 5 38,0 4 32,-1 9 55,2 9 5,1 1-21,0 4 5,0-1-21,1 0-7,8 0-16,3-4-4,2 1-18,2-4 6,5-1 13,-6-1-26,7-2 10,3-3 17,-3-2-1,1-5-20,5-2 11,-5-4 12,3-3 9,-1-4-9,-2-5-22,3 2 11,-4-3 11,3 0 32,-3-9 13,0-2-7,-1-5 13,-2-1-35,2-5 3,-1-5 19,0-1-6,-3-4-32,3 0 1,-7-3 17,1-2-5,-1 0-11,-4 2 14,-3-4-3,1 3-1,-3-2-12,0 3-16,0 3 4,0 2-7,2 0-10,-2 5-6,1 3 6,-1 3 7,0 3 9,1 1 13,-1 5 2,-3 1-2,-1 4 4,3 2 21,-3 3 13,0 0-3,0 0-6,0 0-7,0 0 7,0 0-14,0 0 4,1 0-6,-1 0-11,0 0 14,0 3 3,0-2-2,0 3-17,0 0-38,0 1-16,0 1 35,0 6 19,0 4 54,0 2-24,0 5-30,0-1-16,0 1 13,4-3-26,3 3 1,1-1 25,-2-4-25,4 3 15,1-2 0,-5-2 12,7 2 0,-4-3-1,4 2-1,-1-4-22,2-1-4,1 0-12,-1-6 25,1 2 13,1-2-13,1-4 15,-3 3 0,4-5 1,2 1 2,1-2 1,-2 0-1,2 0 0,2 0-2,3-6-35,5-4 35,3-2 2,4-4 1,1-5 13,1 1-15,-4-3 22,-2 1-1,-4-2 0,-4 1-19,-1-3 20,-3 4 18,-4-1-16,0-2-6,-2-1-17,-2 2 26,-2-3 0,1-1 7,-2-3-35,1-2 0,-2 1-1,1-1 1,-2 3-16,0-2 16,-1 6 15,-3-4 1,0 6-14,-3 2 17,2 2 0,-4 3 10,0 3-1,2 0-15,-2 5-13,0 2 2,0 4 10,0-1-9,0 1-1,0 3 1,0 0-2,0 0 0,0 0 2,0 0 13,0 0-4,0 0-12,0 0-2,0 0-17,0 0 4,0 0-1,0 0 16,0 3 0,0 1 0,0-2-2,0-1-27,0 2-9,0 0 7,0 2-4,0 5 35,0 1 14,0 8-2,4 0-12,1 3-3,0-2 3,3 3 0,4 2 2,-2-2-1,6 5 0,-2-2 1,3-3-2,-1 0-19,3-4 0,3 2 0,4-3 16,5-4 3,6 1 0,-4-3-19,1 1 3,1-6 16,-5 0 4,-4-1-2,0-1-1,-4-4 2,4 2-1,-4-3-1,0 0 12,-1 0-12,0-3 18,-4-2-17,1-3 17,-1-2 6,-2 0-3,1-4 7,1-1-13,-2-1-14,0-2 10,0 2-9,-2-5-1,3 2 1,-2-3 0,0-2-2,1 0 0,-1-1 0,-1 1 0,0-1-1,-4-1 1,4 3 2,-5-1 19,-3 0-19,4-1 15,-4 5-15,2-3 9,-1 2-12,-2 1 0,4 4-2,-4 0-1,0 0 3,0 6 0,0-2 3,1 2 16,-4 3-3,3-1-13,-3 3 25,2 2 4,-1 1 9,-2 2-1,0 0 4,0 0 3,0 0-3,0 0-10,0 0 1,0 0-4,0 0-3,0 0-6,0 0-4,0 0 7,0 0-6,0 0-16,0 0 12,0 0 10,0 0-6,0 0-4,0 0-12,0 0 13,0 0-13,2 0-1,-2 0 0,0 0-2,0 0 13,0 0-1,0 0-9,0 0 10,0 0-10,2 0 9,-2 0-9,0 0 10,0 0 2,0 0-13,0 0 13,0 0 7,2 0 0,-2 0-10,0 0 3,0 2 13,0-2 6,0 3 12,0 0-3,0-2-21,0-1-22,0 1-14,0 7-23,5 2 27,3 7 10,1 3 22,4 4-7,-2-1-14,1 2-1,1-1-2,-1-2-9,0-4 10,-1 2 1,0-1 0,0-2-15,-2-1 13,3 0 2,-2 0-3,1-4-1,-2-2-11,4-1 0,-4 1 12,1-2-19,2 0 3,2-2 7,-2 1 9,5-4-12,-3 1 12,-1-2-10,2-2 10,1 0-12,1 0-1,4-2-5,1-3-16,4-4 9,-1 3-22,1-3-3,0-1 29,-2 0 24,2-5 2,0 2-2,0 1-13,3-3 11,1-1-10,2 1-3,2-2 14,2-1 1,-2 1 0,1 1 3,-5 2-2,-1-1-1,-6 2-2,-1 1 2,-4-1 0,-1 6 0,-4-2 0,-2 0-1,-1 1-1,-2 2 0,-2 2-10,-2 0 12,0 2 0,-4 2 0,0 0 0,3 0 3,-3 0 9,0 0 4,0 0-1,0-3-2,0 3-1,0 0-9,0 0 0,0 0 10,0 0-11,0 0 0,0 0-1,0 0-1,0 0 0,0 0-2,0 0 1,0 0 0,0 0-12,0 0-18,0 0-18,0 0-7,-3 0 3,3 0-13,-1 0-103,-2 0-140,-1 0-143,-5 0-362,0 0-803,-5 0 881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7.8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740 1143 1123,'-11'0'459,"-2"0"-190,0 1-108,-1 3-51,-3 0-6,0-2-7,0 2-13,-1-4 10,-4 0 2,0 0 49,-1 0-35,-10-5 47,3-4-19,-5-1-4,-1-4-13,-2-3-32,-2-4 22,-3 0-16,4-3 15,0-5-22,1 3-31,3-3 24,6 0-74,3-4-7,1 1-2,5-3-33,5-3-15,2 1 9,4-4 7,2-1-1,3-2 19,4-1-18,0 1 34,4 0-1,4 3-12,4-2-12,1 4-13,2 1 22,6 0-9,1 3-10,4 0-5,1 3 39,6-1-20,-1 4 2,2 0 6,5 5-31,-4 3 28,0 2 13,-1 5-23,-5 5-2,-3 4 2,-7 1 7,3 4-3,-1 0 0,-7 4-7,2 2 10,-2 5-64,-4-1-100,1 3 32,-2-2 48,0 3-132,0 0-237,-1-1-284,1 2-553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8.4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539 493 838,'-18'13'479,"-2"0"-202,-2-6-82,1 0 7,-1 1-14,-2-7 32,0 1-52,-2-2 10,-1-3 24,-3-12-10,3 0-19,-4-4 8,-2-3 12,2-3-60,-1-1-89,3-2-16,3 2 1,4 3-4,2-3-10,4 4-15,3-1-9,2-3-16,2 3-16,5 0-9,4 2-4,0-2-12,7 3-16,6-1 6,2 1 9,9 1 7,4 0 28,6 2-13,3 3 20,5 4-7,4 1-6,3 3-90,-1 6-55,4 0-7,-4 5 7,-1 5-60,-9 4-9,-6 8 67,-10-2 24,-5 9 161,-8-3 56,-2 6 52,-6 7 41,-1 0-39,0 2 1,-8 0 18,0 0-26,-3-1-19,0-8-42,1-3-19,2-6 6,0-5-10,4-8-3,-2-1 0,3-4 26,1-4-42,-5-1-119,3 0-139,-2 0-254,-2-7-296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9.3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266 718 735,'-22'7'537,"0"-2"-221,5-3-43,0-2-45,-1 0-33,1-6-37,1-2 1,1-4-24,-2-5 71,-1-1-91,2-5-28,-2-3 21,1 0 7,3-4-7,2 3-44,7-5-7,2 2-29,3-1-17,0-2-11,8-2-29,10-1 13,3 1-3,1-3 0,8 3 9,2-1 8,5 3-34,3 2-15,1 5 32,0 1-7,2 3 25,0 3-27,-3 5 9,-1 0-26,0 7 7,-5 4 12,5 3 7,-3 0 19,-3 2 0,3 10-2,-2 4-10,-4 3 11,1 9-20,-7 3-48,-4 6 69,-8 3 19,-2 5 19,-8-1-35,-2 2 29,0-2-32,-8-2 29,-6-3-3,-2-4 66,-3 0 26,-6-3 31,-1-4 18,-6 0 53,-5-3-33,2 1-31,-5-4-51,-1 0-62,1-2-21,2-3-4,7-6 1,8 2-7,2-6 12,4-3-24,4 2-25,-1-5-64,5 1-38,1-1-19,1-1-29,4 0-105,3 0-154,-3-1-249,3-5-392,0-4 33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5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3973 162 886,'-1'0'635,"1"-1"-205,0 1-184,0 0-106,0 0-34,0 0-5,0 0-31,0 0-70,0 1-49,0-1-3,5 5 52,8 0 17,0 3 8,7-2 4,-1 2 1,6 0-30,-2-3 25,3-3 11,0 1 38,3-3 19,3 0-35,1 0-19,-1-3-27,-1 2-10,-1-4-2,1 1 16,-5-1-4,3-2 8,-3 0-20,0 0 12,-3-2-8,-1 2-4,3-3 12,-3-1 8,-1 0-17,1-2-2,-3-1 18,2 3-6,-4-2-12,1 3 1,-1-3-1,-3 4-1,-2 2 1,0-2 2,-6 3 0,2 2 0,-4-1 13,0 3-14,0-4 11,-2 6-11,1 0 0,-3 0 14,0 0-13,0 0 10,0 0-12,0-2 0,0 2 0,0 0 0,0 0-1,0 0 0,0 0 1,0 0 0,1 0 15,-1 0-13,0 0 16,0 0-3,0 0 6,0 0 7,0 0 3,0 2 25,0-2 32,0 6-16,-1-4-29,-4 2-44,-3 1 0,0 4-17,-6 3 17,-4 3 11,-2 3-11,0 4-3,0-1-22,-2 5 6,1 1 16,3-4-10,2 2 11,1-2 2,0-5 0,1 3 0,0-5 0,0 1 0,2-2 1,0 2-1,-2 1 0,-3-1 1,1 4-1,1 3 0,-6-2 0,3 4 3,0-5-1,2-1 0,-1 0 0,4-6 2,3 0 8,-2-1 1,3-3-10,1-3 16,3 0 6,-4-4-3,4 2-9,-2-1 6,1 2-3,-2 0 16,-2 1-7,-3 3 13,-4 0-4,-3 0-8,0 3-8,-4 2-14,2-2 18,0 0 0,1 0 15,-1-3 1,4-1-13,0-1 0,2 0-9,2-1 3,0-1 24,3-3 1,0 3 9,-1-3-6,-1-1 3,-3 3-19,1 1-16,-4-1-15,-1 0 3,0 2 22,3 3-9,-1-3-14,0 0 0,1 2-1,-1-3 11,-3 2 4,3 0-4,-2-2-10,-2 0-1,2 1 1,-2 0 20,2 1-20,-2-1 11,-3-1-10,3-2 12,0 3 1,-1 0-14,-2-1 10,-1 0 0,0 0-10,-2 0 11,-1 3-12,-1-2 1,2 0 0,-2 1 1,1 1 16,-1-3-18,4 2 14,0-3-3,2 1 7,0 1-4,2-1-13,0 0 0,-3 1 11,-1 0-1,0 0-12,-1 2 0,0 0-1,-2 4 2,2-3-1,-6 3 16,1-2-16,2 3-1,-1 2-12,1-5 13,3 2 1,-2 1 0,3-3 2,0 5-2,-1-2 0,4 1-1,-2-1 0,-1 1 0,0 0 2,4 0 2,-3-1 8,2 0-11,-3 3 2,0 0 12,-5 0-13,-3 5 10,0-2-11,-2 3 1,-3 0 19,4 2-18,-3-3 0,3 1 13,0-3-4,5-2 6,0 1-5,0-2-1,3-1 13,1 0-23,4-5 16,0 3 7,0-3-13,2 1-11,2-2 0,0 2 14,-3 2-14,3-2-1,-4-1 0,0 4 0,0 1 0,-4 1 0,-4 2 1,0 0 2,-2 1 16,-2 1 11,-2 2-29,-1-1 1,1-2 1,-2 3 16,2-7-1,2 3-6,1-2-12,1-1 1,4-1 0,-1-2 2,3 1 0,0 1-2,3-1-1,-3 0 0,2 1 0,2 0 2,0-5-2,7 2 1,-5-5 2,3 3 12,1-3 6,0-1-18,0-1 16,2 0-1,-2 3-16,2-5 1,-3 2 9,5-3 0,1 5-10,-1-4 2,-1 1-1,4 0-2,-4 1 0,1-1 1,0 1-1,1-1 2,-2-1-1,1 2 19,-1-3-18,0 1 9,3 1-10,-4-2 0,-1 1 14,1 2-16,-2-3-1,1 5 0,-2-4 0,1 3 1,2-2 0,0-1-1,1 3-2,2-3 2,1 0 1,0 0 0,2-2 13,0 1-12,-2 1 0,-1-2 0,-3 3-1,-2 0-1,1-3-2,-4 0 2,1 5 0,0-6 1,0 2 0,0-2 1,2 1-1,-2-1 0,1 4-2,3-4-14,-2 3 14,2-3 1,0 0-11,1 0 12,0 2 1,-1 0 14,2-2-13,0 0 0,-1 0-1,1 2-1,2-1 2,2-1 17,3 0 11,-1 0 4,-2 3-31,1-3-1,-1 0-1,2 3 1,-2-3-2,4 1-1,-2-1 1,2 0 0,0 2 0,-1-2 0,0 1-1,1-1 2,2 0-1,0 2 0,-1-2 1,2 3 2,-2-3 0,2 0 9,0 1-9,1-1 9,-3 0-12,1 0 1,0 0 1,2 0 0,0 0 0,-4 0-2,4 1 0,-5-1 0,4 0-1,-2 0 0,3 1 1,0-1 0,0 0 0,0 0-1,0 0-2,0 0 0,0 0-18,0 0 0,0 0-7,0 0-8,0 0-16,0 0-70,0 0-108,0 0-109,0 0-215,0 0-418,9 0-91,4 0-241,4 0 721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4.0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16 362,'0'-7'496,"0"6"-138,0-5-88,0 4-52,0 2-48,0-3-50,0 3-32,0 0-20,0 0-6,0 0 2,0 0 1,0 0-20,0 0-12,0 0-7,0 0-26,12 5 0,2 10 82,0 2-20,8 12-20,3-6-16,-6 10-10,-2-3 13,0-2-7,-3-6 1,0 9 2,-6-12 4,0 9-6,1 1 3,-4 0 9,1-1 16,2 9 10,1-3-25,-9-3-7,8 4-27,-8 1 11,3-3-10,2 0 16,-5-7-6,0-1 0,0 2 6,0-2-3,0 2-4,0 1-9,0 3 13,0-4 0,-8 4 0,2 2-13,4-3 9,-7 0-10,9 1 0,-8-6 1,8 3-2,-6-3 1,6-4-2,-2-3-3,2 3-10,-3 2 12,3-2-1,-6-4 0,6 0-1,-3 2 3,3 1 12,0-2 14,0-1 3,-5 0-4,2 3 1,3 1-14,0 4-12,-8-5 13,8 8 19,-6-7-19,3-4-13,3 0 1,-5 2 1,2-7 11,-3 6-11,1-3-1,5-2-1,-9 1-1,9 0-1,0-8-11,0 7 10,0-5-13,-5 3 3,5-3 11,0 1 0,0 0-1,0 2-1,0-1 3,0 2 1,0-4 0,0 5 2,0-2 0,0-2-2,0 4 2,0-1 0,0 1-2,0 5 0,0 0 0,0-1 26,0-5-24,0 7-2,0-5 1,0-3-2,0 2 2,0 2-1,0-5 0,0-1-1,5 4 1,-5 1 0,0-8-1,3 7-1,3-2 0,-6-2 0,0-1-1,0-3 0,0 2-1,3-2-11,-3-5 2,0 0-3,0 3-6,0-3-1,0 0-2,2 0-7,-2 0-3,6 0-4,2 0 30,-5 0 9,3 3 2,-4-1-1,4 4-1,-3-1 0,2-5 0,-5 1 0,3 3 16,3-1-3,-6 1-11,0-2 11,3-2-1,-3 6-11,0-6-1,2 0 0,-2 0-1,0 0 0,6 0-15,-6 0 0,3 0-12,2 0-14,-2 0-9,3 0 22,2-6 29,0 4 0,-5-2 0,5 1 1,-2-1-1,0 3 0,-1-4 2,4-3 21,-1 2-22,0-6 1,1 7 14,-1-5-3,-2-5 0,-1-1-10,4 4 29,-7-1-20,4-4 4,2 1 4,-5 2-4,3-5-16,2-3-4,-8 5 2,6 3-14,-1 5 3,3-7 10,1 3 0,-6-1-10,2 6 11,4-7 2,-1-1 13,-5 4 0,-1-2 9,4-5 7,-3-3-4,2-3 1,-5 1-7,0-1-6,0 5 0,0-5-10,0 4 16,0 6-3,0-3 3,0 4-17,0-1-1,0 2 1,0-4 0,0 1-1,0-1 12,-8-3-11,2-1-1,4-4-1,-1-3-19,-5 3 6,8-6 13,0 1-2,-6 10 1,3-9-2,3 12 3,0 0 0,0 0 13,-5 3 0,2-4 6,3 4 0,-6 0-17,3-3 20,3 7-21,-5-2-1,2-4-16,-2 1 4,5 2 8,0 4-12,0-2 1,0-3 2,0 3 10,0 1-20,0-1-2,0-1 3,0 7 6,0-3 3,0-1 10,0 6-10,0-7 10,0 4 2,0-3 1,5-1 0,-2-1 2,2-4 14,-2 2-5,3-1-11,2 1-12,-8 1-14,9-4 10,-9 5 15,8 7 1,-8 2-1,0 2 1,0 0 1,0 0 1,0 0 11,0 0-10,0 0 13,0 0-15,0 0 0,0 0 0,0 0 0,0 0 1,0 0-2,0 0-3,0 0 1,0 0-11,0 0-50,0 0-56,0 0-64,0 2-97,0 10-134,0 1-135,0-1-184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5.9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305-3 853,'-12'4'482,"-2"5"-225,0-1-130,-2 6 47,2 1-123,-3 3-15,2 0-10,0 6 33,0-1 25,-1 4 0,-2-3 49,1 3 32,-1-1 28,-2-1-16,3 0-45,3 0-36,1-1-23,0 2 4,5 0-10,3-1-35,-4 5-13,8-2-19,-2 1 0,3 0 0,0 1-2,0-2 2,3-2-4,5-4-10,-2-2 14,2-1 16,4-1-15,-1-1-1,6 0-1,1 0-3,2 4 4,2-4 26,2 0-25,5 0-1,2 3 16,6-3 19,5-3 6,3 0-19,3-2-22,2-7-18,2 0-1,4-4 3,-4-1 14,-1 0-14,-3-1-22,-8-2 35,-5 0-10,-5 0 12,-8 3-1,-4-1 2,-3 1 0,-4-2-13,1-1-57,-2 2-38,-2 1-39,1-2-62,-1 1-74,-3-2-83,2-1-164,-1-2-137,-4-1-342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8.4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2174-1 826,'-14'-1'521,"-4"-1"-179,-3-1-75,-1 3 41,-4 0-113,0 0-57,0 0 11,-4 3-66,-2-1-25,-1 6 48,-3-2-55,-2 1 26,-1-1-32,-2 0 35,-3 1 6,-1 0-22,-3 1-23,-5 1 4,0 5-43,-6 0 33,-3 4-16,-3 2-4,-4 3 68,-1 2-58,4 3-12,0-1 3,1 1-13,2-2 13,5-3 12,2 0 10,8-1-16,1-2-5,7-1-15,2 1 33,2 2-4,2-3-31,3 7-2,-3-3 2,4 3-16,0 4 15,-2 3-1,-2 3 2,-2 0-13,-1 1 13,1 1 11,1-2 8,0-3 6,3 3 9,-1-8-15,3 2 12,4-6-6,8-2-3,0-3 2,6-1-24,-1 2-12,4-3-10,0 1 0,1 5 19,4-2-13,3-4-6,-2 1-3,3-4 3,0-4-9,0 2 9,4-2 6,0-1-12,4-1 3,2 1 21,2 1 1,2 3 3,3-4 2,3 1 39,-2 0-40,4 2-1,0 1 0,0-3 16,3-1 9,1-2-25,0 1 29,2-6-28,2-2 13,0 0-14,0-2 0,5-8 1,-1-4 20,1 1-20,0-5-1,0 1 1,-1 3 1,-6 0 12,-4 4-14,-4 2-25,-4 2 22,-2 2-16,-2 0 5,1 0 14,-1 2 2,3-6 11,2 2 0,5-3-1,2-5-9,4-2 13,6-1 6,5-5-22,1-4-17,4 3 17,1 1 0,-4 3-1,-2 4-24,-5 1 24,-6 5-18,-4 5 19,-6-2 1,-1 2-1,-4 2-21,-3 1 20,2 0 1,1-1 0,-4-1 13,8-2 2,-3 0-15,4-3 12,2 0-12,5-2-9,-3 4 9,6-4 2,2-1-2,1 1-12,7 0 12,-3 0 0,5-1 0,-1 2 3,-5 2-3,-4 3 0,-4-1 2,-1 2 11,-6-1-11,-1 2 1,3-5 13,1 4-14,0-9 1,4 3 0,0-2 22,4-2-25,3 0 0,0-1-1,0 4 1,-1-1-22,-3 7 7,-2-2 14,-5 3-3,0 1-14,-2 1 18,-5 1 0,3 0 0,-2 0-4,-2 0 2,-2-1 2,5-2 15,-3 0-15,3 0-11,1-4 11,3 1 12,1 2-10,4-2 11,0-1-12,7 5-1,-7-2-18,2 0 18,-2 4 0,-1 0-1,-6 0 1,-1 0 0,-6 0-13,-2-1 11,-3 1 0,-2-3 1,-1 3 1,-4-1 1,5 1 2,-3 0 10,0 0-1,-2 0 1,1 0 3,-1 0 2,0 0 14,0 0-7,0 0-10,0 0-12,0 0-3,0 0-4,0 0-17,0 0-5,0 0-121,0 1-74,0 2-106,-1-3-79,-1 0-126,-2 0-443,-3 0-417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9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17 953,'0'0'1114,"0"0"-703,0 0-214,0-3-46,0 3-26,0 0-86,0 0-39,2 0-67,0 0-30,5 0-3,-5 0 100,7-1 40,-1-3 15,1 2-26,0-1-4,2 0-8,-4 2-17,-1 0-3,0 1-241,-3 0-235,-3 0-516,0 1-176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38.43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729 1653 47,'0'1'49,"0"1"-49,0 1-3,0 1 3,0-4 14,0 2 51,0 2 49,0 3 75,0-1 16,0 4 27,-9 6 38,1-4-45,-1 4-4,-7 1-39,5-1 21,-5 0-38,-1 0-29,1-3-39,1-2-6,1-3-7,-2-3 3,2 0-23,-5-2-6,-1-3-55,-4 0 49,0 0 2,-2-7-50,-4-1-2,1 1 39,1-6 56,4-1-62,0-1 20,-2-2-52,4-5 7,-1-2-7,1-3-3,4-2 32,-1-7-28,-1-2 8,1-6 4,1-3-13,-1-4-3,0-4 3,1-3 9,1 3 4,1 1-15,4 3 2,1 2-3,4 1 0,1 1 0,3 6 9,2 3-8,1-2 12,0 7 3,0 1-14,0 1-2,1 0 2,4 5-1,1-1 0,0-1-1,2 3-11,2-1 10,5-2-16,-1 2 17,4-5 0,4-2-23,2 2 22,2-1 1,2-1-19,5 1 19,0 2-18,5 3 18,1 2 15,1-1-15,0 4-2,-2-1-2,-1 5 4,-6 3 29,-3 3-16,1-1 6,-3 4 26,1-2-45,-1 2 22,4-4 19,0 1-39,5-4 27,3 2-3,-1-1-14,4 2-11,-3-1-1,0 4 0,2-2 2,1 3-2,-1 0-1,0 2 0,0 0 1,-2 3-2,4 0 4,-9 0 11,0 3 3,-6 1-16,2 0 0,-3 0 0,-2 1 19,-2 3-18,2 0-1,1 4 11,1-2-11,0 4 0,2-4 0,1 5 41,0-3-40,1 2-1,-1-1 0,1 1 0,-3 0 1,4 0 0,3 2 21,-1 1-20,-1-3-2,-1 0 11,0-1-9,-1-1-2,0 1 1,-1 1 1,-1-1 1,-4 4-3,0-2 0,0 3 0,0 2 16,1-2-16,-2 4-1,2-2 1,-1 1 13,0 1-7,-2 1-6,-2-1 0,2-3 0,-1 1 0,-3-4 0,1 2 0,2-1-9,-1 0 7,0 0-10,0-1 12,0 2 12,0-1-9,-2 3 0,-1-4 13,-4 5 9,0-2-6,-4 4-6,2-2 18,-4 0-28,1 1-1,1 1 23,-2-1-12,-2 0-13,1-2 16,-2 0 3,0-1-19,3-5-1,-3 3 1,-1-3 0,-1 0 2,2 3 29,-2 0-15,-2 0-14,0 3 17,0 0 12,0-1-5,0 2-5,0-1-2,0 4 19,-2-1-1,-4 0-18,-1-1-17,-2-1 23,1 0-12,-1 0 30,-4-2-21,1 3-6,-2-1 9,0 2-3,-1-2-12,0-1-10,-1 1 0,-1-3 6,-1-3 22,-2 4-6,-4-8-22,-5 3 2,-2-2 1,-5-1 28,-9-4 16,-4 1-13,-3-4-9,-4 0-23,2 0-2,-1 0-2,7-3 2,8 0-10,4 2 23,3-2-11,2 1-1,0 1-1,1 1 0,0 0 0,2-1-25,0-1 13,4-1 12,1-1 17,5 0-15,4 2 0,2-2-2,-1 0 0,4 2-25,-1-4 4,1 3-4,-2-4-12,2 1 6,4-2-13,-1 0-31,2 5-56,1-5-29,-1 3-44,4-4-91,0 1-85,0-6-152,7 0-503,-1-5-315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39.42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135 1104 1313,'-25'-35'224,"-2"-8"-58,1-3 66,1-1 50,7-6-7,8 2-133,6-4-58,4 4-13,6-3-13,9 4-7,0 1-3,6 2 10,2-1-7,3 2 16,4-2-6,7 6 16,5-2-20,3 3-25,0 2-29,6 0 11,-1 6-14,2 1-1,-1 4 1,4 5 15,-3 0-13,1 7-2,-1 4-6,0 4 5,0 6 2,5 2 9,-1 0-10,0 0 0,2 6 0,0 1 1,2 0 8,4-3-8,-1 4 1,2-7 11,2 4-13,-1-4 0,3 3 2,-3 0 0,-2 0 14,-6 2-16,-3 2 0,-3 5 0,1-3 0,-8 4 0,6 0 0,-2-1 29,0 1-29,1-1-2,1 2-1,-5-1 1,0 4 2,-6-1 0,0 1 0,-5-1 16,-5 5-19,-4 1 6,0 1 13,-5-1 0,1 2-13,-2 3 10,-5 3-10,2 5 22,0 0-3,-4 3-6,1 2-14,-2 2 17,-2 0-6,1-2-13,-5-3 1,-2-6 14,-3-5-3,2-3 4,-3-3 0,0-1 41,0 3 37,-7 0 32,-3 6-35,-2-3-53,1 7-4,-6-2-19,1 0-15,2 0 32,-2-8-31,0-3 2,0-2 9,-1-4 4,0-1 34,0-6 12,-1-4-41,-2-2-20,2 2-1,-2-3 0,4 0-2,-2 0-2,4 0-39,-2 0-35,-1-2-53,5 1-48,5-2-32,-4-3-68,7 0-133,4-4-171,0-7-570,0-8-18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0.63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50 607 1148,'-11'-4'280,"0"-2"-59,1 0-65,2 0 30,2 0 38,3-3-24,2-1-106,1-2-49,1-3-29,10-4-14,0-4 10,6-4 40,4-4-49,1-1 33,5-6 31,10-1-31,0-3 19,6 0-1,1 0 17,3 4-17,-3 3-18,-2 8-7,1 3-28,-6 5-1,4 5 16,-1-2-10,3 6-4,1 4-1,1-1 27,3 5-28,2 2 2,-1 0 15,4 2-17,3 5 1,3 3 9,0-2 22,5 6-32,2-5-1,0 5-1,5 0 2,-1 0 15,0 4 11,-1 1-25,-6-1-2,-3 6 1,-7 3-16,-3 1 16,-9 5 1,-3 0 21,-2 6-12,-1-2 16,-5 4-14,-4 4-12,0 2 26,-4 2-23,-1-2 23,-8 2-7,1-4-17,-3-1 33,-1-8-16,-1 0 38,0-4 13,-2-7-13,-2 1-25,1-4-20,0-5 4,0-1-14,-2-2-2,-1-5-3,0-3 0,-3-1-16,2-1 16,-2-3 0,0-1-58,0 0-59,0-1-33,0-5-23,0-7-22,-5-4-153,-8-6-161,-2-5-279,-4-9-407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1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47 478 1248,'-17'-12'209,"6"1"-193,0-4 10,6-5 137,2 0-53,3-4 12,4-2-25,12-3-19,2-3-10,7-1 52,3-1 38,5 1-9,-2 4-52,4-1 32,0-1 35,4 8-110,-1 4-51,1 3 10,1-1 6,2 8-15,0 3-8,6-1-1,1 7 4,1 0 0,1 7 1,-2 5 10,2 9 2,-6 4-12,2 7 26,-3 0-25,-1 7 19,-3 0-17,0 2 14,-2 3 16,3 2-31,-1 0 15,3 1 2,-6-2-19,7 1 6,-1-1 13,-4-7-19,4-2 0,-3-2-29,-3-3 29,-5-6 0,-2 1 2,-8-4-2,-1 0 1,-5-5 12,-6 3-11,-5-2 20,6-1-22,-9-1 1,2 3 27,-3-1 7,-1-4-3,3-1-10,-3-3-21,0-4-1,0 0-3,0-4-13,0-2 15,0 0-18,0 0-48,0 0-7,0 0-15,-4-4-39,0-1-72,-6-3-184,-1-2-217,-3-1-714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4.8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1759 125,'0'0'225,"-1"0"-104,1 0-33,0 3-30,-1-2-9,1 1-32,0-2-4,0 0 23,0 1-7,0 2 13,0-3 53,0 0 38,0 0 43,0 0 49,0 0-1,0 0-29,0 0-2,0 0 1,-3 0-28,3 0-40,0-3-26,0 2-42,0 1-58,0 0 0,0-3-20,0-3 1,3-1 19,-1-3 42,7-6 29,3 0-4,0-5-12,-2-3 6,6-2 38,-3 0-2,2-4-11,0 0-16,-1 4-19,2-1-13,-5-1-22,6 3 35,-3 0-13,2 1-36,2-2 1,0-1-3,2 0 3,2-5 9,3 3-12,1-4-1,0-3-1,5-2 2,-2-1 1,4-2-1,-2 2-2,4-3-4,-2-1 6,-3 0 1,-1 4 1,-3 0 11,-1 4-13,-1 2-4,-6 2 2,0 7 1,-4 0-1,2 1 1,-2 1-1,0-1 2,1 1 1,0-3-1,2-3 0,1 1 0,2-3-2,-1 1 1,3-3-2,-1 5 2,-3 2 1,3 0-2,-8 9-10,1-1-14,-3 5 26,-3 6 2,-1-3 11,0 1-11,-1-2-1,0 0 1,0 1-2,2-1 0,-2 1 0,5-1 2,-2 1-2,1-5-3,0-2 2,2 5-18,2-3 16,-2-2-16,0 2 0,1 3 6,-1 1-4,-5 0 16,0 0 1,-2 6 0,0-2-2,1 2 2,-4 1 0,2-3 2,0 1-1,0-2-1,0 0-12,0 1-8,1-1-5,-3 1 6,2 0-10,-1 2 7,-1 1 6,-2 1 16,0 2 2,0 0 14,0 0-3,0 0-10,0 0 0,0 0 16,0 0-3,0 0 0,0 0-15,0 0 0,0 0 0,0 0 22,0 0 12,0 0-7,0 0-26,0 0-1,2 0-1,-2 0 0,0 0 0,0 0-16,0 0-19,2 0-3,2 0-19,3 0 47,0 4 10,5-3 26,2 3-4,-2-2-22,5 1 1,-1 0 15,-1 1 13,3-1 6,5 2-16,-3 0-3,2 2-15,2 0-1,0-1 0,1 5 2,-2-1 17,2 1-16,-3 1-3,0-1-2,-2 1 2,0 0-1,-4-1 1,2-1-13,1-1 13,-5-2 0,1 2 16,-2-3-13,3 1-2,-2-1-1,-2 1 0,2 4-1,0-2-1,-2 1 0,2 0 2,-2 0-19,1 2 19,-1-2 12,0 1 10,-2-2-6,-2-5-13,0 3 0,-1-3 8,-3-2-11,1-2-2,-3 3-1,0-3 1,-2 0 2,0 0 13,0 0 16,0 0 2,0 0-5,0 0-7,0 0-19,0-3-60,0 3-55,0-4-66,0 1-101,-2-3-156,0-3-302,0-1-742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7.7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1259 408,'0'0'394,"-1"0"-101,1 0-117,0 0-75,0 0 205,0 0-35,-3 0-73,3-1-59,0-1-35,-1 1-14,-2-2 4,3 3 3,0-4-7,-1 2-7,-2-2-2,2 4-11,-2-7-6,1 4-3,0-4-16,2-2-10,0-3-6,0-1-10,0-4-18,2-2-1,4 0 16,1-4 6,2-3 1,1 0 2,4 1 7,-2-3-16,2-2 6,-2 7-19,1-1 23,-4 5-23,0-1 32,2 3 6,-5 1-9,3-4-7,3 2-12,-2-1 6,-2 1-6,6-3-13,-2 5 0,0-4 1,2 0 2,0 1-3,-2 0 9,1 2-9,-1-1-3,-2 3 3,2-3 0,-2 4 3,3-3 13,0 1-15,-1 2-1,1 2-14,2-1 14,0 1 12,3-3 7,1 0-19,0 2-1,1 1-15,0-2 15,1 1-2,-3-1 3,1 0 25,2-2-25,1 1 13,-2 1-12,2-4 15,-3 3-16,2 2 13,0 1-13,-2 2-4,2 0 2,-1 1 1,-1 3-1,2-1-17,2 0 16,2 0-16,1 1 19,0-6 16,5 2-14,-4-1 14,3-1-16,1 0 0,-1 0 1,0 0 0,3-2 1,-4 3-2,4-4 0,-1 4 0,1-2-10,-2 2 10,1-2 0,-5 5 0,-3-2-13,-6 4 13,-2-2 2,-6 3-2,-2 0-1,-4 4 0,-2-3 1,0 4 3,-2 0 10,2 0-1,-2 0 4,0 0-3,0-2-10,0 2-3,0 0-28,0-2-38,0 2-32,0 0-13,0-1-45,0 1-14,-4-3-28,-2 2-105,-3 1-416,-8-2-578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52.22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1738 164,'0'0'493,"0"0"-200,0 0-107,0 0-37,-3-3-41,2 3 126,-2-3-16,-1-3-142,0 0-63,3-3-10,-2 1 49,3-2 29,-1 0-13,1 1-6,0 0 19,0 4-23,0 0-26,0 4-12,0-1-4,0 2 19,0 0 30,0 0 9,0 0 4,0 0-17,0 3-13,0 3-6,0 3-22,0 3-20,0 5-3,1 6 3,3 1 26,0 4-13,3 1 9,-1 5-6,-1-1-3,-1 0-13,0-2 32,0-2-30,1-6 17,-3-5-18,-2-8 1,0-1 17,0-6 0,0-3 10,0 0 16,0 0 9,0-5 1,0-3-30,0-5-25,-7-5-25,3-5 12,0-5 0,3-4 11,-2-5 0,3 0-11,0 0 11,0 0-17,4 1 17,4 0-17,1 3 16,-1 3 3,-4 5-1,2 7 2,-4 4-1,0 5 20,0 8 12,-2 1 12,0 0 36,0 0-3,0 10-27,0 4-50,0 8-15,0 7 2,0 7 13,3 5 3,1 4 0,3-1 0,-1 4-3,1-2 3,-2-3-1,1-3-2,0-8 0,3-7 2,-5-4-2,-3-11 2,1-2-2,-2-7 0,0-1 25,0-4 33,0-9-23,0-8-21,0-9-13,0-8 1,0-8-2,0-9 0,0-5 0,0-5-2,0-3 1,-2 3 0,2-2-2,0 6-19,0 6 6,6 6 14,1 8 1,-2 9-14,-1 8 15,-1 7 0,-2 7 0,-1 10 2,2 0 43,-2 0-17,0 4-26,2 10-2,0 8-9,2 11 9,4 9 16,0 16-4,2 7-11,1 8 0,3 18 1,-2-7 1,-1 2-2,2-3 0,-2-14-1,-2 5 1,1-7 9,-2-12-10,-2-12 0,-2-11 13,-4-9-11,3-13 11,-3-6-11,0-4 36,0-4 12,0-14-43,-7-7-7,1-12-19,-2-12 3,2-13 16,-2-5-3,3-12 1,-8-12 0,2-17 2,6 11-2,3 14 1,2 12-14,0 10 14,3-4 0,5-6-14,1 4 15,2 9 1,-4 6 11,-1 11-12,0 9 3,1 9 8,-4 12-11,-1 6 0,0 5 19,-2 6 35,0 13-20,0 14 4,2 18 3,-2 14-22,2 31-6,1 29-2,1 30-11,4 3-1,-3-12-2,4-19-13,-1-28-6,-1-20 10,1-16-1,-1-21 11,-2-6 0,2-1 0,-4-5 2,1-2 0,0-14 0,-4-8-3,3-6-13,-3-13 16,0-10 0,0-14 0,0-16 1,0-26 0,0-27 2,0-34 0,-3-9-3,-5-2 3,-3 7-2,0 17 12,6 8-12,2 8-1,3 18 19,3 25-16,1 18 32,-3 20-32,2 10 22,-2 3-6,-1 5-18,3 4 2,-2 8 50,-1 0 1,7 10-51,-3 14-2,2 11 46,3 20 9,4 32-9,1 29-22,2 41-10,-4 16-13,-2 6 11,-6-6-11,-4-20-2,0-3 3,0-15 0,0-21-1,0-35 1,0-25 0,0-27 7,0-9-10,2-8-13,0-5-5,-2-1-23,2-8 10,0-14 31,0-14 34,2-14 0,3-31-33,-6-31 2,-1-29 9,0-13-11,-5 1 1,-10 7 1,1 12 0,1 3-1,8 7 17,5 12-19,0 9 0,4 22 0,2 17 2,-2 15-1,3 13-1,-2 0 0,1 1 0,0 7-11,0 9 10,-6 10 0,4 5-1,-1 1 2,0 14-22,5 13 22,0 17 59,6 42 12,-2 42-30,5 51-13,-4 24-27,0 4 1,-4-9 9,-2-26-10,0-8-2,0-20-1,3-24-10,-2-35-7,0-29 7,-2-22-4,-2-13 14,0-6 0,3-3-14,-4-5-2,-1-8-13,0-14 6,0-17 25,0-12 25,2-38-24,3-37 1,-2-40-2,1-20-2,-6-8 2,0 5 1,-7 15 1,-5 5-1,5 7 2,7 12 0,2 13-3,11 16 1,-2 14-2,1 25 2,-4 20-2,-2 18-9,1 12 10,-2 2 0,2 4 0,-5 6-16,2 8-5,-3 4 2,2 10-9,2 16 28,4 18 22,4 37 21,4 51 1,1 54-26,2 27 1,-2 8-19,-4-8-1,-3-22 0,-10-8-1,-1-11-1,0-20-25,-8-25 6,4-38 3,0-35 1,4-26 2,0-17 15,0-8-11,0-3-32,0-5-10,0-19 54,0-17 47,0-19-30,0-36-17,0-46 0,4-46-3,-1-24-6,2-4 9,2 16 1,3 23 12,6 12-10,-5 8 0,4 15-3,-5 13 12,0 16-12,-2 21 1,-3 23-1,-2 22 3,-2 17-3,-1 7 4,3 9-4,-3 0 15,0 7 10,2 7-3,-2 4-12,2 19-10,2 22 0,3 35 22,4 50 6,3 55-10,0 31-5,1 13-10,-4-11-1,-7-24 1,-4-5-2,0-18-1,-1-22-19,-3-31 16,4-37-19,0-32-2,0-24 21,0-16-13,0-2 1,0-7-7,0-1 0,0-20 22,0-13 9,0-20-9,1-30-3,3-42 2,-4-43-2,0-20 1,0 1 2,-10 7 2,-3 14 11,-2 6-12,4 7 0,4 14 14,7 23-15,0 30-2,0 32 2,0 22 0,0 12-1,0 4 1,0 10 0,0-2 0,0 9 28,4 0-28,0 13 0,4 10 0,2 15 6,6 20 25,2 39-3,4 41-3,8 43-13,1 20-10,-5-4 0,-4-16 1,-8-31-3,-6-17-4,-4-31-17,-4-27-1,0-34-12,3-24 31,-3-14 1,1-3-17,-1-4-24,0-15 43,0-16 3,0-20 12,0-31-12,0-36-3,0-34 2,-1-12 0,-14 7-1,-7 14 2,-5 9 18,1-4-19,4 8-2,9 11 1,8 20-2,5 31 0,0 26-20,3 23 21,-3 12-3,2 2 1,-1 6 2,2 3 0,-2 0 0,3 13-10,4 10 10,6 15 10,3 13 42,5 17-21,8 24-17,8 28-13,7 22-1,-1 5 1,-3-7 0,-10-25-1,-10-37 0,-7-22-13,-9-22-30,-1-13 24,3-5 17,-4-5-1,1-1 0,-4-10 3,0-4 19,0-12 18,-1-13-37,-7-15-15,-5-17 14,-5-27 1,-8-31 1,-4-21 0,0-7-1,6 14-1,9 22-11,10 31 9,1 20-16,-1 19 18,4 7-1,-2 2 1,3 2 1,0 6 1,0 14-1,0 9 2,0 1 17,0 7-19,9 11-16,3 13 16,2 12 31,8 12-31,2 18 31,8 23-15,7 24-14,0 22-1,0-3-1,-10-29 0,-14-37-22,-8-34-18,-2-17 15,-1-5 22,-2-5 2,2-2 1,-4-10 1,0 0 30,0-13 0,0-11-31,-1-12-2,-8-15-10,0-13 11,-6-9 0,-7-20 1,-10-14 0,-8-11 1,2 8 0,7 27-1,11 19 0,9 19-1,-2-5-15,2 3 1,2 5 4,5 11 11,2 17 3,2 8 22,0 6-12,0 0-13,0 12-47,2 8-9,10 6 34,2 14 22,6 5-12,1 5 14,1 2-3,-3 2 1,3-7-19,-4-6-68,-3-9-7,-5-8 54,-2-11 24,-4-5 16,-4-6 11,0-2 30,0 0 19,0-6-15,-4-7-45,-4-3-40,-6-10 21,-2-3-3,-5-10 10,-5-5-23,-2-5 32,-2-2 3,-4-7 0,-1-2 0,5 4-2,4 4-20,2 3 20,4 8 1,6 6 1,2 12 2,3 5 0,5 8 14,3 4 12,-2 5 10,3-2-4,0 3-3,0 0-12,0 0-19,0 0 0,0 0-28,0 0-19,7 4-25,3 6 12,8 4 60,6 8 32,7 7-29,0 8 41,8 8-29,-3 1 1,1 0-15,-2-1-1,-3-5 0,-3-8-28,-7-6 25,-6-8 0,-5-2-1,-4-9 4,-3-3 0,-2-4 0,-2 0 16,0-4 0,0-5-16,-4-5-11,-6-6 10,-4-6-43,-2-4 10,-2-6-7,-4-6-3,-4-3 20,0-4 24,-3 2 0,7 2 3,3 6 7,-1 7-8,9 6 0,3 10 14,4 4 12,1 6 31,2 5-2,1 1-4,0 0-14,0 0-39,4 7-69,12 7 31,4 8 38,6 7 38,11 12-7,0 10-4,6 9-26,1 7 1,4 8 11,-1-1-13,-5 3-10,-5-11-65,-4-9-28,-7-15 94,-5-13 9,-10-9 40,-3-10-40,-1-2-3,-5-8 3,-2 0 16,0-9 46,-2-7-21,-9-8-16,-4-7-23,-8-7 0,-5-10 1,-6-1 10,-5-8-11,-1-3 23,1 0-25,0-1 2,1 4-2,7 4 0,5 8-13,7 8 1,4 9 12,8 9 16,0 7 12,3 8 6,4 2 0,0 2-24,4 4-10,13 10-16,5 5 16,8 8 12,6 5 4,3 6 3,4 3-16,1 1 9,1 2-12,-5-9-27,-4 0-44,-3-8-38,-7-4 37,-11-9 18,-2-1 26,-5-6-19,-4 1-44,-3-7-95,-1-1-173,0 0-245,0 0-422,-8-9-441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6.3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1-5 467,'0'0'665,"0"0"-225,0 0-137,0 0-118,0 0-55,0 0-20,0 0-6,0 0-1,0 0 0,3 0-9,3 0-7,-6 0-4,0 0 7,0 0-22,0 0-33,2 0-6,7 0 0,-1 0 6,9 0 105,-1 13-44,1-7-36,3 7-15,-1-9-7,-2 4-16,8 0-9,-8 1-10,5-1 0,3 2-1,0-6 0,0 10-1,0-9 1,3 5 0,0-3 24,0 4 9,3 2 21,-4-7 1,1 7 25,-3 1 12,0-5-28,-2 1-22,-1 2-22,-8-6-19,8 8 0,-5-7 13,-3 5-14,3-2-1,5-6 0,-5 9 12,-3-7-13,8 8 0,-5-3-13,2-3 12,-2 1 1,0 2-2,2-1 2,-2-1 1,-6-1 1,0 3 11,3-9-11,-6 5 1,1-2-3,-7-2 0,4-3-2,2 3-1,-5-3-1,6 2-8,-1 3 12,0 1-1,9-5 2,-6-1-2,6 5 2,0 3-1,-1 0 0,-5 3 0,6-5 0,-6 2-2,3-5 1,-5 0 1,-4 2-1,9-4 0,-6 6 1,1-6-1,2-1-1,0 11 2,11-9 0,-5 6 0,3-1 0,5-3 2,-6 2-2,-2 2 0,2-5 0,-5-2-1,-2 6 0,-4-6-1,-5-1-1,2 0 1,-5 0 0,0 0 0,0 0 0,3 0-1,3 0-10,-4 7 10,7-6 3,5 2 3,-3 5 1,6-3-1,-1 4 9,1-4-12,-6 1-1,6 2-15,0-3-2,-9-5 5,-2 1 10,-1 7 1,3-8-11,-8 0 13,0 0 2,0 0 2,0 0 11,0 0-2,0 0 6,0 0-1,0 0 1,0 0 0,0 0-4,0 0-15,0 0-28,0 0-50,0 0-35,0 0-60,-5-2-77,2-4-193,-2 2-379,-1-4-781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57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298 1 277,'0'0'421,"0"0"-147,0 4-66,0 5 62,-3 2 39,-1 10-58,0 2-33,-3 8-56,-4 6-40,2 8 53,0 3-111,-4 10 10,-2 6 16,-4 11-10,-3 17-3,-8 21-13,-5 15-16,0 3 3,7-15 32,6-14 16,3-11-10,5 4-10,6-7-16,6-11-9,2-12-16,0-16-22,5 0 0,7 6-4,-1 9-12,8 7 0,-1 0 12,1-4-12,2 2-9,1-4 9,-4 0 3,2-2 0,-2 0 22,0-5-22,0 5 38,0-4-19,-1 2 3,-1 0-22,1-2 10,-2 0 13,3 0-24,1 0 12,0 2-14,2-6 3,1-1 12,-2-2-15,2-3-1,0-7 0,2-1 0,0-6-5,0-2 5,1-2 2,-1-2-1,2 0 2,-4 3 15,2 1 27,-2 6-44,3-1 15,-2 3 20,-1 0-7,-1 0 9,1 0-6,2-3 19,-2 1-19,0-3-12,3-2-7,1-1-11,0-5 0,2 2-1,-1-1 1,6-3 1,-1-1 0,2 2 16,3 0-17,1 0 24,-4 2-13,2-2-11,1 4 16,-5 1-2,5 0-14,-4 1 19,4-2-17,1 3 16,-5-3-8,4 1-10,2-3 1,-3-3-1,2-3 0,3-3-2,6-1 2,1-1-3,7-5 2,2-3 0,2-1-3,1-3 3,4-4 1,0 6-1,-2-5 3,-1 4-3,-5 3 2,-4 3-2,-2 0 0,-3 2 3,-3 2 12,4-1-12,-4 0 10,-2-3-10,2 3-3,-2-3-13,-1-3 11,0 2 1,0-3-1,3-2 2,3-3 0,0 2 0,1-2 0,4-4 0,-2 3 0,5-3 2,-2 0 14,0 1-1,0 1-24,-3 4 9,-2-3 0,0 4 15,-1-1-15,-3 0-1,3-2 1,-2 2-1,-2-5 1,3-1-12,-3 0 1,-2 0 10,3 0 2,3-7-2,0-2 3,2 2 7,3-3-9,5-2 1,2-2 11,3 5-12,3-1-2,1 0 2,0 1-12,-2 2 12,1 1 0,-5 2 0,-3-2 1,-8 6-1,-2-7 2,-3 4 10,-7-3-12,-5 3-3,-6-5 3,0 0 0,0-2 2,0 0 11,4 2-13,2-2 0,2 1 0,1 1 0,1 2 0,2-4 0,1-2 0,1 1 0,4-4 0,1-1 3,0-1-3,2-1 0,1-1 0,0-1 0,-1-1-3,1 3 3,-4-4 0,3 5-2,-3-1 2,-4 4 1,0-4 0,-3 3 0,-6 0-1,0 4 0,-1-3 0,-5 0-1,-2 2 1,3-2-1,-1 0 0,-2-3-1,8 0 2,-3-3 1,3-2-1,0 0 0,4-1 0,-1 1 2,-2-1-1,5 4-2,-1 0 1,-5 0 0,4 3-21,-1 3 21,-2-1 0,-2-2 1,0 0-1,0 0 3,1-1 16,-1-2-17,3-2-1,-1-2 0,-1 1 1,2-1-2,-1 0-6,2 1 3,2 0 3,-2 0 0,3 2-11,-1-4 11,0 2 1,1-4 1,-1-1-1,0 0 0,2 2-1,-2-6-1,2-2-2,-2 2-9,1-3-7,-1 0-8,-2 0-1,1-1-19,-4 2 35,4-2 11,-2 1-16,0 1 17,-3 1 1,0-1 0,1 1 0,-3-1 0,0 1-1,-2 0 0,0-2 2,0 6-2,-1 0-1,-3 2 0,-4 6 1,0 2 0,-2 4 2,-2 1 0,-6 4 1,-2 7-3,-2-2-3,-4 3-40,0 1-29,0 0-68,0 0-63,-1 0-50,-8 1-134,-3 0-236,-6 2-525,-4-3-259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59.65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4663 115,'0'0'362,"0"0"-65,-1 0-79,1 0-22,0 0-92,0 0 42,0 0 69,0 0-36,0 0-45,0-1-43,0-1-23,0-2-10,0 3-3,-2-5 49,2-4 42,0-3-24,0-5-28,0-4 9,0-3 25,0-6-35,3 0-6,4-2-33,-1 0 29,-2 0-25,4-2 5,-4 3-18,0 1 19,0-2-7,-2 4 9,2-4-12,0-2-19,3-1 0,-4 1-20,3-5 23,0-3-19,5 0-16,-4-2 13,1 1-13,3-1 22,-1 2-6,-1 1-3,4 3 0,-4 2 9,2-2-6,-1 5 18,-5 1-9,4 1-3,-2-3-9,-5 5 15,2 1-2,1 0-14,-3 0 7,4 0-10,-2-3-9,1 0 1,2 0-2,-1 0 1,5 3-3,-2-3 0,1-1-1,4 4 0,-2-3 1,2 4-3,-3 3 3,1 1-1,-5 5 1,1-3 1,1 1 2,-4 1 0,2-2 9,-1 2-9,-2-1 1,3-2-2,-2 1-2,1 2 12,-2-3-12,3-1 0,1 2-12,-2 0 12,0 1-1,5-1-3,-4 3 4,4-4 2,-2-2 13,0 2 4,0-1-17,2 0 0,-5 1 20,-1 6-22,-1 1 2,0 0 1,-1 0 9,-1 0-8,4 1-3,-4 1-1,2-2 0,0 5-1,-3 1-2,4 2-12,-1 2-7,0-2 19,0-1-10,1 0 13,2-3-1,-1 2 0,3-3-1,2-3 2,-1 3 0,0-3 2,1 0 2,-2 2 14,0-1-18,0 1 1,-5 2 0,5-1-1,-5 2 1,1-2 0,-1 3 0,0 2 1,1-2 1,-3 4-3,1-2 2,1 0 0,-1-1-2,2-4 0,0 2-1,1-3 1,1-3 0,2 1 0,-3-1 0,1-2 2,0 0 0,-1 2 17,-2-2-4,3 1-12,-2 1 15,-1 1-17,2 0-1,-2 1 3,0 4 0,0-4 8,0 4-10,0-4-1,1 1 1,0-1 1,-1 2 0,3 0 1,-6-4 18,4 4-2,0-2-19,-1-2 2,0 1 1,3 0 19,-1 0-8,2-3-14,-3-2-1,6 3 1,-4-4 12,2 5-12,3-1 0,-4-4 1,2 0 0,2-1 1,-4 2 16,2 0-18,-2-2 0,1 3 3,-4-2 9,2-1-10,0 4-1,0-3 1,-2 4-1,-1-1-1,5 1-2,-4 1 2,-1 2 0,5-2 0,-3 1 0,0 0-1,2 2 0,-4 0 1,5 1 2,-7-1 10,2 2-11,1-1 1,-1-1 10,4-4-11,-3 1-1,2 1-1,-1-4 0,2 5-1,-1 1-1,-2 2-10,1 0 12,2 0 1,-1 1 2,0-2-1,1-3 0,5 5-1,-4-4 2,4-3 0,-1-3-2,0 1 12,3-2-9,-5 0 9,2 0-12,-2 3 13,-2-1-10,4 3 11,-3 1-14,-4 2-12,3 2 10,1-2 0,-4 3 1,6-1 0,-5-2-2,3 1 3,-1-2 0,2-1 2,-2 1-2,3 0 1,-4-3 14,1 5-13,1-2-1,-2 0 1,-1-1 0,1 0 0,-1 3-2,2 0-2,0 1 1,-2 1 0,2-1-1,0 0-13,-2 1 2,2 1 11,-4 1 2,3 0 0,-1-1 3,-1-1 0,-1 0 10,0 1-11,3-3 0,-1 3-1,-1-3-1,3 3 0,-1 0-1,-1-1-11,-1 4 10,-1-3-2,1 3 3,-1 1 1,0 1-1,0-3 0,0 2 0,0-1 0,-2 1 0,2 0 1,0-2 1,3 0 0,-5 2 0,3 1-1,-3-3 0,0 4 0,2-2-1,-4 6 1,3-3 0,-2 2 2,-1-2 11,0 3-11,0-1 0,0 1 0,0-2-1,3 2-1,-2-6-1,2 5 0,-2-5 0,-1 2 1,2-1 0,0 1 0,-2 1 0,2 0-2,-2 2 2,0 1 2,0 0 10,0 0 1,0 0-11,0 0 0,0 0 10,0 0-12,0 0 0,0 0 1,0 0-1,0 0-1,0 0 1,0 0-1,0 0 1,0 0-2,0 0-1,0 0 0,0 0-10,0 0-2,0 0-19,0 1-40,0 0-60,-4 1-40,1 1-74,-5 3-128,-3-2-221,0 0-673,-6 1-355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46.5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6605 8992 727,'-3'0'349,"3"3"-147,0-3-69,0 0-3,0 0 17,0 0 9,0 0-32,0 0-49,3 0-46,5 0-26,5-3 88,3-2 45,6-4-16,5-4-46,4-2 7,4-7 16,5-6 9,2-3-16,2-5-16,-4-2-20,0-4-15,-5-2-26,0-2 45,-4-3-17,-4-1-3,0-3 23,-1-1-23,-2-2-18,1-6-8,-1-3-12,-4 1 16,2-2-3,-9-1 0,-2 5-10,-6-3 32,-5 4 9,-2 2-5,-19 2 40,-7 2-6,-7 4 6,-5-2 9,-4 4-22,-5-4-38,-2 6 26,-2-4-10,-2 6-41,1 2 22,1 0-22,-4 0 50,-1-4-28,5 4 3,-4 0 28,0-3-37,-1 2 12,5-2-18,-3 3 18,3-1-12,-4-1-17,6-3-2,-4 2 24,2 2-22,-2-1 0,2-4-2,-3 7 0,3-9 15,-4 6-12,8-3 4,-6-1-5,4 5-3,2-4 1,-2 5-12,3 2 12,-1 3 16,7 0-15,-4 3-1,4 3 1,-9 1 2,-4-3 7,-3 2-10,-6-8-15,-11 2 15,0 0 12,1-1-10,-1-4 1,4 9 9,1-5-12,3 7 0,1 0 19,-4 1-18,-3 2-1,-1 0 2,-1 2-2,0 1 1,4-2 14,-2 1-14,3-3-1,5 2 0,-3-3-13,4 1 13,0 0 0,0 0 3,0 0-2,2 1 2,0 1 21,2-2-24,-2 0-3,0-1 3,-2 1 0,0-1-9,0-4 9,0 0-14,0-3 14,-3 4 2,3-5 10,0 6-12,0-1 1,2 2 2,-2 0 13,6 1-16,-4 2 1,3-1-1,5 0 3,-7 0-1,3 4-1,-1-7 4,1 1-5,-4 0-1,5-3 0,-1 2 2,3-7 9,-5 6-10,1-6-3,-1-1-9,-2-2 12,0 1-3,2-2 6,0-1 5,1 2-7,4-3-1,1 2 2,1 1 8,-4 0-10,8 0 0,-8-3-1,4 2-2,-7-5 1,2-4-13,-1 4 12,1-2 1,-4-3 2,1 3 0,5-2 1,3 3 2,-4-1-3,6 5-1,0-6 1,4 1-1,-1 2-2,-1-6 2,3 1 0,6-1-12,4 0 11,3-1-10,9-2-4,4 2 13,5-1 0,10 0-9,3 5 10,2-2 1,0 1-2,2-2 0,12 4-18,1-8 17,5 0 2,4 1-10,1-1 9,6 0 2,-1 2-2,1 8-13,-2 0-12,4 6 27,-2 2-1,2 6 2,1-5 0,1 8 0,5-6-17,2 4 13,4-2 3,1-4-11,4 4 10,8-6-1,-3-1 2,8 0 1,0-4 14,4 1-14,1-2-3,0 4 2,-1 3-2,-4 3 2,0 1 0,-4 10 1,-3-1-2,-1 5-1,1 3 1,-2 1-23,1-3 25,3-4 0,-1 2 0,8-6 0,3-1 0,-3-1 0,9 1 13,0-4-13,1-1-2,3 3 1,1-2-1,-3 3 1,1 1 2,-1 3 0,-2 3-1,0 0-1,-4 2-2,-2 1 3,2 1 0,-1-2 10,-4 3-10,3-2-13,-5 3 12,3-1 2,-3-4-2,4 6 0,-8 1-14,4 0 14,0 5 2,5-2 15,1 6-16,3-1-1,3 1 0,-1 1-20,4-4 5,-3 5 16,5-1 2,-5 3 0,8-3 10,-2 2-11,2 2-2,0-4 0,6 2 0,3 0-13,6 2 14,1-5 13,8 1-12,-1 1-1,5 0-1,-3 0-11,-3 1 11,2 3 2,-4 2 9,-5 0-10,-1 2-3,-1 12 3,-4 0 0,-2 4-3,-3 1 0,5-2 3,2 4 10,0-4-10,9 2 0,-2-1 0,2 1 0,0 2 2,-5-4-2,0 5 0,-1 3 15,-1 3-12,-6 4 9,-1 6-12,-5 3 0,1 9 33,0 3-20,-6 1 0,1 1-13,-5 1-15,6 3 15,-1-4 16,-1 5-16,4-4-10,-5 1 10,1 2 2,-5 0 10,-6 1 0,1 4-12,-7-2 0,-2 4 16,-7-2-16,-2 0-1,-5-3 1,-7 1-1,-1-5-9,-5 3 10,-5-1 12,-1-2 19,-3-3-31,-1-1-1,-2-4 0,0 0 0,-2-3 1,2 4 1,0 0 2,-4-4-3,4 0 2,-6 2-2,3-3 1,-7 3 18,5-1-19,-4 2 3,3-1 13,-3 4-14,3-1-2,-5 0-3,2 2 3,-2-2 0,2 0 12,-2 1-12,-2-2 1,-2-4 0,1 2-1,-3-6 1,0-2 0,-1-2 1,-2 2 14,2-2-14,-3 4-1,-1 0 1,0 1 0,0 3 10,0 0-10,0 2 0,-1 0-1,-5-3 3,1-4-4,-1 1 1,1-4-1,-1-3 1,1-1 1,-1 5 10,-1-1-9,-4 0 10,0 1-11,0-1 16,-4 1 1,-1 2-7,0-5-9,-6 0 16,3 0-16,-2-4 0,2 0 0,1-1-1,0 2-1,1-3 1,1 1 0,5-1 0,-2 2 0,2 3-1,0-4 0,4 0 12,-2-1-12,-4 2 2,6-2 9,-4 0-9,0 0 0,0 2 16,0 0-7,0-2-9,-2-1 13,2 2-14,0-1 0,-1 2 0,1 0 10,3-2-12,-3 7 0,0-4-2,0 3 2,-1 1-1,1-1 0,-2 1 1,2-2 1,-5-4 2,5 3 0,-8-4 19,3 5-7,-2-3-13,-4 3 1,2-1 9,-2-2-11,0-1-1,4 0 19,-4-2-7,3-2-10,7-2 17,-5 4-19,1 1 1,-1 1-1,3 6-1,-3-5 0,1 1 1,5-1 1,-2-3-1,2-9 1,4 2 1,-2-2 1,1 2 0,1 0-1,-4 0 23,0 3-13,-2 2-11,-1 1 1,-3 2 0,5 0 0,-5 1 0,3 0-2,-1 1 0,-3 3 0,1 3-1,-1 3-1,2 0-1,-3-3 3,-3 5 1,4-1 0,2-4-1,-3-2 1,3 1 1,3-6-1,-3 2 0,3-6 11,-3 1-12,5-5-1,-2 0 1,0 4 0,2-5 0,0 0-2,0-1 2,0 1 0,4 2 0,-2-2-2,2 3-1,1-3-12,-1 3 12,1 0 0,-3 3 1,2-5-1,1-1 1,1 0 1,-2-3 1,1 0 3,-3-5 0,2 6 0,-1-3 12,-1-1-15,2 3 0,-4 2-1,0 1 1,0 0 0,-2 3 0,2-1-1,4-5 0,-4 0 1,4-1 0,-2-1-1,1-3 1,-1 6-1,-4-5 1,6 5 1,-4-3 0,0 0 1,-5 2 1,5 1-3,-2 2 0,-3-3-16,-3 6 0,3-1 15,0 0-1,-3-1-1,7-3 0,1-5-15,-2 5-3,2-5 20,0 1 0,0-4-11,4-3 10,-2 4 0,1-2 0,-3 3-14,4-1 15,-4-1 1,0 4 12,-2 0-12,-1 2-12,-5 2 9,7 4-21,-5-3 24,6-1 0,0-5 0,4 1 2,-4-4 0,6-6-2,3 3 0,-4-1 0,-1 1-2,-2-3 2,2 4 0,-3-2-1,-1 3-1,-1-2-1,1 3 2,-4-1-1,-1 3-2,-1 3-14,-1 4 16,2-7-13,-1 4 12,4-2 3,2-2 0,0 0-1,4-3-10,-2 1 8,2-3 1,1 2 1,4-1 1,-1-7 0,-3 3 0,1 2-2,-1 0-1,-1 1-7,-4 6 10,0 0 12,-2 6-12,-3 1 2,-2 6 0,-4-3-2,3 5 1,1-6-1,-4 5 10,6-9-10,5-2-1,2-5 1,0-1 0,3-6 0,6-1 0,-2-3 0,2-2-1,0 0 1,0 0-12,0 0-7,0 0 7,0 0 0,0 0-7,0 0 4,0 0-4,0 0-2,0 0-10,0 0-3,0 0-19,0 0-68,0-2-29,0-8-15,8-1-93,10-11-145,4-13-294,5-12-469,-3-12-277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1.1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72 563,'0'-9'723,"-6"6"-280,4-2-143,-1 4-54,-3-3-16,6 4-30,-2 0-65,2 0-35,-3 4-52,1 5-10,2 7-2,0 2 15,0 8-19,0 8 13,0 0-14,0 6 17,5 3 7,-3 2-4,4 2 12,-1 4 10,-1 3 10,1 8 2,-3 1-12,0 10-17,1 7-2,3 1-26,-4 11-12,1-3-13,-1 1 12,4-5-14,-6-9 0,9-10-1,-9-6 0,4-14 0,-4-6 0,3-10 3,-1-6 13,-2-3 2,0-8 1,0 0-6,0-3 6,0-3-4,0-3 1,0 0 0,0-4 2,0 0 7,0 0 22,0 0 15,0-8 57,0 1-39,-5-7-80,-8 1-1,5-9-20,-6 1-1,5-2 22,-2-5 0,0-2 0,3-1-3,-6-2-10,3-7 10,4-3-9,-1 0-4,-3-6 14,2-8-1,4-8 0,-3 3 0,7-6-16,-8-4 16,3 5 2,4 1-11,2 2 10,0 5 1,0 2-15,6 5 13,5 2-10,1-2 11,5 8-1,1-4-19,4 5 20,-2 4-1,4-1-9,3 7 9,2-2-16,6 5 0,9 1 17,3 10-20,1 3 4,-3 0-51,1 7-28,-6 7 18,-5 2-12,-2 5 18,-13 8 48,4 9 6,-8-3 0,-3 5 17,-4 1-20,-7-4 22,1 6 26,-3-1 9,-3 2 9,-10-1 48,-9 7 11,-7 0 13,-6 7-12,-1 0-17,-8 4-19,-2 3-12,2-1-31,-5-1-9,7-2-1,-2-1-13,8-1-2,1-4-1,6-7-1,7-5-8,4-1 9,5-3 1,-2-7-16,4-2 13,10-3-8,-1-3 11,2-2 18,0-5-18,2 1-1,9 4 1,7-3 3,6 4 13,3-1-4,8 3 11,1-2-21,4 0 21,6 4-5,5-2-15,0 4 13,2 1 7,-2 4-21,0 1-1,-3 2 2,-1 6 24,3 0-11,-10 3-13,-2 2-2,-3 3 1,1 0 15,-10 4-17,-2-1 0,3-2 0,-9-4-1,0-2 1,-3-3 0,-2-4 2,-2-6 0,-4-2-2,4-1-1,-5-9-2,-3 1 0,-3-2-8,2-3 11,-2 0 12,0 0 4,0 0 2,0 0 1,0 0 6,0-3-13,0 2-11,0-3-1,0 3 0,0-1-43,0-3-47,0-2-52,-2-4-63,-3-6-58,-4-3-138,3-6-289,6-4-580,-2-1-304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2.1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145 1455 347,'-2'0'1049,"-2"0"-479,-1-8-191,3 2-136,-2-2-47,1-5-86,-7-3-78,5-6-30,-1 1 65,1-9 4,-1-4-7,3-6 13,-6-6 12,3-5 6,-1-9 7,-2-5-23,1-2-12,-2-8 34,2-4-10,-3-2-12,4-5-35,-2 4-16,3 1 4,6 8-29,0 6-2,0 7-1,6 4 0,5 9 0,-4 4-12,4 5 9,-2 9-9,-2 3 9,-1 8 2,-1 6-2,1 1 2,-4 9 0,3-1 0,1 3-2,5 0-16,1 7-1,9 10 20,-1 12 1,3 12 0,5 13 12,-5 11 15,1 18-9,-2 9-17,-4 2 0,-1 4-2,-4-3-21,-2-6 18,-1-9 2,0-12 1,-3-13 0,0-12 0,-1-7 13,-6-10-12,5-2 0,-5-10 11,0 2-9,0-7 10,0-5-12,0-4 12,4 0 5,-4 0 17,2-8-10,1-9 17,-3-4-42,0-14-31,2-8 16,4-16 11,-1-9 2,-3-18 1,3-6-17,-5-9 16,6-3 0,3 4 0,-5 10-16,5 10 18,-2 19-1,-1 10 1,4 17-3,-4 9 2,-1 9-14,1 5-1,-1 8-3,1-2-21,1 5-7,4 0-1,6 8 21,3 13 27,5 9 3,1 8 16,1 16-18,-3 13 1,0 9 27,-6 18-29,-2 4-4,-5 26-55,-5 18 33,-4-14 8,-2-17 5,0-29 13,0-27 11,0 4 140,0 3 12,3-8-16,-1-7-51,7-8-56,2-2-15,-7-7-23,5-5-2,-2-3-2,-1-3 0,3-6-23,-6-3 22,1-9-9,-2 1-16,2-2-12,-3 0-38,-1-2-41,0-7-28,4-6-19,-4-7-18,0-8-98,0-5-173,0-12-233,0-9-554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4.09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995 19 737,'-20'-8'759,"-3"4"-270,2-2-188,-4 4-58,-4 2-2,-1 0-41,-4 2-88,-6 8-26,-1 8 71,-1 2-46,-3 3 63,-3 5-94,3 1-11,-5 3 7,8 1-39,-3 2 11,8-2 2,-1 2 0,9-3-22,-2 4-3,3 1-12,1-2 18,3 3-3,0 2-13,-3-1-11,3 3 24,1 1-13,-1-5-15,6-2 2,1-4 1,1-5 1,5-3-4,3-7 0,3-3-4,1-6 1,4 0-15,0-4-4,0-4 6,0 1 13,9-1 3,4 0 9,9 0 13,7 0 9,6 0-6,7-1-3,9-3 3,2-4-12,4 2-13,5 3 3,-4-6 0,1 7-3,-3 0-14,6-2 12,-7 4-30,2 0-2,-4 0 3,0 0-10,-4 6-3,-7 6 10,-2 1 33,-2 8-18,-7 0 5,-3 9 14,-6 0 1,-4 2 24,-5 4-22,-2 6 34,-4 2-21,-3 2 3,-4-2 2,0 2 1,0-3 6,0 4 16,-10-4 12,1 0-6,-5-1 21,1 1 71,-9-2-40,4-1-44,-4-1-18,-2-2 9,-3-2-6,1-2-9,-7-2 6,-1 2-7,-1-5 1,0 2-9,-5-2-4,0-5-18,3-1 22,-3-6-24,2-4 23,1-5-24,5-4 1,1-3 20,-2 0-19,3 0-2,1-1-15,0-7-37,0-3-9,5 0 6,6-3-15,-4-2-1,9 1-37,-3-4-3,7-2-31,3-1-28,6-3-61,0-4-112,0-2-105,11-9-184,0 3-519,5-6-306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5.1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0 300,'0'0'264,"0"0"127,0 0-81,0 0-1,0 0-65,0 1-126,0 9-8,0 1 62,3 6 48,3 4 45,1 8-56,-1 6-52,-1 3-19,1 9-30,-1 5-19,2 11 23,4 2-33,0 3-7,2 13-8,4-3-17,-5 11 3,-1 3-15,2 1-16,-2 3 22,0 0-4,0-8 7,-4-1 22,4-7 9,0-6-19,-4-1 6,4-6-46,-2-2 6,2-2 6,-1-1-26,1-1 1,-6-4 9,6 0 16,-4-3-25,-1-7 6,-3 4-9,-1-6 4,2-2 11,-2-3-14,-2-9 0,0-2 18,0-7-1,0-1-2,0-7-13,3 0 9,-3-4-9,0-2 13,0-7-14,0 2 0,0-3 0,0 0-1,2 0-1,-2 0-2,0-4-41,0-3-84,0-1 21,0-3-10,0-6-28,0-3-47,0-6-62,0-9-59,0-3-134,0-5-162,0-8-189,0-1-488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5.7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3-2 328,'2'0'437,"1"0"-196,3 16 36,1-2 68,0 7-64,2 8-28,-1 5-36,3 8-62,-6 5 0,2 12-17,-1 3-9,-1 6 15,1 9-42,-1 8-12,1 7-23,1 6 15,-1 3-31,5 0 3,-2 6 13,0-3-36,2 1-5,0-2-7,0-4 6,-4-5 13,4-6-16,-6-4 3,6-4-13,-3-11-9,1 1-2,-2-12 11,2-6 7,-1-8-19,-3-3 2,2-10 14,-1-2 9,5-4-22,-6-6 19,3-3-6,-3 0-14,0-5-2,-5 0 0,6-8 2,-6 2 11,0-4-1,0-1-9,0 4-1,0-4-2,0 0-3,0 0-22,0 0-60,0 0-79,0 0-51,4-9-78,-3 1-127,3-5-185,0-4-367,5-3-165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6.8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933 5 795,'-28'2'784,"-1"-2"-240,-6 0-178,-1 0-111,-4 0-8,-4 0 15,-3 0-74,1 0-23,-7 0-73,-4 0-48,4 0 35,-3 0-10,3 2 122,2 3-81,5-1-32,4 1-32,7 3 13,1 0 0,6 1-13,5-1 41,4 5 76,3 0-102,3 5-61,2 7-16,0 5 16,4 4 0,-2 0 2,3 5-2,4-5-2,2-4-10,0 4 0,0-4 10,0-4 0,6 0-1,1 3-13,4-6 14,-2 0 1,0-1 1,2 0-22,6 0 22,-1 0 1,-3-2-1,5-4-19,-1-1 7,5-3 10,0-1 0,-8-4 0,6-4-14,-5-3 15,7 0 1,2-4 16,3-9-1,2-4 7,6-4-22,-1 0 3,-2 1-2,2 1-1,-3 6-16,0 4-2,2 5 16,4 4-11,-3 0 1,5 4-10,-3 11 4,3 0-10,-3 2 28,-7 5 1,0-1 12,-1 5-13,-10 4 0,0 3 34,-7 6-7,0 4-8,-7 8-1,-2 1-16,-2 3 1,0 0 22,-6 5-22,-5-4 22,-5 0-22,-2-5 27,-2-5 4,-11 0 3,5-2 15,-9-5-9,-3 1 0,-2-3-10,-6-7-2,-1 4 12,-4-9-19,3-3-12,1 0-9,3-4-2,4 1 13,3-6-12,4-1-1,2-6 2,2-1-3,2-5-12,-3 0-34,3-1-21,3-11-34,1 0 6,4-4-19,3 0-31,5-1-31,4-7-39,3 1-91,4-2-118,0-5-103,15 0-92,5-5-406,7-3-169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7.89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1091 1667 179,'0'1'574,"0"3"65,0-1-265,0-2-107,0 1-24,0 0-23,0 2-55,0 5-43,0-5-6,0 9-7,0-2 26,-6 3 18,-5 0-3,0-1 5,-7-1 25,0 1-4,-6 0-60,-5-1-13,-4-2 12,-7-6-19,-1 0-40,-6 0-31,-4-4 0,0 0 24,-2-10-18,2-7-3,-2-3-28,0-6-3,-4-14 3,1-3-1,-3-6-9,1-13 9,5-5-20,0-5 21,7-6-3,8 2-25,7-4 6,9 1 19,6-1 1,5 6-10,11-1-7,0 8 1,3 2 5,14 6-5,-3-1 16,8 4-1,-4 3-10,10 2-9,1 0 10,4 4 9,5-1-19,6 2-9,4 1-43,8 4-14,3 3-5,4 1 2,5 7-29,-2 2-12,1 5-10,-5 3 12,-1 9 57,1 6 44,-4 1 29,-5 4-3,2 0-29,-8 17 3,-1 3 29,-4 6 0,2 13 0,-6 4 0,-1 9-66,-6 7 34,-2 10 30,-2 2-11,-7 7 11,2-4-110,2 1 77,-2-1-4,-4-2 33,2-4 6,-5 2 1,-1-3 63,-4-7 64,-5-1 26,-5 1 24,0 4-26,0-7-20,-13 5-12,0-1-20,-8 3 16,-3 0-7,-9 1-22,-2-3-12,-1-1-20,-8-1 13,2-8-3,0-1-3,-2-12-16,4-4 16,5-8-7,1-5-18,-1-4-16,0-10 1,4-4-13,-2-4-9,-1 0-15,6 0-25,4-6-31,1-5-9,5 3-31,1-3-34,1-2-38,7 1-14,-6-3-86,4 2-128,4 0-230,1-5-582,6-1-271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7.5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-10-2 709,'-5'0'602,"5"0"-107,0 0-153,0 0-122,0 0-39,0 0-33,0 0-35,0 0-33,0 0-15,8 0-1,6 0 58,6 0-11,-4 0-40,7 10-21,7-3-21,-2 0-13,6-1 9,-4 2 4,9 0-13,-8-5 0,2 3 0,1 2 15,-6-5 4,-1 5-13,-1 0 10,-1-7-7,-6 10 20,6-9-8,-8 5 1,2 1-3,-2-5-10,0 4-23,-3-1 10,2-4-12,1-2 0,6 3-1,-10-2-1,10 6-1,-4-6 2,6 5-1,0-6 0,3 2-1,-3-2 0,-5 0 0,-3 0 3,-1 3 16,-5-3 15,1 5 4,-7-5 5,4 3-2,-1-3 0,0 1-17,3-1 5,1 0-14,1 0-10,4 0-2,-6 5 2,6-2-1,0 2 2,-1-5-2,-2 3 1,3-3-2,0 2 4,-6-2-2,3 6-1,-11-4-1,2-2 1,-5 0 0,3 0-1,-3 0 1,0 0 0,6 0-1,-6 0-2,0 0-17,0 0 17,2 0 2,4 6 12,-3-6-10,2 1-1,-5-1-1,3 0 0,3 0-1,-6 0 1,0 0 0,0 0 1,0 0 2,0 0 12,0 0 1,0 0 6,0 0-1,0 0 11,0 0-32,0 0-83,0 0-71,0 0-110,0 0-132,0 0-336,0-1-659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4.8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328 0 192,'6'8'219,"1"0"-147,-2-2 215,1 2-69,1 4-58,2-2-11,-1 2-28,-1-3-4,4 8-36,-2-4 14,2 2 12,-4-5-35,0 5-36,3-2 26,1-1 9,-4 1-12,0-2-30,-1 3 3,-1-2 26,1-1 7,-3 0 52,1 1 2,0 0-28,-3 1-11,3-3-22,-2 5-13,-2-2-3,4 1 9,-4 2-12,0-2-4,0 3-9,0-1-7,0-2-16,0 2 10,0-3 0,0 1 25,-4 2 10,2 0 0,-3 2-6,-3 0 19,-1-1-26,2 0-7,-2 0-5,0-2-8,-1-3-2,-1 1 3,4-3 6,0-2-3,-8 3 10,2-3 0,1-4-1,-3 3 7,2-1-3,-3-1 9,-1-3 0,3 5-16,-3-4 7,1 4-20,0-5-9,-1 1 19,3 2-19,-3-2 12,1-3 7,3 1-20,-4-1 14,1 4 0,1-4-13,-5 0 22,6 0-22,-6 0 1,7 0 8,2-4-11,0 3-1,4 1-1,-2-2 1,5 2-1,-5-1 1,3 1 0,4 0 0,-1 0-1,1 0 0,2 0-2,0 0-13,0 0-6,0 0-13,0 0-2,0 0-11,0 0-40,0 0-93,0 0-99,0 0-188,2 0-160,9 1-435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7.4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1837 401,'0'0'254,"0"0"151,0 0-83,0 0-55,0 0-59,0-5-29,-2 2-13,2-1-17,0-3 29,-3-3-17,3 2-94,-2-2-28,-2-3 6,2-2 10,1-2-4,1-4 0,-6 1-12,6-3-4,-4 1-9,-1-3-23,3-2 39,-2 2 9,-1-2-29,3-1-9,-3-2 9,3 0-19,-4-1 10,1 2-11,-1 2 21,3-5-10,-3 2 9,1 1-21,3-3 15,-5 2-14,1-1 17,-3-2 0,4-1 0,-3 4-18,1 0 2,-2-4 10,2 6 0,-3-4-3,3 3-10,2-1 0,-1 0 0,1 3 0,-1 0 0,1 2-2,3 2 2,-2-2 1,2 2 0,1 3-1,1-2 0,0 6-1,0-4-2,0 0 2,0 2 1,0 3-1,3-1 1,-3 2 1,4 1-1,-2-4 1,1 4 1,-1-5 0,4 1-2,-3 3 0,3-7-3,-1 7-16,-3-3 9,4 4 10,-1-5 3,-3-1-1,7 2-1,-2-4-1,-1 5 0,-1 1 2,1-1 0,1-1-2,-1 2-1,3-1-1,-2 2 0,0-4-1,2 5-16,2-4 19,-3 3-4,-1-3 1,4 0 1,-2 4 2,0 0-19,0 1 6,-1 3 1,-3 0 9,4 0 1,-1 0-1,-1 1 1,-2-2 1,6 4 0,-3 0-12,1 4 0,-2-3-9,4 4-7,0-2 17,0 1 10,0-1-17,0 1 18,2 0 1,-2-1 11,1 2 8,1-5 0,2 4-16,-3 2 0,1 0-2,2 0 2,-2 0-2,-2 0 0,5 0 0,-7 2 11,6 5-9,-2 5-1,-1-1-1,5 3-1,-4 3-2,3 4-27,0 0 16,1 2 1,-3-2 12,3 8-74,-3-4 4,-1-3 44,0 4 26,2-4-3,-3-1-16,-1 1 0,2-6 17,0 0-1,2-2 3,-3 2 0,-1-3-16,0 1-32,0-5-16,-7-1 16,1-3 12,-1-3 14,-4 2 6,0-4-49,0 0-115,0 0-115,0-7-134,-6-5-349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8.38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0 385 430,'0'0'1065,"0"0"-538,0 0-225,0 0-128,2 0-83,7 0-46,-1 0 3,6 0 14,-1-5-8,5-3-40,-1-5-14,5-8 0,-4-1 19,0-5 36,0-5-55,4 1-9,-9 1-37,2 1-31,-6-1 23,-4 0-53,-1 1-109,-4 3-147,0 0-315,0 0-573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8.99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43 339 916,'-6'0'1072,"3"0"-674,3 0-142,0 0-86,0-8-32,0-1-138,0-4 0,2-7-141,3-2 54,6-8 61,0-5 10,2-3 14,0 1-34,1 1 36,-5 6 0,0 5 19,-3 8-3,-4 8-3,-2 0 16,0 7 42,0 2 51,0 0-10,0 7-25,0 6-36,-6 11-51,-5 8-54,2 14 34,-7 5 10,1 6 9,2 0 1,1-3-3,2-4-9,3-6-26,0-11 38,1-11 16,1-6 19,1-6 42,2-7 25,2-3-6,0 0-20,-3-8-56,1-13-20,0-1-90,2-8-12,0-7 42,0-4 15,2-2 19,5 1 7,4 5-13,-5 3-9,3 12 21,-6 6 7,1 7-19,-4 9-3,0 0 13,0 8-36,0 8-87,0 6 68,0 5-91,0 5-253,-4 3-237,3-2-460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2.0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389 10 151,'5'-5'186,"4"4"-43,-7-3-120,2 3 228,-1 1-39,1 0-26,1-2 6,-3 2-26,4 0-13,-3 0 13,3 0-9,-6 0-31,0 0 0,0 0-6,0 0 19,0 0 19,0 0 0,0 0-13,0 0-4,0 0 3,-9 2 6,-2 4 5,-4 5-72,-1 2-83,-8 6 3,2 2 3,-2 1 7,1 2-13,-3 1-2,8 3-11,-2-7 13,0 8 0,3-7 1,-1 0 12,2 0-11,-3 1 1,1-3 25,2 3-12,-3-3 3,3-1-6,3 2 9,0-7 0,2 3-20,2-2 1,4-4 13,-1 3 0,3 1 2,-1-7 5,2-2-5,2 5-14,-3-5-1,3-3 0,0 7-1,0 1-1,0 2 2,0 1-1,0 2 1,3-3 1,3 3-1,1-2 12,4 3 1,0-4 3,-2 3-17,7 0 10,-1-2-12,3 2-8,1-3 8,-1 6 2,4-2-1,5 4 21,-3 1 22,1 2-44,1-1-1,0-2 1,-3 1 0,5-1 0,-1 1 0,-3 2 0,1-2 18,1 5-18,-1-6 0,-1 4-1,4-1 1,-1-5 0,-2 2 0,5-4-13,-1-2 13,2 4 0,0-6 0,-2 5-1,6-3-1,-6 4-1,4-7 3,-2 6 1,0 3 12,-2-1-11,-5 1 10,0 1-10,-2-1-2,-4-2 0,0-2-1,-1-1-1,-1-2-1,2-1-13,-1 2 15,3-1-1,2 3 0,0-3 0,3 1-14,3 1 4,-5-2 10,6-1 2,-5 1 0,2 0 0,-6-3 3,0-3-2,-7 5-1,-1-5-1,-1-3 1,-3 3 0,3-2 0,3-3-1,-1 8 1,4-1 2,1-5 0,5 3-2,5 1-10,1-4 7,0-1-13,1-2-2,-3 0 18,-3 1 2,-1-3 11,-4 0-10,-3 0-1,-3 0-2,1 0-13,-6 1 10,-1 4 0,2-3 1,2 4 2,-2 1 1,6 0 2,-2 3 13,-1-4-13,-1-1 0,-2-2-2,-1 1-1,-3-4-2,1 0-1,-4 0 0,1 0 1,-1 0-2,4 0 2,3 0-1,-2 0 1,4 0 0,5 0 2,-3 0 1,4 1 1,1 2-2,-5 3-2,3-2 1,-3-1 1,-2 2 0,-2-4 1,-4-1-1,-1 0-1,0 0-11,-3 0 9,3 0 2,-2 0 0,-2 0 0,4 2 1,-3-2 0,-1 1 0,4 3 1,2-3-1,-5-1 2,5 3 1,-1-3 0,1 0 12,-4 2-13,3-2-2,-1 0 1,1 0 1,-5 0 0,0 0-1,2 0 0,2 0 1,-4 0-1,2 0 0,-1 0 1,3 0 0,-2 2 0,3 1-1,1-1 2,-1-2-1,1 4 2,-3-3-1,1-1-2,0 2 2,-2 1-1,-2-3 1,0 0-1,3 2 0,-3-2 0,0 1 0,0-1-1,0 0 3,0 0-2,0 4 0,0-3-2,2 3 1,2-3 15,-2 2-14,-2 1 10,5-1-11,-5-3 0,0 0-1,0 0-1,0 0-1,0 0 0,0 0-1,4 0-10,-4 0 10,0 0-9,1 0-1,-1 0 10,4 0-10,-4 0 13,6 0 2,-6 0 0,3 0 0,3 0 0,-3 0-2,-1 0 0,4 0-2,-3 0 1,3 0 1,-1-3 1,3-5 11,3-7-10,5-1 20,-1-6-11,5-7-11,0 3 0,3-6 0,5-3 3,-1 0 0,-1-2-2,1 1-1,1 3 0,-3-2 0,-1 3 0,1 0 1,-10 3 2,5 4-3,-11-2 1,2 11-1,-2-1 0,-1 3-2,-3-1-10,-3 3-1,2 1-6,1 4 0,-5 2 18,2 2-1,-2 0-13,0 3-1,0 0 14,0 0-33,0 0-37,0 0-38,0 0-26,0 0-67,0 0-88,0 0-162,-6 0-233,-5 0-637,-1-8 680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3.5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0 314,'0'0'375,"0"0"81,0 0-176,0 0-114,0 5-68,0 3-49,0-2-14,0 0 74,4 2-2,-2-3-20,1 3-5,3-3 8,-6 3 4,5 0-13,-3 3 22,3 1 46,1 3-14,-1 1-29,1 4-6,-1 0-14,1-3-19,-6 1-3,0 0-29,0-3-12,2-1-11,-2-1 1,0-2 3,0 0-3,0-7-13,0 6-1,0-3-1,0-3 2,0-2 1,0 3 15,0-5-13,0 0 10,0 0-10,0 0 19,0 0-6,0 0 3,0-5-19,0 3-26,0-2 26,0-3 7,0 1-7,0-5-19,-2 3-45,-4-7 32,3 1-25,1 2 18,-2 0 1,4 3 23,0-2 14,0 4 0,0 4-15,0-2 16,0 4 22,0 1 7,0 0-6,0 0-1,0 0 4,0 0-7,0 0 0,0 0-16,0 0 13,0 0-16,0 0-2,0 0 2,0 0 11,0 0-8,0 0 0,0 0 13,0 0 3,0 0-18,0 0-1,0 0-1,0 0-2,0 0-26,0 0-22,0 0 0,-2 0 22,2 0 27,-3-2-1,1 1-77,-4-8 50,1 8 30,3-3 0,-3-3 19,-4 4-6,7-2 3,-4 4 22,3 1 4,-3-4-17,4 3-5,0 1 5,2-4 4,0 3-7,-3 1-3,1 0-3,2-2 6,0 2 7,0-1 19,0-3 6,0 4 19,0-1 9,0 1 3,0 0-9,0 0-20,0 0 4,0 0-4,0 0-31,5 1-25,3 3 0,5 0 37,3 5 60,2-1 3,4 1-41,2 4-28,0-4-16,3 3-15,4 5 31,4-1-12,3-1-19,-1 1-19,6 5 19,-1-3 15,-1 3-15,4-3 1,-5 7-1,-3-5-1,1 0 1,-3-1-3,0 3 2,-1-4-1,1 2 2,-2-2-1,-4-1 0,2 1-2,-2 1-19,1-1 21,2-1 1,1 5 0,2 2-1,-4 2-30,-2-4 10,6 0 5,-6 2-6,4-4 4,-4-1-20,-1-1 4,-5-2 24,-3-3 10,6 4 15,-12-4-3,7 0-12,-7 4-1,3-3-1,-1 3 0,-3-2 2,3 3 1,1 0 14,-5-5-15,-1-1-10,-3-2-15,-3-7-3,1 1 9,3-3-3,-9-1 0,2 0 1,1 0-1,-3 0 6,0 0-9,0 0-10,0 0-18,0 0-22,0 0-7,0 0-25,0-1-48,-3-4-68,-5 3-97,-1-4-212,-5-2-666,-6 0-45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4.2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387 524 159,'0'1'283,"0"-1"73,0 0-76,0 0-45,0 0-37,0 0-52,0 0-25,0 0-23,0 0-10,0 0 0,0 0 6,0 0 25,0 0 34,0 5 24,0-5 17,0 0 2,-6 1-23,1 3-4,-4-1-90,-2-2-50,-4 6-7,-1-4 48,3-1 6,-7-2-13,5 0-18,-5 0 21,2 0 22,0 0-31,-1 0-45,-6-4 4,1 0-4,4-1-10,-2-2 33,4 0 3,-2 0 5,5-1-8,1 0-13,1-3-10,5-3-12,-1 0-11,2-8-11,3-3 0,3-1 0,1-4 3,0-4 7,0 1 12,7-2-1,7-2-2,-4 2-10,6 5-6,0 0 7,1 9-10,1-1 19,0 8-13,6-3-19,2 4 17,-6 1 16,7 3-2,1 0-27,1 5-1,0 1 13,2 3-25,-2 0-15,4 3-5,-4 6 1,-1 3 28,-3 2-12,-1 6-1,2 0 13,-12 5 33,6-1 2,-11 6 0,2 0 3,-2 4 10,-1 1 6,-3-2-7,-3 1 8,2 1-8,-4-4-10,0 1 27,0-2 6,-6-6 15,-1 1 36,-8-2 8,1-1-15,-6-6-7,5 3-15,-11-6-7,3 4-22,-1-6-6,0-1-9,2-7-13,-1 3 0,1-1-13,7-4-75,-5 4-34,7-5-20,-3 0-44,8 0-49,-1 0-104,2 0-35,0-3-234,-2-5-540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7.15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1797 250,'0'-12'310,"0"0"84,0 0-130,0-6-33,0 9-45,0-3-40,1 8-2,3-2 15,-2 4-10,-2 2-10,2 0 10,-2 0-17,3 2-61,3 8-39,1 2 81,4 2 41,0 5-39,0 8 13,-4 0-13,8 8-42,-6 2-48,0-4-9,2 3-12,-4-2 8,-1-9 1,-1-4 0,-3-5 6,2-6 0,-2-6-16,-2-4-1,3 0 11,-1 0-1,-2 0 14,0-2-1,4-5-9,-4-3-15,0-3 2,2-7 0,1-3-3,1-2-2,1-7-1,1-6 2,-1-1-12,4-4-3,-1 1-3,-3 3-12,1-1 12,-1 8 0,2 2 3,-1 9 3,-2 12 13,1-2-11,-5 11 11,0 0 25,0 0-9,0 7-15,0 6 1,0 8 31,2 9 5,-2 3 25,2 9-25,-2 2-23,0 7 20,3-5-35,-3 2 0,0-7-19,0-6 19,2-13 1,-2-4 1,0-12 39,0-1 35,0-5 2,0 0-6,0-7-18,4-4-14,-4-9-40,0-3 0,2-9-37,-2-7 12,5-4 22,4-2 0,-3 0-12,-4-6-7,3 0 3,1-4-15,-1 2 9,6 0 9,-4 9-9,1 6 6,3 5 6,-2 7 1,-2 9 9,-2 8-16,-3 4 18,-2 5-18,4 0 6,-2 1-9,3 13 16,10 7 6,-6 9 72,7 13-9,-1 6-31,0 12-7,1 5-13,-3 3-9,3 4-3,-3 5 2,2-6-2,-8-3-1,2-14 0,-2-12-2,-1-13-9,-4-13 9,1-10-12,-1-5 15,-2-2 3,4-12 38,-2-8-39,-2-10 1,9-13 10,-7-6-13,1-13-56,-3-5-26,0-8 10,0-1 0,-14-3 27,3-11 33,0 2-1,-2-7-15,7 1-4,6 5-3,0 8 3,0 11-2,0 9-11,6 10 10,3 8-6,-5 10 18,1 6 2,-1 12 21,-2 6 1,-2 9 18,3 0 61,-1 11-63,7 13-15,2 7 72,2 12-4,0 11-48,-2 13 3,2 11-22,1 7 26,-7 17-27,4 17-1,-3-11-1,-3 2-27,1-7-18,-3-30 3,-3-4 42,2-19 22,-2-19 45,2-11-17,2-12-15,-3-8 0,-1 0 47,0-16 6,0-9-38,0-9-50,-1-17 0,-5-9-3,-5-8 0,6-17-15,-6-2 18,2-10-3,-1-7 0,0-2-34,8-6-7,2 6-19,0 7 6,0 14 7,7 7 9,2 16 12,-2 5 4,4 14 22,-3 11 1,-3 10-2,1 9 2,-1 12 2,-3 1-12,7 0 12,2 15 3,5 9 47,3 10-27,1 12 2,2 12-3,0 14-19,0 13 10,-8 31 9,3 33-3,-10 38-19,-3 5 0,-4-13-29,0-32-37,-6-46 25,4-28 41,-7-25 0,7-20 25,-1 2 45,3-7 43,0-2-31,0-5-38,0-14-29,0-2-12,0 0 9,0-14 10,0-6 0,0-15-10,5-7-12,4-15-2,-5-10-13,1-11 15,1-11 1,-3-3 14,-1-22-15,-2-29-1,6-16-2,3-3 2,0 33-14,2 35-20,-6 31-15,5 13-3,-3-6-4,4-2 3,-4-1 26,4 8 10,-4 16 18,-1 6 1,-2 16-1,-4 4 13,1 8 6,-1 1 6,0 5-22,4 8-3,-2 12 0,3 17 65,4 12 7,-7 19-53,4 23-18,-1 33 0,-3 43-1,2 44-10,-4 6-12,0-16-57,0-35-15,-4-56 28,4-34 56,-2-33 10,2-15 16,0-4 97,0-7 1,0-1-36,2-15-37,2-6-16,-2-1-3,-2-16 3,9-4 15,2-21 29,-2-12-54,5-19-15,-1-19-2,-2-28-13,-9-33-4,-2-35-9,0-13-25,-2 18 37,-2 17-40,-1 32 31,1 11-6,-1 20 28,-4 26 2,3 20 1,1 8 0,-1-3 12,3-3 4,-8 5 31,5 12 15,3 9 16,-3 10-6,6 9-16,0 9-38,0 1-18,0 0-34,0 6-6,6 7 34,8 11 6,1 7 71,5 20-31,-2 13-18,0 15-10,4 37 10,4 41-6,-1 43-16,-5 8 0,2-12-44,-3-32-21,-5-54 22,-6-30 24,-1-28 19,-2-14 2,6-3 23,-5-6 46,1-6-2,-3-10-35,-3-4-31,3-9 15,-4 0 7,2-14 3,-2-11-25,0-10 28,0-19-29,0-11-1,0-15-1,-2-8 0,-9-17 1,-7-25-1,-2-29-16,2-28-8,5 4-7,6 35-19,3 49 7,2 39 12,2 14 19,-5-4 8,1 1 4,-2 1 0,5 10 4,-5 9-1,2 12 31,4 4 25,-1 12 9,1 1-16,0 0-49,0 1-3,0 16-40,0 9 9,7 20 31,4 13 29,5 22-27,3 41-2,3 49 15,-4 49-13,5 11-2,-2-17-34,-12-50-21,0-59-29,-4-45 66,1-25 18,-1-16 52,1-5 26,-3-2-23,3-2-18,-2-10-3,-4 0 0,1-4 0,-1-15 3,4-11 0,-2-15 9,-2-15-35,3-18-11,-3-15-15,0-27-10,-20-27-12,-3-31 0,-7-14-9,9 13 19,2 25 2,8 46 6,6 28 1,3 29-7,0 17 10,-1-6-6,1 3 21,-7 4 12,9 11-10,-6 8 0,6 9 16,0 5 1,0 0-1,0 1-18,0 12 0,4 9-25,9 16 25,3 18 37,6 16-18,-2 22-17,7 34 1,3 34-3,2 39-12,-6-1-62,-2-35-47,-8-52-6,-5-57 6,-4-30 121,-1-14 25,-1-3 77,4-4-27,-5-4-26,0-1 10,-2-6 15,1-15-3,-1-15-9,2-10-44,-2-19-18,-2-8 0,0-11-31,-2-7-9,-15-9 13,-1-3-4,-9-24 9,5 16-9,4 7 10,1 10-16,8 31 21,0 2 1,2 14-4,1 19 7,2 10 12,3 8 0,1 8-3,0 2-44,0 2-18,1 16 40,14 12 25,1 17 75,5 8-63,0 22 7,3 13-1,0 26-18,9 27 1,-2 12-1,-2-15-59,-7-41-40,-9-41 8,-4-34 91,-2-7 29,-1-4 126,3-4-15,-9-5-14,0-4 0,0-11-21,0-8-19,0-15-65,-11-10-20,0-15-1,-6-6-2,-1-11-11,-9-9 13,7-3 0,-8-4-16,1-5-2,7 11-3,3 12-16,6 11-9,6 25 0,3 15 0,2 11 3,0 12-4,0 0-21,2 21-5,11 9 73,7 15 44,-2 15 17,6 8-33,3 8 0,-7 5-26,8-1 1,-1-6-3,-9-7 0,1-10-25,-7-11 7,-6-11 2,-1-15 14,1-8-13,-3-7 12,-3-5-16,0 0-43,0-5-43,-14-12-135,6 4-64,-8-8-91,-2 1-242,-4-6-486,-2 1-428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8.9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1 474 760,'-1'0'720,"1"0"-157,0 0-187,0-1-73,0-4-81,0 2-94,1-7-94,9-2-34,-3-4 0,6 1 15,1-2-13,-5 2 27,2-3 26,4 2-11,-6-2-5,2 6 12,4-1 6,-3-4 10,-4 2 9,6-2 0,-1 4-19,0-5-10,3 3-9,1-6-13,1 0 7,0 0-17,1 1-11,1 2 14,0 0-14,-4 2 18,2 2 9,-1 1-12,-1 3-7,-5 4-10,-3 4-2,6-1-2,-7 1-1,6 2 1,2 0 0,3 0 2,4 0 13,-7 0-1,8 0-9,-1 0 16,0-2-19,0-2-1,-4 3-18,4-4 5,-7 3 14,5 1 22,-5-3-22,-1 0 0,-1 4 0,0 0-4,-2 0-9,0 0 13,1 0 0,3 0 1,-2 0 0,0 4 27,3 3-26,2-1 10,-1 0-12,-1 2-2,1 2-14,-3-4 14,3 2-1,-5 3 0,-1-4 1,4 2 1,-2-1-3,-2-1 3,1 3 1,-1 2 22,0-3-3,2 8 0,-6-4-17,4-1 0,0 6 23,0-5-9,0 8-4,-3-7-9,6 2-1,-7-2-2,4-2-4,0-1-8,0-2 10,2 2-14,0 0 16,3 3 3,-3-2-1,3-1 1,-3 0 1,-2 1-1,2 0-1,-2-3 13,-2 4-13,-2-2 1,3-1-1,-7-1-1,3 4 11,-1-2-12,6 0 2,-2 2 1,-5-1-3,5 0-2,-2 2-10,4-3-4,-3 0 16,1 0 1,-2-1-1,-2-2-2,5-5-10,-9 2 11,1-1-12,2-2 12,-2 5 1,1-2 2,3 0 11,-4-2-10,3 7 9,1-3-10,-3-1 11,3 1-10,-6 0 6,2-2-9,-1-4-15,-1-1 2,0 0 1,4 0-4,-4 0-3,0 0-9,0-1 6,0-4-6,0 2-19,0-8-38,0 5-44,-4-7-36,1 1-105,-12-5-128,4 0-293,-2-4-547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9.5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0-3 1067,'0'0'550,"7"0"-224,6 7-40,7 4-89,0 5-55,9-2-13,-1 5-80,1 4-8,-2-1-2,-1 0-39,-2 3 3,-2 0 20,0-2 41,-1 1-45,-6-3 1,1 2 18,-3 0-15,2-5-4,-2 0-17,-6-4 17,2 2 0,-3-8 1,-5 0 2,5-7-9,-6 3 6,0-4 26,0 0 15,0 0 14,0-5 44,0-3-11,-11-5-62,0-3-43,-4-4 36,1-3-35,-1-3-1,-5-4 17,7 3 13,-3-1-16,9 10 3,1 5-1,2 6-18,3 7-12,1 0-36,0 0-2,0 0 21,0 7 28,0 6 1,5 4 36,6 2 2,5 5-35,-6 1 13,4 2-16,3 0 0,-8-4-3,2-3-48,-6-6-98,4 4-51,-5-9-43,1-5-43,1-1-169,-1-3-257,4 0-497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5.4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0 760,'0'0'720,"0"0"-323,0 0-182,0 6-79,-3 3-26,3 8-65,0 7-45,-5 4-3,5 7-20,0 2 23,0 4 16,0-3 43,0 7 44,0 0 10,5 7 0,-5-5-17,0 5 4,3 0 2,-3 7-15,6-4-17,-6 8-3,0 1-32,2 2-31,1-2-3,3 2 2,2 7-3,-8-7 0,8-3-2,-8-12 1,3-4 0,3-1-2,-6-7 1,3-8 2,2 1 1,-5 1 1,0-11 0,0 9 10,0-5 4,0 6-13,0-7 0,-5 3 13,2 5-12,-6-14 8,4 9-12,2-8-12,-5 1-1,2 4-13,3-5 1,1 5 3,2-1-4,-6 1-3,6-5 13,0 5 15,0-4-2,0-4-22,0-2-1,0-7 10,0 5 16,0-12 3,0 7 16,0-5 7,0-1 6,0 9 9,0-10-12,-3 3 3,3-1-3,-5 9-13,2-10-13,3 1 9,0-1-9,0 4 9,0-6-10,0 1 11,0-1-11,0 0-1,0 0-1,0 0-3,0 0-29,0 0-25,0 0-7,0-1 10,0-7 9,0 5-12,0 3-39,0-8-55,0 2-78,0-8-162,0-5-230,0-14-428,11 0 475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20.09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6 656 919,'-3'-3'1054,"3"-2"-623,-2 2-76,2-3-150,0-3-60,0 1-66,0-5-63,2-6-16,9-4-19,5-3 19,2-9 11,10-3 5,-3-4 0,3-2 3,4-2 0,-1 3-17,2 1 17,-3 4 1,-5 3-20,3 4 19,-5 1-16,-1 9-3,-4-3 0,-3 2 0,-2 8 3,-6-1 0,4 6 23,-5 3-14,-1 1-12,-5 5-1,0-2-1,0 2 0,0 0-20,0 0-55,0 0-76,0 0-43,0 0-45,-4 0-59,1 0-105,-6 0-208,3 0-520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56.6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1806 392,'-4'0'457,"4"0"-27,-1 0-111,-1 0-79,2 0-57,0 0-27,-6 0-23,6 0-30,0 0-28,-5 0-30,1 0-16,4 1-16,0-1-10,0 0 16,0 0 1,0 0 2,0 0-6,0 0 17,0 0 2,0 0 17,0 0 12,0-1 0,0 1-3,0-2-9,0-3-11,0 0-41,0 4-29,9-6-12,-3-1 41,1-2 13,4-6 15,5-5-8,-3 2-1,4-6 29,1-3 3,0-3 19,4 4 4,0-6-26,-2 2-7,4 1 3,1-2-28,-1 1 0,2-4 5,-3 0-20,5 2 21,-4-4-20,-1 2 13,3-2-14,-1-3 10,-1 6-9,2-6 14,-1 2-16,-1 0 3,2-2-2,-3 2-1,-3 1-1,6 1 1,-6-4 1,2 5-1,0-6 13,2 0-11,-1-1-2,1 4 0,0 0 0,-2 3 0,-4 1 0,2 5 0,-5 1-1,5 4 0,-8-2 1,5 7 0,-10 0 0,1 2 1,1 3 1,-2 2 1,2 1 10,-7-4 0,5 2-13,2 1-2,-3 3-1,5-5 0,-6 2-9,-1 1-1,1-3 11,1 6 0,-1-1 0,4-1 0,-3-1-2,1 5 1,-1 3-9,-4-2 9,3 1-9,0 1 12,-1-2 0,-2 0 2,2-2 17,-1 2-6,3-3 6,-1-1-8,4-4-11,-1 4-16,-1-3 4,4-2-1,-2 0 13,2 3 2,-4-3-1,4 1-1,-3 2 2,1-1 1,-4 3 0,-3 4-3,0 0 1,1 4 0,-3-4 1,0 5 0,0-2 11,0 2-11,2-3 1,-2 3 0,0 0 0,0 0 13,0 0-15,0 0 15,0 0 0,0 0 6,0 0 0,0 3-6,0 4-16,0-1-3,-7 2 3,-4 10 0,-5-2-49,-3 6-100,-3 0-112,-1 7-88,-3-7-160,-1 5-128,-1-2-72,3-1-116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57.6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1922 139,'5'-3'255,"-3"-4"64,7 6 27,-3-7-34,1 1-48,0-7-37,-1 1-37,3 0-32,2-5-15,-4-3 9,6-3-42,1-6-43,1-2 1,5-2 19,-5 1-13,5-5 9,-6 3 1,7 1-14,-7-5 3,12 0-12,-6-3 12,7 3-19,2-4-31,-1-4 5,-3 2-2,5 4-13,2-2-11,-2 0 26,-1 2-15,0 3-11,0-1-1,0 0 0,1 2 11,-3-1-12,-3 2 0,5-2 17,-5 0 2,7-2-7,-11 3 7,4 1-18,1 3 12,-7 0 12,-1 3-23,1 8-2,-1 0 2,-8 3-2,5 1-3,3 1 0,-5-1 2,5 3 1,-2-4 0,1-3 10,2 1-10,-1-4-11,1 7 11,-2-9 3,1 3-2,-1 5-1,1-1 2,-8 4-1,2-1-1,0 7-3,-6 0-13,1 5 15,-5 0 1,3 4 0,2-2-2,1-6-10,2 4 10,0-5 2,2-1 0,0-2 3,0 5 0,-4-1-3,-1 2 0,-1 1 0,4 1 0,-3 2 1,-4-2 0,-1 2 1,3 2 0,-2 1 0,-2-2 0,4 0-1,-3-2-1,5-1 0,-1 0 0,5 2-2,-3-6 1,-2 5 1,3-4 2,-3 5-1,1-2 2,-3 4-3,-3 1 0,2 0 1,-2-4 0,2 4-1,-2 0 1,0-1-1,0-2 0,4-1 0,-3-1-1,5 0 1,-1 1 1,1 0-1,-1-1-2,1-2 1,-3 6-2,-1-2 1,-2 3 2,0 0 0,0 0 19,0 0 10,0 0-17,0 0-12,0 0-3,0 0-19,0 0-6,0 3-26,0 3-44,-2-3-61,-3 7-23,-1 1-97,3-3-147,-3 3-282,1 0-416,-1 2 501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59.4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0 330,'5'0'177,"4"0"51,1 5 23,1 0 26,9 2-40,-6-1 10,6 2-93,-1 4-11,3-2 22,-4 2-6,2-3-62,-4 4-26,6-2-39,-5 0 26,1 5-41,0-3 41,0-1 16,2 7-29,1-1 0,-1-3 16,-2 6-26,4 0 10,-2 1 16,-2 4-26,-1-2 10,3-2 3,-6 0-19,3-5-27,-5 2 9,3-1-10,-2-5-2,-2 2 2,-4-7-1,8 0 0,-12 0-12,6-4 12,-3 2-1,-4-3 0,1 2 0,-1-4-2,4 1 2,-3-1 0,3-1-1,-4 5 1,0-2-1,3-1 0,-1 0 1,-3-1 1,3 3 1,-2-1 0,-2-2 1,0-1-1,4 0 1,-4 0 0,0 0 11,0 0-11,0 0-2,0 0-1,0 0-15,1 6 1,3-4 15,2 3 16,-5-1-14,1 0 21,4-3-7,-3 7-3,-1-6-10,-2 0 9,0 1-9,0-3 0,0 0 13,0 0 0,0 0 0,0 0 9,0 0 10,0 0-35,0 0-51,0 0-92,0-3-85,0 1-93,0-1-168,0-5-233,0 0-403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0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0 141,'1'2'375,"5"8"-36,-2 2-58,1 2 8,2 2-51,3 3-43,-9 6-58,5 4-46,1 0 32,-1 4 10,3 0-33,-4 7 17,3 3-14,2 1 10,7 10-23,-4 5 3,3 0-67,-1 4 34,5 6-25,-6-1-34,6 3 10,-1-3-8,-3 4-2,1-1 0,-8-6 1,5-6-2,-1-7 0,-2-2-13,2-11 10,-2-2-23,5 3 26,-5-6 12,4 6-12,-1 1 0,3-2 0,-4 0 22,3 6-2,-1-6-20,5 3-13,-6-1-19,6 2 32,-5 1 19,5 0-17,-2-1 27,1 0-29,-3 0-14,0-1 14,-1-8-1,0 1 1,-3-3 6,1-1-6,2-1 0,-4 0 0,2 0 0,-1-8-2,3 7-1,-2-4-13,3 2 14,-3-2-14,3 5 16,3 2-1,-3-3 0,2 3-1,-1-1 1,1-1-2,-2-3 3,1 1 0,-4-2 1,3-5-1,-7 1 0,2 0 3,-2-4 9,-1-5-9,-3 1-3,2 0-1,3-2-28,-3-2 16,2 3-3,0-1 14,2 5-14,4-1 16,-6 3 0,5-2 0,3-1 0,1 2-1,-2-2-1,-1 2-36,5 2 19,-5-2-1,5-1 17,-2 1 2,0 0-1,-1-2-1,1 0 3,-2-3 2,3 1 11,-3 2 3,2 1-16,-1-3 0,-1 2-1,3 2-6,2-4 7,-2 5 1,4-1-1,-1-1-12,2 0 2,2-2-6,-1 2 16,1-6-14,1 1 14,1-3 0,-3-3-19,2 1 18,-1-4 1,0 3 2,3-4-2,-5 4-32,1 0 10,6 1 22,-7-3 13,1 3-12,1-2-1,0 0-12,-3-4 12,-1 7 2,6-7 11,-10 2-9,6-3 8,-3 0-12,3 0-16,0-3-3,-2-4-16,2 0 35,3 2 14,-3-3-14,-4 4 0,5-4-13,-5 2-3,4 1-7,2 2 10,-6-2 13,5 2 2,-1 1 17,-9-3-18,5 0 0,-7 2 2,3-4-2,0-1 2,-3 3 29,4-5-15,1-1 11,0-2-26,0 4-1,2-6 0,-1 1-1,-3 5 2,-1-3-2,-1 2 1,3-5-1,-4 1 19,3-3-3,-3-1-3,3 4-12,-5-4 15,4-1 1,-1 2-17,-1-4 0,4 0-2,-3-4 2,3 1 0,-1 0 0,-3-1-3,3-1-10,1 3 11,-1-1 0,-3-1 0,3 3 0,1 2-11,-8 1 0,6 2 0,-5-2 10,0 6-10,4 0 10,-6-2 3,1 2 6,0 0 7,0-6 0,2 6 6,-2-6-6,0 2-12,2 0-1,2-1-22,-2 3 2,2-3 19,-2-2-12,1 0 10,3 1-10,-2 0 10,-1 1 2,3-1 0,-8 3 1,4 1 13,0-1 0,-3-2 3,-1-1 0,2 5-3,-2-7 6,2 2-18,-3 0 15,-2 1-13,1-2 1,4 1-4,-3-5 0,5 3-4,-6 1-15,4-1 4,2 1 14,0-1 1,0 0-1,2-1-1,-2 1 1,0 1 1,-4 2 3,2 3 13,2-5 16,-7 6-6,1-5-7,1 3 0,-3 0-3,3-5-3,-1 3-13,-3 2-2,2-6 2,0 4 0,-1-2-1,3 3-2,-5 0-1,5 3 1,-2-2 1,1 2 1,-5-2 0,6 2 1,-5-1 2,3-2 0,0-2-1,-1-2 12,3 0-13,-4-1 1,7 2 0,-4-4-1,1 5 0,-4-2-2,-1 8 0,3 0 1,-2 4 1,-2-2 16,0 1-3,3 1 6,-3-2-17,2 0 1,-2-1 9,0 1-11,4 1-2,-2-2 2,1-2-1,-3 5 1,0-3 0,2 4-1,2-1-12,-4 0 10,0 4 2,0 0 2,2 2 0,-2-1-1,0 0 15,0 4-13,0-2 13,0 2 9,0 0 7,0 0-3,0 0 3,0-2 0,0-1-6,0 2-25,0-3-1,0 2-45,-2 0-16,-4-3-102,-3 5-100,-2-1-160,-1 1-563,-7 0-381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08.7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419-4 97,'-8'4'1061,"-3"7"-647,-1 0-148,-1 1-83,2-3-27,-5 5-36,3 1-26,-4-2 3,5-1 29,-5 4-10,1-2-1,-1-1-34,-1 5-11,0 0 14,-4-2-20,4 3 0,-1-6-7,3 6 1,-1-6-20,5 3-6,-3-1-32,6 1-13,-2 2-3,0-1 15,2-4 0,2 6 1,-1-5-2,-1 5-2,2 1-8,1 0 12,1-1-2,-1 3-14,5-1 14,-5-2 1,2-1-3,4 4-18,0-9 19,0 5-32,0-5-4,4 3 14,2 0-14,3-2-2,5-1 6,3 1 22,-4-3 13,8-3-19,0 3 17,0-3 2,7 2 3,1-5-1,0 1 15,2-3-16,2 6-1,-2-5 3,2 1-1,-4-1-2,0 3 0,-1-2-2,1 0-1,-2-4 2,3 3-12,-1-4-3,0 7 16,6-6-1,1 3 1,4 0-1,1 1-2,2 2-29,-1-2 30,4 2 2,5-4 123,2 5-91,-2-6 0,-9 4-32,-3-1-3,-5 0-16,-10-3 19,-4-1 1,0 5 18,-7-3-6,0-3-11,1 0 1,-1 0 13,0 0 3,1-9-15,-1 6-4,4-7-32,-3 2 13,3-1 3,-1-4-7,1 0-9,-1 1-6,-3-2-1,3 2 17,-5 1-1,-2-1 20,2 1-7,-2 2 10,-1 0 0,3-4-1,-4 5 1,2 2 1,-2 0-1,1-3 0,-3 5-16,1-2 0,-1 1-17,1-1 14,-1 2-3,1-2 6,-1 4 16,1-4 19,-1 0 10,0-4 9,-3 1-6,4-3 7,-1 0-10,1-1-10,-1-1-6,-3 0-12,4 1 0,-3 1 0,-1-1 0,2 5 2,-4-4 13,0-2 0,0 6 10,0-1-4,0-1 4,0-1 6,0 2 0,-6-3 0,-5 1 3,0-6 9,0 6 10,-5-3 23,1-2-11,-1 4-12,-2-2-16,-3 1-16,7 4 7,-6-7-14,5 5-15,-5 0 0,6-1 1,-3 2 15,-1 0-15,3-1 12,-1 3 18,7 0 23,-2 3-7,2 1 3,3-1-12,1 3-16,3 2-22,0 0-38,2 0-47,0 2-37,-4 3-40,2-4-69,2 2-140,0 4-190,0-1-79,0-1-355,0-2 210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10.55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744 813 601,'-15'6'518,"0"1"-228,-1-1-62,0 1-40,-3 2-31,1 0-20,-4-2 21,-2 1-22,3 0 3,-3-7 19,-4 8 35,3-8-23,-6-1-19,5 0-17,-3 0-17,0 0-41,1 0-38,-1 0 0,6-6-6,-5 1-7,1-2-22,7 3 23,-4-3-26,4 0 3,0 0 13,3-2 3,1 2-17,3-1 11,-3-7-11,3 3-4,-3-2-43,3-3 10,-4-1-3,5 1-3,1-3 6,5 0 20,-3 2-8,7 0-2,-2-2-3,4 1 2,0-2 26,0 1-3,0 1 3,0-3-2,0-1 2,0 1 2,0 1-2,0-5-3,0-1-16,0-2 18,6 4-25,3-4 4,-3 6 20,-1 2-11,2-1-19,1 7 14,1-1 17,-2 2-1,2 1-1,0-2-16,6 2 19,-4 1-19,2-1 12,3-4-22,-1 8 17,5-7 12,0 3 0,5 0-3,-4 1 3,0 1 10,1 3-10,-3 3-45,-3-1 20,-1 2-7,5-2 6,-6 5 26,6-1 0,0 1 1,2-3 11,2 3-12,4-2-2,-1 1-8,4 0 10,2 1 16,1-6 7,1 6-23,-4-4-15,2 3 15,-7 2 1,-1-1-1,-1 1 0,-9 0-18,-1 0-11,3 0 13,-10 3 14,6 2-18,-2-1 20,0 3 4,-1-1 8,1 1-8,0 5 12,-3-2-13,3-1-1,0 3-1,1-2-1,-1-2-1,6 4-15,-8-3 15,6 1 1,-3 1-1,-1-2 0,2 0-15,-2 0 3,-4 4-16,2-2 7,2-1-4,-5 7 26,1-1 13,0-1 5,-1 3-17,-2 1 20,1-5-1,-5 7-4,2-4 5,2-4-21,-4 1 0,0-3-2,0 1-11,0-3 13,0 2 0,0-1 0,0-1-3,0 2 2,0 2-13,0-2 14,-6 6 16,2-4 6,-1 3-20,-2-2 0,-1-1 10,3 1 5,-6 1 2,-4-2-3,6 0 3,-7 0-6,3 0 9,-3 3 4,-1-2-25,-1 2-1,1 1-4,5-2 1,-8 4 0,5-2 0,-2 1 3,1-5 2,3-1 17,-1 1 3,5-7 1,-2 1 2,1 1-2,3-5 5,2 2-25,-3 1 17,-1-3-17,2 3 9,-4 2-12,-2-4-12,-1 5-7,4 0 18,-6 1-3,5-4 2,0 1-8,4-2 10,1 0 0,1-4-32,1-1-64,4 0-48,-2 0-61,2 0-72,0-6-254,0-6-464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12.5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775 1016 361,'-6'0'548,"-3"1"-138,4 1-81,-1 0-112,2 3-56,-5-1-9,2-4-29,-2 3-19,2 0-20,-4 0-13,-2 1 13,-2 0-7,1 0 26,-3-1-3,-1 2 28,-2-4 0,5 1 3,-7 0-10,6-2-35,-2 0-26,1 0-19,-1 0-3,0-4-6,-2 3-13,-4-7-4,4 0-15,-2-2-3,-2 2 3,0-5 19,-1 5-3,1-3-13,4-1 16,-5-3-19,6 6 25,3-5-9,1 2 3,1 0 9,1-4-25,0 5-1,-2-1-2,3-1-1,-1 0-15,-2-3 14,6-5-17,-5 0 17,1 1 2,0-3-19,2 1 4,-4-3-4,8-2 17,0 5 0,1-3-11,-3 0-6,7 7-9,2-7-1,0 8-2,0 0-7,0-4 0,2 7 3,7-3 3,2 1-3,-2-2 10,2-3 24,4 4-2,-2 0-23,3-3 24,-1 0-13,5 1 14,-6 1-1,7 1-11,-3-4 11,4 0-23,-2 3-4,5-2 29,5-2 31,-1 5-31,0-5-22,-3 4-7,5 1 16,-8 4-6,-3 2 0,0 1 6,-1 4 10,-3-4 0,-1 4-17,5-5 19,-6 8-1,7-3 0,-1-1-20,0 2 6,-6 0-3,6 1 18,-5 0 1,5 3 22,-2-7 16,4 7 4,2-1-29,0 0-10,5 2-1,-2 0-2,3 0 2,-5 0 9,2 2-10,1 1-2,-10 6 2,0-5-1,-1 5 1,-1-4 0,-3 2 0,3-3 0,1 1 2,-4 3 0,3-5 0,-3 7 9,0-4-12,1 0 1,-1 4 0,0-2-1,0 0 1,1 0 2,-3 1-1,2 0-2,3 3-2,-5-1-1,-2 5-25,2-4 2,4 1 24,-8 6 2,4 0 2,-3 5 17,1 0-7,-2-3-12,0 5-19,-1-5-3,3-2 2,-4-1-5,1-6-14,-4-1 17,3 1 3,-3-4 17,3 2-9,-1-3 11,-2 3 16,2-2-13,-3 0 20,3 7-11,-4-2 1,0 1 3,0-1-14,0 3 27,0-2-7,-5 2 10,-5-3-28,5-1 8,0-1-9,-3 1 0,1 2 0,1-3-2,-3 0-1,2 2-1,2-4-2,-3 2-16,3 2 19,-4 0-2,1-2 1,1 5 1,-8-2 0,8-1 23,-6 4-1,2-4 7,-5 0-7,3 2-21,-3-3 2,3-3-2,2 4-1,-5-1-12,3 0 10,-2 1 1,2 2 1,1-4 13,-8 2 19,5 0-3,-2-4-17,-1 3-10,-2-2 1,6-2 22,-3 2 0,1 0-9,-1-5 0,4 4-14,-3-1 20,3-3-19,0 1 10,-1-4-10,3 2 13,2 0-15,0-3-1,1 1-10,-1-2-28,4 0-61,1 0-34,-1 0-33,1 0-65,2 0-117,-7-2-144,9-3-94,-2-1-459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4.3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20 40,'0'0'63,"1"-3"-1,-1 1-10,4 2-16,-4-1-6,0 1-8,2 0 8,2-3 9,-4-1 7,0 3 6,0 1-16,0-2-14,1 2-9,-1 0-11,0-2-2,0 2-3,0-3-10,0 3-6,2 0-53,-2 0-39,4 0-39,-4 0-27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4.59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0 0 99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1084 741,'-3'0'613,"3"0"-207,0 0-187,0-3-125,0 2-64,0-4-30,0-3-45,0 5-62,11-13-24,6-3 69,8-9 23,11-3 39,1-7-16,16-9 16,-1-6 50,13-3 68,1-7-66,4 8 32,3-4-22,-1 1-7,-2 0 45,-1-2-19,1 4-55,0-5 26,-1 3 13,-2 3-65,0 6 3,-14 4-3,-6 7 0,-8 15 16,-11 1-16,-11 11-13,-6 5 11,-5 6 2,-6 0 16,0 0-16,0 0-32,0 12-62,-6-7 58,-2 10-25,-1 0-10,1 10-75,-3 1-92,3 1-182,-4 1 39,4-4-72,-6 7-43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6.5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83 99,'36'-82'143,"-36"82"20,0 0-6,0 0-7,0 0 1,0-2-112,0 2-39,0 0 231,0 0-74,0 0-40,0 0-10,0 0 33,0 0 4,0 2-27,0 1 3,0-3-22,0 0 51,0 1 25,0-1-40,0 0-34,0 0-29,0 2-29,0 1-42,0-3 0,0 2-39,0 4-25,0 0 48,4 2 16,1 2 0,-3 4 4,4-1-4,1 3 0,-2-2-10,6 3 10,-2 1 42,-1-1-7,-1 4-9,8-4-26,-10 1-13,2 1-13,1 0 26,1 2 15,2-2 37,-8 1-39,7 0-12,-3 2-2,2-2 1,-4-1-2,-1 3-24,2-2 13,3-2 11,-4-2 2,6 2 0,-7-2 0,5 0 13,-4 3-13,3-7 24,-3 6-24,4-2 0,-5-3 0,1 1 0,5 2 0,-3 0 2,2-1-2,-2 3 12,-1-2 7,1 1-19,-1 4-4,3-7 1,-6 5-13,3-6 14,3 3 0,-4-2-11,3-3 10,-3 2-10,2 4-3,3-6 16,1 4 18,-4 2-17,4-4 15,-4 6-15,8-5 12,-6 2 3,2 5 7,3-7 22,-4 5-4,4-5-15,-3 4-7,2-2-17,-2 2-2,5-5 0,-7 5-18,8-4 18,-1 4 13,-3-3-10,3 1-1,-3-3 1,4 4-3,-5-4-16,5 3 16,-2 2 15,-3-6-6,5 6-9,-6-4-29,1 5 29,-1-5-3,2 6-3,-2 0-4,2-1 10,-2 3 0,0-1-19,0-4 18,0 1 1,2 1-3,-6-1 0,7-1 1,-1 1-23,0-3 25,2 1 1,-6-3-1,5 3-16,-6-7-13,-1-1 17,2 0 12,-3 1 3,-1-1-3,0-6 0,1 1-13,-4 4-3,3-6 13,-3 1-10,2 3-10,-2-4 21,1 4 0,-1-4-11,4 4 13,-1-3 0,0 4 2,1-1 2,1 1 34,-1-1-25,3 3-11,-4-3-2,1-2-33,-3 2 16,3 0 17,-1 1 0,5-4 0,-5 2 1,0 1 1,-1-1 27,2 1-3,-3-1 3,3 4-16,-1 0 3,3-4-14,-3 9 17,2-4-19,4 3 1,-2-3 27,1 7-28,0-3-2,0 1 2,1-3 31,-2 5-30,0-4 18,2 0 10,0 1-13,-2 1-15,0-2-1,2 1 0,-2 0 3,0 3-2,-2-3 12,8-1 7,-11 2-18,5 3 14,-2-4 3,2 5 6,-3-2 1,1-2-13,0 2-10,-1 1 29,3-4 9,-4 0-23,3 4 20,-3-4-16,3 4-19,1-4-3,2-1 0,-8 2 0,6-2 3,-3 1-3,-1 0 0,1-2 2,1-1 0,-5-6-1,3 5 1,1-2-2,-2-2 0,-3 1 0,-1-3 0,6 5 0,-2 2 2,1-4-1,-3 4 0,3-4 0,-3 2 1,2-3-2,-2 2-1,3 0 0,-5-1 0,6-1 1,-3 0 1,-3-3 0,2-1-1,2 6 0,-4-5 0,0-2 1,0 4-1,2 0 1,-1 0-1,-1-3 13,4 4-13,-4-3-2,2-1-11,-2 3 13,0-3 1,3 2-1,-3-1 0,0-2 0,2 0-1,-2 2 1,0-2 1,0 0 0,0 0-1,0 0-2,0 0 0,0 0 1,4 1 1,-4 7 16,2-7 25,-2 7 1,5-3-4,-1 3 0,-4 2-3,2-3 3,1-2-13,-3 2-9,0-3-3,0 3 2,2-2 7,-2 4 1,0 1 5,4-4 7,-4 2-4,0-2-3,0 7 7,0-2 0,2 5-4,0 5 16,1 1 10,3 3-19,-5 5-10,3 2 0,-2 0 4,7 1 11,-3 4-12,-3-2 10,3-2-22,-1-1-4,-1-1-15,-2-3 1,1-3-1,3-5 0,-6-4-1,0-3-1,2 1 0,-2-4 0,3 0 0,-3-2 0,0 1 2,0-1 0,0 0 1,0 1 0,0-4 2,0 4 12,0 3-13,0-4 2,0 3-2,0 0-1,0-2 1,-5 1 0,5 0-1,-6-1 0,3 0 0,1 4-1,-2 1 1,2-1-1,-1 0-2,3-1 2,-2-4-2,2 0-1,-4 1 1,4 3 0,0-2 0,-2 1 2,2-2 0,-1 4 0,1-4 0,0-1-1,0-1 1,0 4-2,0-3-1,0 1 0,0-1 0,-4 2-9,4-2 11,0-2 1,0 4-1,0-7-1,0 3-2,0-1 1,0 1 3,0-3 0,0 2 0,0 0 1,0-3 2,0 2 0,0 0 0,0-1-1,0 2-1,-2 0 1,2 2-2,0-2 1,0 1 1,0 2-1,0-3-1,0 4 0,0-1 1,-4-5-1,3 7-1,-3-7 1,4 5-1,0 0 1,-2-2 0,-2 1 0,4 2 0,-1 0 0,1 0 0,-4 0-2,2-2 1,2 2 1,0-5 0,-3 5 0,3-6 2,-2 3 0,2 2-2,-2-3 0,2 3 1,-6 1 0,6-2-1,0-1 1,-3 4 0,1 0-1,2-6-1,0 2 0,0-1 0,0 2-1,0-3 1,0 3 1,-4-1 2,4 0-1,0-4 1,-2 3 10,2-4-9,-3-1-2,3 3 1,0-1-1,0-2 2,0 0-1,0 0 1,0 0 0,0 0 0,0 0-3,-2 0-11,2 0-11,0 0-31,-4 0-43,4-2-37,-2-1-68,-3-5-105,0-2-202,-3-2-601,-3-2-772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7.4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30 207 730,'-2'0'549,"2"1"-89,-3-1-149,3 0-77,0 0-36,0 0-30,0-1-17,0-2-38,0-6-49,0 5-27,0-3-35,0-2 15,0 1 2,0 2 7,0-2 22,0-4 0,0 2-10,0 2-13,0-4-21,0 1-4,0-1 0,0-6 0,0 2 0,3 0 15,-3 3-15,0-1 0,0 6 1,0 2 1,0 4 40,0 2 6,0 0-7,0 0-15,0 0-13,0 7-12,0 2-1,0-4-7,0 8-9,0-2 16,-3-1 16,1 0-14,-4 0 14,6-4-12,-3-2 11,3-4-2,0 0-13,-2 0-14,2 0-87,0-4-63,-2-2-70,2-5-104,-3-3-106,1 1-265,-4-6-407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2.3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54 879 674,'-11'-5'414,"2"4"-141,5-1 36,-5-3-96,4 5-35,3-1-51,-4-3-43,6 4-16,0 0-16,-3 0-13,3 0 3,-2 0 3,2 0 10,0 0 3,-4 0-7,4 0 7,0 4-6,0-4-17,0 0-12,0 0-10,0 0-13,0 0-12,0 0-20,0 0-7,0 0-3,0 0-3,0-4 0,0 4 0,4-3 45,1-6 0,6 3 58,-3-1 16,-1-2-19,2-3 28,2 0 10,0-4-25,-4 5-39,4-2-17,0 4 1,-4-3-10,4 0-3,0 1 0,0 0 0,-2-7 0,6 4 2,-4-4 19,2-1-21,3-2 0,2-1 16,-1 1-14,-3 1-2,7-2-3,-7 6-10,6-4 0,-3 4-19,-8-1 32,5 7 0,-3-1 0,-3-2-13,-1 4 13,2 2 16,-3-3-13,-1 1 9,2-1-12,1-2 12,1-1-12,2 0 0,-4-6 1,4 2 0,0-1-1,0 1 0,-2-2 0,0 4-1,-2-3-12,3 5 13,-7-3 1,6 3 3,-3 2-4,-1 0 1,1-2 1,-1 5 13,-3-1-15,0 1-13,3 1-6,1-3 19,3 1 0,-4-2 0,3 0 2,-1-6-1,2 4 0,-3 1 1,1 4 11,-2 1-13,1 1 0,-1-2-16,1 6-7,-1 0-5,-3 2-1,4 0 0,-1 0 3,1 0 24,1 0 0,2 0 2,-3 4-2,5-1-1,-8-2-10,6 4-13,2-3 9,-3 3 17,2 0 19,1 1 10,6-3-3,-8 8-24,7-5 20,-1 1-5,-2-1-15,0 5-2,-2-5 0,0 1 15,-1 2-14,1-2 9,-1-1-9,4 3-1,-3 1 1,-4-3 12,4 1-13,6 6-28,-8-10 27,7 6 0,1 1 1,1-2 20,-2 3-20,1-3-7,-1-1 5,-1 3 2,0-4 21,-6 1-20,2 1 3,0-2-4,-2-1 0,0 0-2,5 0-2,-3 1 4,2-1 0,4 1 2,-5 4-2,5-3 4,-4 0-3,-1-4-1,3 6-11,-2-2 11,-2-4 2,5 4 11,-5 1 0,-4-6 0,1 3-13,1 0 0,-2-1-16,-1-3 13,1 1-25,2 3 12,2-3-7,-4 2-6,4 0 7,0-2-13,0 6 12,-4-5 4,4 4 17,-3-3-2,1-1-11,-2 3 14,0-2 1,3 0-22,-3 0 6,2 2 0,-2-2-10,4 1-3,-3-3-7,1 4 20,-2-3 13,0 2 2,2-1 1,-3-3 13,-1 3 9,-3 0 1,0 1-4,2 0-18,1 2 0,1-2-1,-1 1-22,1-1 20,-1 4-18,1-3-21,-6-2 2,1-2 3,1 2 36,-2-2 0,4-3 3,-4 2 16,0 1-18,0 1 1,0 0 21,0 3-20,0 0 0,0 3-3,0-4-3,0 6-10,0-2-10,-4 0-12,2 1 9,1 1 13,-5-3-9,2 0-17,3-2-19,-5-2 3,2 1-7,3-2 7,-5 3 49,1-4 6,-1-1 19,4 2 4,-3 1-22,-1-3 18,1 4-6,-4-1 0,2 3 0,-1 0-10,3-5 26,-6 3-16,0-1-10,4 2 0,-4-6 10,0 2-13,3 3 16,-3-4 16,0 0-29,0 1-3,-1 2-1,1-2-21,0 2-17,3-4 26,-2 3 13,-5-3 23,6-1-22,-2 2-1,0-2-20,-2 3-9,-2-3 9,-1 2 18,7-1 4,-7-1 18,-1 0 0,4 0-18,-1 0-2,-1 0-37,4 0 37,-3 0 2,4 0-2,-4-1-29,3-6-6,2 6-1,-2-8 7,2 6 13,-2-3 13,7 1-16,-7-3 19,2 2 20,-2 1 16,2 0-7,-2-1 0,0 3-9,0-4-7,0 1 13,0-2 16,2 4-23,3 0 17,-4-1 2,0 1-3,-1 2-34,8-1 14,-3 0-14,1-1-1,-1 4 2,3 0-2,1 0-1,2 0-28,0 0-3,0 0 0,0 0 2,0 0-12,0 0 4,0 0-14,0 0-7,0 0-15,0 4-46,0 0-69,0-2-146,0 4-193,0-1-209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4.3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-3 197 344,'0'-5'436,"6"-1"-172,-3-4-130,6 4-56,2-3 13,0-2 20,4-1-98,1-2 16,1 3-6,-1 1-3,-1 1 6,-1-2 16,-3 5 3,2-1 14,-2 1 12,2-1 7,0-2 1,1 6-43,3-2-16,-5-1 31,5 1-21,1 2-1,4-2 0,-4 2-16,2 1-13,6 2 0,-2-2 1,1-1-1,3 0-38,-1 3 38,2 0 26,0-3-23,-1 3 14,1-1-15,-5 1-2,-1 0-20,1 0 20,-2 0 7,0 0-7,-4 0 19,0 0-19,1 0 0,-1 1 0,2 2 15,-5 3-15,5-2-16,-2-1 0,4 3 13,-7 1 3,5-2 1,-2 1-1,4 1-8,-8 1 8,3 4 4,-4-3-4,3 1-4,-1 1 4,-6 0-3,5 0 3,-3 2 17,2-4-17,-2 6-19,5-3 6,-6-1-26,4 1-10,-1-3 17,-2-3 29,2 2-53,1 4 27,-5-3 29,6 0 20,-4 3-18,-2-1 17,6 6 28,-4-2-47,-4 1-22,4 1 22,0 2 13,-2 1-13,2 1 10,0-5-10,-2 2 10,0-3-10,0 0 0,-3-4-1,-1 1-12,-5-4 12,6-1 1,-6-1 13,0 2 25,0-3-26,0-2-12,0-2-13,0 3-35,0-3-56,0 1-47,0-2-41,0 0-45,0 0-134,-6 0-216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4.8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39 89,'15'-6'411,"-2"-1"-121,3 2-150,6-1-35,-4 3-27,6-3-7,3 3 37,-3 3-66,2 0-42,1 0 20,1 0-4,-3 0-13,-1 0-3,3 3 17,-5 4 9,2 0-25,0 2 35,-2 6-33,1-1 10,-1 4 16,-2-1 0,0 0-25,-1-4-1,-1 4-3,-2-4-13,1-5 10,-8 1-30,5-4-9,-8 2 41,1-6-16,-1-1 15,-3 2-30,-1-2-11,-2 0-32,0 0-94,0-2-82,0-2-49,0-1-124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5.9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48 771,'9'-6'495,"0"-4"-368,11 4-127,4 3-196,1-2 196,8 1 20,2 2 3,2 2 0,3-3 35,-2-2 20,-3 5-16,-6-3 16,-2 1 43,-8 2 2,-1 0-2,-5 0-4,1 0-23,-1 5-58,-2 1 6,5 2 3,-5 0-15,2 1-30,4-1-49,-10 5-94,4-4-95,0-5-64,-6-1-95,3-3-10,-3 0-73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7.1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0 118,'9'10'255,"0"4"-108,2 0-17,0-1-29,-4 3-32,4 0-8,-6 3 40,1-3 43,-4 1-20,1 1-17,-1-1-16,0 5-16,2-2 23,-4 8 32,0-1-6,0 4 3,0 3-30,0 4-29,0-1-26,0 8-16,0-2-10,0 4 7,0 0-23,5 1-14,1 2 14,-1-2 1,1-5 2,-6-5 17,5-3 9,-5-3 55,0-5 52,0-2-26,0 0-40,0 1-34,0-1 15,0 4-9,0 1 6,0-1-15,0-1-14,6 6-16,-5 0 0,5 0 29,-1 1-9,1-3-23,-4-1-15,1 3-1,3-3 16,-4-1 3,1-5 0,-3-5 16,0-1-15,2 2 12,-2-4 16,0 0-7,2 1-9,-2 4-12,0-4-3,4 2-1,-4-2-4,1 2-8,-1 1 0,4 0 12,1 0 0,-5 1-1,6 2 1,-4 4 0,1 1 0,-1-3-1,2 3-12,-4-2 11,2-2 0,-2-2 1,2-3 1,-2 1 1,0-2 11,0-3-8,0 1 12,0-4-15,0 3 12,0-2-10,0 1 16,0-6-19,0 12-1,0-3-18,0-1-4,0 0-2,0 5-1,0-2 23,0-2-23,0 0 25,0 1 1,0-1 0,0-4 0,3 2-1,-3-2-2,2-2 2,-2 0 1,4 1 3,-4-1-1,2-1 0,1 4 1,-3-5-2,0 3-1,2 3 0,2 2-2,-4 1-1,0 1-9,1 1 12,3 0 58,-2-4-58,2 0-16,-3-4-19,1 0 20,4 0 15,-3-4 16,-1-1-13,2 0 26,-2 3-13,1 0-3,-1 2-10,2 4 23,-2-1-1,1-3 42,-3 1-67,2-6-3,2 2-19,-4-7-1,0 6 20,2-7-13,-1 0-9,-1 1-4,4-3 6,-4 0 1,0 0 6,0 0 3,2 0 0,-2 0-6,0 0 3,4 0 0,-4 0 13,0 0-1,0 0 4,0-3 0,0 1-37,0-6-8,1 0-39,3-8 10,1-9-158,1-7-225,-6-7-551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0.8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0 150,'0'5'186,"0"2"-4,0 0 4,0 0-10,0 1-39,0 0-13,0-2 3,0 1 3,1 3-3,-1-6 10,0 5 12,0-1-27,0 3-19,0 0-28,0 2-13,0-2-7,0 3-7,0-1-9,0 3-10,0 1-13,0 0-3,0 1 4,0 2 2,0-2 4,0-3-1,0 4-19,0-6 20,0 4-7,0-4 7,0-1 9,0 0-6,0 2-3,0 0-7,4 0-3,-4-3-10,0 5-3,0-2-1,2 1-19,-2 3 20,2 0-1,1 2-2,-1-3 3,-2 2 1,4 3 2,-2-6 1,1 0-4,-3-5-1,0 0 1,0-2 0,0 3 3,2-3 16,-2-1-17,4 2 13,-4-2-15,0-2-16,0 4 0,2-4 14,1 3-11,-3-1 0,2 4 11,2-1 1,-4 4 1,2-3 13,-2-3-11,1 2 1,-1-3 33,0-1-20,0 2 13,0 4-10,0-7-6,0 4-11,0-2 1,0-2 10,0 3-11,0-1-2,0-1 0,0 1-1,-1 3 0,1 0 1,0-2 0,0 3 17,0-3-17,0 0-12,0-2 9,0-1 1,0 1 1,0-4 1,-2-1 13,2-1 0,0 2 0,0 2 9,0-5-2,0 1 2,0-1-3,0 0 14,0 4-5,0-1-2,0-2-10,0 3-14,0-3 11,0 2-11,0-1 18,0 0-4,0-1 12,0 2 1,0 1-3,0-4-7,0 0 7,0 0-1,0 0 1,0 0-10,0 0-14,0 0-2,0 0 0,0 0 0,0 0 1,0 0 12,0 0-10,0 0-1,0 0-2,0 0 0,0 0-1,0 0 1,0 0 1,0 0 12,0 0 3,0 0 3,0 0-3,0 0-3,0 0-13,0 0-12,0 1-20,0 3 13,2 1 19,-1 2 19,5-1-16,3 4-1,-3 0 2,-1-5 8,0 5-8,1-2-3,-2 4 1,1-2-1,1-2 2,3 4 16,-4-3-16,1 4 13,-3-2 3,3-2-17,3 5 21,-4 1-23,1-4 0,-1 0-1,-3 2-2,4-5-20,-1 3 21,1 1-11,1-4 12,2 4-11,-5-3-4,1 4-13,4-5 16,-3 0 11,-1 1 2,1 1-1,-1-6 1,-3 1 13,0-3-13,-2 4-3,3-2-9,-1-1 12,2 2 2,1-1-1,-5 2 0,6-3 1,-4 6 1,3-5 0,1 4 0,-4-1 0,3-1-1,0 0 1,-1-3 10,-2 5-10,2-6 10,-4 0-10,1 3-1,3-1 14,-4-2-13,6 5 0,-6 2 0,1-6 0,1 6-2,4-5 1,-3 5-2,3-1-1,-6-3 0,5 1-2,-5-3 3,0 4 2,0-6-2,0 1 1,2-2-1,2 0-16,-4 0-3,0 0 0,2 2 0,1 1 15,-3-2 3,2 4-11,0-2 11,2 0-3,-3 0-8,3-3 9,-4 4 3,6 0 0,-6-4-2,1 2-1,3-2 1,-4 2 0,0-2 2,0 0 0,2 3-2,1-2-11,-3 3 11,2-3-1,2-1-13,0 2 12,1 4 1,1-5 1,-1 3-14,0-3 14,1 4-14,-1-2 3,-1-3-11,0 7 23,1-6-16,-1 1 16,-2-2-1,1 2 0,3-2 2,-4 3 4,1-2-1,-1 3 16,2-4-17,-2 1-2,3-1-2,-3 2-14,3-2 3,-1 0-13,2 0 7,-1 0-3,0 0-20,-1 0 7,2 0 3,3-2-55,-4 1 32,3-4 54,-3 0 1,2 3 0,-1 1 0,-1-6-1,1 6-13,-3-1 13,3-1 0,-4 1-12,1 1 13,-1-3 16,0-3-16,2 5 0,1-3 0,-3 1-3,2 0 3,1-4 3,-5 5 26,6-8-16,-6 3 13,5-1 0,-5-4-4,2-3-9,0 2 9,1 1-6,-1-4-15,-2 4 12,4-4-13,-2 4 4,1-2 8,-1-3 1,2 0 3,-4-1 0,0 1-14,2 0 14,-2-3-4,0 0-11,3 7-2,-3-7 1,0 7-13,0-3 13,0 2 1,0-1 12,0 4 7,0-1 12,0 2 9,0-6-9,0 5-6,0-1-23,0-4-1,0 4 1,2-5 8,-2 3-11,4-1-29,-4 2 27,0-2 2,2 0-3,-2 5 2,1-2 1,-1-4 19,0 6-6,4-1-11,-4 4 20,0-5-9,0 1-12,0 1 0,0 0 0,0 2-1,0-1-18,0 0 2,0 0-3,0 0-7,0-1 7,0-1 3,0 3 16,0-2 12,0 0-11,2-3 18,-2-1-3,0 2-3,0 3 0,0-2-10,0 1 13,0 1-3,0 1-11,0 5 17,0-3-19,0 1-19,0-1 3,0-3-3,0 6 6,0-5-6,0 2 3,0-3 14,0 7 1,0-6 1,0 4-2,0-3-1,0 2 1,0 3-14,0-5 0,0 3 3,0 1 11,0 0 1,0 1-1,0 0 1,0 1 1,0 1 0,0 1 16,0 0-16,0 0-80,0 0-81,0 0-51,0 0-108,0 0-210,-2 0-724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2.02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33,'0'0'107,"0"0"-58,0 0-49,0 0-16,0 0 3,0 0-36,0 0-39,-4 0 65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2.3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34 63,'-11'-24'72,"11"24"-20,0 0-16,0 0-36,0 0 0,0-2-23,0 0 21,0-1-8,0 1 10,0-2 26,0 4 10,0-1 16,0 1 4,0-2-1,0-1 36,0 1 50,0 2 25,0 0-23,0 0-19,0 0-10,0 0-20,0 0-38,0 0-56,0 0-29,0 0-59,0 0-39,0 0 3,0 0-3,0 0-33,0 0-19,0 0 29,0 0 65,0 0 36,0 0 10,0 2-7,0 1 27,0-3 6,0 0 9,0 0 2,0 0 0,0 0-31,0 0-33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46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1665 380,'0'0'607,"0"0"-194,0 0-188,0 0-92,0-6-39,0-5-94,2-2-54,12-12 9,14-4 9,0-15 36,22-14 88,6-8-9,14-17 28,16-8 32,3-11-61,8-1-29,9-2-26,0-5 19,2 5 16,1 0-10,-12 14-12,1 12 19,-17 5-26,-12 16-29,-6 9-1,-4 7-1,-14 4-1,-1 7 3,-2-2 4,-6 7 15,0 2-19,-2-1-2,2 8-11,-11-2-113,-5 17-49,-9-1-9,-6 3-110,-5 0-70,0 13-66,-8 10 313,-14 7-118,-6 6-251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3.5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0 281 13,'1'0'215,"5"0"-22,-1 0-17,6 8-75,-5 1 13,5 0-33,-4-5-6,4 8-23,0-4 4,0 2-27,-4-2 0,4 2 24,-4-3 74,3 2 13,-3 0-27,0-1-12,2 2-3,-1 2-17,-1 0 8,2-3-24,2 4-30,0 0 4,-2 3 4,6 1-14,-4 2 3,-4 0-31,4-1 16,0-1-14,0 0-3,-4-2 0,0 2-20,3-4 1,-3-2 16,0 2-23,-1-4 23,3 3 3,-2 0 0,2-1 1,-5 0 1,5 2-2,-2-2-13,2 0 12,-3-3 1,1 1 16,0-1 13,3-1 0,-5-1-28,1-1-1,-1-3-2,-1 4-17,1-3 2,1 0 5,-1 4 11,4-3-17,-3-2 17,1 3 0,0-4 2,2 7 10,2-4-11,-3-3 1,-1 7-3,2-7-9,2 1 9,-5-2-21,-3 0 0,3 0-19,3-2 42,-4-3 45,-3-2 11,4-3-24,-1 4-16,1-4-16,-5 4 0,5-3-2,-3 1-10,3-2 12,-4 4 1,1-2 3,-3-2-1,6 1 0,-6-2-3,2-2-15,-2 0 12,2-3-10,-2 1-13,3-1-29,-3-5-4,0 7-6,2-7 23,-2 5-21,0 2 21,0-3 23,0 0 19,0 7 3,0-6 0,-2 3 26,-3 0 4,-1 1-12,-1-1-19,1-4 17,-3 4-6,2-4-13,0 5-12,1-2 12,-5-3 3,2 4 1,0-3 9,4 2-10,-6-2-3,2-2-3,1 6-14,1-1 17,1-5-1,1 7 1,-4 2 0,3-4 39,3 4-6,-1 1-4,2-2 20,-3 7 6,5-8-39,-4 8 20,2-5 6,-1 1-16,1 2 16,-4-1 0,3 3 0,-1-6-16,-1 1-26,1 1 16,-3 1-3,1-4 0,1-1 6,-1 3 14,1 2 5,-1-2 20,1-3-3,-1 1-6,1 6-14,-1-5-12,1 1 22,1 3 3,1-2-3,1 6-16,-4-4-16,6 1-12,-3 3-1,3 1 0,-2-2 0,2 2 0,0 0-2,0 0-27,0 0-10,0 0-12,0 0-39,0 0-39,0 0-68,0 0-95,0 0-190,0 0-309,0 0-5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4.8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73-1 120,'0'0'417,"0"0"-62,0 0-35,0 0-37,0 1-52,0 7-108,0-1-31,0 4-7,0 3-30,0-1-10,0 5 10,0 0 10,0 0 3,-5 1-3,5 2 6,-6-2 6,3-5-9,3 5 0,-2-5-13,-2 3-1,2-4-2,1 3-10,1 2 0,-4-2-17,2-1-9,2 5-3,-5 2-13,5-2-3,-6 2 0,2-2 1,3 2 1,-3-5 1,-1-1 12,3 0 11,0-3-10,-2-1-13,2 0-4,-1-3-12,1 4 0,2-4-9,0 3-1,0-6 4,0 5 5,0-8 5,0 7 11,0-4-1,0-3 0,0 5 0,0 0 2,0-2 2,0-3 11,0 5 0,0-4 3,0 1 7,0-1-11,0 4 8,0-2-8,0-1-12,0 2-1,0-3-15,0 3 16,0-2-1,0 2 1,0 0 1,0-1 12,0 1-2,2 2-11,1-1-1,-3 0 0,2 0-1,2-3-11,-4 3 10,2-2-10,0-2-3,1 4-7,3-4-12,-1 4 16,1 0-4,-1 0 7,2 4-3,4 3 15,0-1 3,0 2 0,2-3 1,0 2 14,0 1-14,-2-1-1,3 2 1,-1-4 0,-2 1 0,0-3-2,0 2-11,-2-4 0,0-1 12,2 2 0,-6-6-2,3 0-10,-3 4 13,1-7 1,-4 1 0,1 0 0,-1 2 2,2-3-1,-4-1 0,0 0-2,0 4-4,0-4-44,0 0-29,0 0-20,0 0-10,0 0-61,0-9-56,0 7 19,0-8-91,0 2-205,-6-5-178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5.9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23 368 1379,'-4'0'567,"2"0"-211,0-7-84,2 4-198,-5-7-74,1 1-90,2-12-1,-1 0 52,1-9 17,2-1 22,0-3-15,0 3 15,0 7 1,0 2 1,0 2 0,0 10 27,0 2 33,0 6-1,0 2-3,0 0 0,0 0-3,0 0-7,0 0-35,0 11-13,5 6 0,1 4 87,-1 13-36,-1 0-6,5 14-45,-3 1-21,-5 5-27,3 0-10,-2 2 26,1-9 32,-3-4 16,0-6-3,0-9-10,0-1 42,0-8 13,0-6-7,0-2-13,0-6-9,0-5 0,0 0 19,0 0 13,0-8 6,0 0 29,0-5-96,0-4-23,-5-9-37,5-10 25,-4-4 6,3-6 13,1-7 14,0-2-1,0-1-33,5 0 17,6 3-19,-2 5-4,2 4 7,-2 6 3,2 8 6,-7 4 4,-1 9-4,3 4 23,-4 4-16,1 7 19,-3 2 29,0 0 26,0 0-16,2 7-37,2 5 17,-4 12 77,5 6-38,-5 7-11,0 5-21,0 8-4,0-1-9,0 10-12,0-7-1,0 3-1,-5-4-11,-1-8 12,3-4 20,-3-13 8,1-5 7,3-4 54,0-12-28,2 2-33,0-7-12,0 0-15,0 0 2,0 0-3,0-12-35,0-5-3,0-7-6,0-8-23,0-9 3,2-3 26,9-8 6,0 2-35,0 6-19,-2 1 9,6 1 16,-8 12 6,0 7 55,-1 3 10,-3 9 9,-1 5 0,2 2 17,-4 4 50,0 0 7,0 4-39,0 13-16,0 9-38,5 4 0,-5 13 31,0 6-6,0 5-25,0 5 0,0-7-41,0-6-20,0-4 61,0-12 9,0-11 46,0-5 2,-3-8-25,1-2 3,2-4 13,0 0-1,0-7-47,0-6-9,-4-7-112,2-10 9,2-8 7,0-12-49,0-4 19,0-6-19,0 4 15,6 3 65,-6 8 16,2 6 18,1 13 40,-3 9 3,0 9 13,0 4 52,0 4 65,0 4-27,0 5-26,0 13-44,0 7-17,0 8-6,0 6 13,0 4-25,0-3-1,0-1-1,0-5-12,0-4-10,0-13 23,0-8 12,0-1-9,-5-12-3,5 0-138,-4 0-143,-1-8-339,-1-6-547,2-6 500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8.24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8 724 571,'0'-16'586,"0"2"-166,0 0-110,-2 1-67,2 0-74,-4 0-53,2-4-19,2 4-35,0-1-40,0-3-20,0-3 11,0 2-9,2-3-1,2 0 10,-2-3-10,1 1 13,3 2 7,-6-3 9,5 1 13,-5 5 0,2-1 0,0 1 19,-2 4 7,4-3-13,-4 4-20,0-3-6,0 7-16,0-3-16,1 1-11,-1 0-2,4 3 12,-4-3-12,2-1 12,2 0-2,-3 4-14,3-5 14,2 1 3,-6 2 0,5 1 2,-5 1-2,0-1 16,0 5 4,0 1-17,0-2 10,0 5-13,0 0-1,0 0-22,0 0-12,2 0-23,-2-1-6,2 1 9,-2-3 52,3-2 3,-3 3 48,2-3-3,-2 0-13,4 3 7,-4-1-13,0-2-23,2 2-3,-2 1 0,0-1-19,3 1 6,-3 2 12,0 0-2,0 0-9,0 0 11,0 0 1,0 0 0,0 0-1,0 0-3,0 0 1,0 0-13,0 0 13,0 0 0,0 0 3,0 0 12,0 0-8,0 0 9,0 0-12,0 0 1,0 2 27,0 1-29,0 2 0,0-4-13,0 4 13,0 3 34,0 0 1,0 6-3,0-1-16,0 1-13,0 2 1,0 0-2,0 0-1,0-2 12,0-1-1,0-4-10,0-2 1,0-2 0,0-5 0,0 0 13,0 0-3,0 0 6,0 0 0,0 0-19,0-4-1,0-2-21,0-4-1,0-4 20,0-3-42,0-5 1,0-1 31,6-1 2,-6 3 11,2 3 19,-2-3 13,0 7-3,0 1-10,0 2-3,0 4-15,0 1 15,0 5 0,0 1-3,0 0-13,0 0-1,0 0-2,0 0-23,0 0-3,0 0-28,0 0-13,3 0-14,-3 0 20,0 1 64,2 4 26,2-4-10,-4-1-16,0 2 2,0-2 27,0 0 6,0 0-10,0 0-25,0 0-93,0 0-94,0 0-139,0 0-169,0 0-329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0.0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6 234 1162,'-4'0'637,"2"0"-175,2 0-93,0 0-70,0 0-81,0 0-97,0 0-76,0-2-45,0 2-3,0-5-39,0 1-15,0-6 2,0-1 30,2 0 3,2-5 22,1 0 0,-1-2 2,0 5 1,1-4-1,1 5 0,-6 4 1,5 2 13,-5 1 13,0 0-7,0 3-20,0 2-2,2 0-13,-2 0 13,0 0-1,0 0-19,0 0 5,0 0-8,0 7 23,0-1 24,0 10 33,0 0-6,0 3-3,0 5-26,-2-1 4,-3 0-10,1-3-14,2-2 1,-2-2-1,3-2 11,-3-1-10,2 3-1,2-7-2,0 3-1,0-8-18,0 3-6,0-5 2,0-2 9,0 0 14,0 0 25,0 0 7,0-2-29,0-5-3,0-4-22,0-3 21,0-8-12,2 1-13,7-8 23,-3 1-16,4 3-3,-2-1 9,-1 1-3,-1 4 16,3 0 1,-8 8 1,3 1-1,-2 6 0,2 1 1,-4 5 21,0 0 6,0 0 2,0 6-28,0 11 51,0 4-26,0 13-12,0 5-6,0 3-10,0 1-48,0-7-70,0-4-32,0-2 76,0-9 74,0-6 22,0-4 13,0-4 0,0-5-9,0-2 18,0 0 17,0-2-7,0-9-47,0-8-7,0-5-58,0-5 4,0-4 0,1 0 28,5-7 1,1 4 12,2 3-7,-1-2 1,1 5 16,-2 4-26,-1 3 7,-1 8 10,1 5 12,-5 3 13,-1 7 12,4 0 14,-4 0-20,0 5-16,0 7 45,0 3-19,0 8 3,0 8-16,-5 7-16,1 2 0,-2 0-3,1 1-39,3-4-12,-3-6 54,3-6 29,-4-2 3,1-4 6,-1-6 0,6-4 7,-3-7 0,3 0-1,-2-2-2,2 0-1,0 0-6,-4-5-18,2-7-17,-1-5-77,-1-4 8,4-1-1,0 0 2,0 0 11,0-1 9,0 0 10,2 5 15,0 1 22,3 5-1,-5 8-27,4-4 3,-4 8 15,2 0 10,1 0-2,-3 9 3,2 4 50,2 6 49,1 3-26,1 5-21,-3 3-52,3-1-4,3-3-44,-3-3-35,-1-4 19,0-6 64,-3-2 4,-2-9 34,0-1 26,0-1 9,0 0 20,0-8 28,0-6-92,0-8-29,0-7-54,0-4 3,0-3 20,0-6 12,0-1-13,0 4 6,0-3 13,2 7 12,-2 5 0,0 11 2,0 4 0,0 5 15,0 5-3,0 5 0,0 0-13,0 0 0,0 7 0,4 5 25,-2 15 23,1 2-26,3 10-6,-1 3 10,1 2-26,-1 4-19,-1 1-42,1-6-28,1-5-32,-3-8 98,-3-8 23,2-10 39,-2-9 15,0-2 0,0-1 23,0 0 18,0-1-19,0-10-76,0-2-9,-2-9-71,-7-8 17,4-7 5,1 2 36,-5-8 22,2 2 29,-4 3-26,5-2 0,-1 10-3,3 4-1,3 6-12,-3 7 12,4 7 0,-2 3 1,2 3 16,0 0 3,0 6 7,0 12 12,0 7-10,6 10-5,-1 6 4,2 4-27,1-2-13,1-1 11,2-2 2,-6-8-63,-1-5 53,-1-5 10,-1-13 23,-2-1-4,0-6-7,0-2 30,0 0 21,0 0-63,0-10-41,0 1-80,0-5-67,-2-6-107,-1 0-185,-1 1-234,-1-3-487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1.5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8 402 26,'-3'-13'333,"1"-1"-115,-2 1-25,4-3-14,0-3 6,0 0-15,0-3-46,0 2-4,0-3 10,4 2 26,-2 0 59,1 7-33,3-5-10,-1 3-14,1 0-26,-1 0-48,-1-1-17,5 0-18,-2 4-8,2-1-18,-1-1-23,-1 6-16,2-2 13,-2 4-14,3 1-11,-3 3 5,4-1-16,-4 1-12,2 2 19,-1 1 32,3 0 0,-4 0 22,2 0-22,0 0-10,0 0 10,2 0 19,0 8 0,-4 0-18,4-2 0,-3 2 32,1 3 5,-2 0 1,4 1 28,-5-2-38,4 5 6,-2-1-22,3 2 6,-4 1-19,2-3-16,-2 4 16,4-3 13,-5 2-11,5-3 0,-4 3-2,-1-4-1,5 0-21,-6 3 6,2-5 13,-1 0-1,1-2-12,2 1 4,-3-2-11,1-1 20,-1 2-10,1-1 0,-2-3 0,4 1-3,-7-1 16,4 0-2,-1-2-14,-3 2-6,4 1-1,-3-3-12,3 2-1,-6-4 7,5 2-6,-5-3 16,0 2 15,0 1 4,0-3 4,0 2 12,2-2 0,-2 0 3,0 0 0,0 0-6,0 0-13,0 0-16,0 0-64,0 0-36,0 0-36,0 0-39,0 0-120,0-7-191,0 4-487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2.0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2 153 380,'-2'-8'470,"2"3"-341,0-4-129,0 1-16,0-4 13,0 0-14,0-2 4,0 1-58,0-3-89,0 0-29,0 3 84,0-1-74,0 0-47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8.47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217 682 115,'0'0'323,"0"1"-91,0 2-99,-4-3-110,2 4-23,2-3-13,-5 1 13,5 1 10,0-3-8,0 0 34,-4 0 62,4 0 29,-2 0 9,2 0-5,0 0-11,0 0 17,0 0 16,0 0-32,0-3-63,0 1-6,0 2-26,0 0-6,0 0 2,0 0 4,0-1-3,0 1 3,0-4 0,0 4-3,0-3 15,0 2 21,0 1 9,0-2 13,-3 0-1,1-3-51,2 1-12,0 1 21,0 1-2,0-2-7,0 4-10,-4-4-6,4 3-10,0 1 10,0 0-11,0 0-2,0 0-1,0 0 1,-2 0 0,2 0 16,0 0 13,0-3 0,0 1-6,0 2-22,0-2 2,0 2 13,0 0 0,0 0-12,0 0 8,0 0-9,0 0 0,0 0 16,0 0-6,0 0 6,0 0 7,0 0-1,0 0-2,0 0-1,0 0-18,0-1 8,0 1-12,0-3-1,0 3-1,0 0 2,0 0 2,-3 0 14,3 0-12,0 0 18,0 0-6,0 0 3,0 0 0,0 0-3,0 0 4,-2 0-8,2 0-12,0 0-2,0 0-11,0 0 1,0 0-4,0 0-10,0 0 7,0 0 16,0 0 3,0 0 1,0 0 1,0 0 14,0-4 19,0 3-34,0-1 18,0 2-6,0 0 0,0 0-10,0 0 13,0 0 0,0 0-13,0 0 10,0 0-10,0 0 13,0-3-3,0 3-11,-4 0 0,4 0 1,0 0-3,0 0-2,0-3-20,0 2 9,0-3 12,0 1-12,0-3-6,-2 2 17,2-2 2,0 3 2,0-6-2,-1 2-1,1-1 1,0-1 0,-4 2 13,2-5-10,2 4-1,-4 1 11,3-4 0,1 0-12,-6 2-1,6-3 2,0-1-2,-4 3-1,3-5-15,1 6 3,-4-4 10,4 2 3,-2-2 0,2 1 3,-4-3 0,4 6 1,-1-4-1,1 4-2,0-3 0,-2 4-1,2-2-19,0 2 3,0 0 16,0-2 12,-4-1 4,4 5 7,-2-1 2,2 1 1,0 3-10,0-5-15,-3 4 0,1-2 0,2 6 2,0-3 13,0 2-14,0 1 11,0-2-10,0-1 0,0 1-1,0 2 2,-4 0 8,4-1-11,0 1-1,0 0-1,0-4-2,0 4 0,0-4-16,0 4 16,0-2-13,0-1-3,0-4 6,0 6 10,-2-4-10,2 1 10,0-1-9,0-2 12,0 6 16,0-7 0,0 6-3,0-1-10,0-6-3,0 4 0,0 2-16,0-2 0,0 2 13,0 1-13,0 2 14,0 0 2,0 0 12,0-2 10,0 2 7,0 0 6,0 0-7,0-1 7,-3 1-3,1-3 6,2-1 22,-4 3-22,2-1-9,-1-3-26,1 3 16,0-2 3,2 3-19,-5-1 26,5-1-1,-6 1-3,6 1-12,-5-3 0,-1 0-11,1 0 20,-1-4-22,-1 5 25,2-4-12,-5-3-13,-1 4-3,4-2-27,0-3 30,1 3 19,1 1-19,-4-2-32,7 4 14,-2 2-1,2-2-25,1 1 2,1 4-5,0 0-13,0 0-42,0 0-95,0 0-88,0-2-124,7 2-92,4-3 54,0-4-214,-2 6-296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9.3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47 481 747,'-2'-6'635,"-3"-2"-287,-1-5-145,1-3-149,-1-6-54,1-4 0,-1-3 0,5-4 1,-5-7-2,1-2 2,5-2-1,0 1 2,0 0 40,0 5 36,0 4 32,0 10 20,0 5 51,0 11 44,0 4 16,0 4-4,0 0-90,0 0-90,0 4-57,0 9-54,0 9 54,5 5 20,1 4-18,-5 0-1,5-1-1,-4-4-2,1-5-1,-3-4 3,0-8 0,0-4 19,0 0 7,0-3 5,0-2-31,0 0 0,0 0-92,0 0-35,0 0-81,0-2-101,0-3-156,2-1-296,2-2-562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0.5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-2-2 795,'0'-2'687,"0"2"-228,0 0-203,6 0-252,-4 7-4,3 6 0,6 4 145,0 2 24,2 6-34,3 5-74,-5 2-22,4 4-38,1 0 15,-3 5 36,7-4-17,-9 7 23,2-5 22,-2 6-3,-6-6-3,1-4-17,-3-4 10,1-3-3,2-6-29,-5-6-32,3-2 7,-4-7-10,2-2-29,-2-4-6,0-1-6,0 0-65,0 0-28,0-1-33,0-11-36,0-5-75,0-4-159,3-1-71,-3-1-89,2 0-117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8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1677 158,'14'-16'212,"-3"2"198,14-17-162,3-2-7,5-12 0,12-10-46,8-9-28,8-4-34,11-13-49,6 1-19,12-17-29,13 1-34,3-10-2,2 1 16,9-5-16,6-1 0,-3 7-8,-3 6 4,-11 5 8,-12 12-4,-16 15 2,-22 13 1,-14 15 0,-23 21 1,-5 1 31,-14 15-10,0 1-25,0 0-42,0 6-120,0 6-67,-16 15 5,-7 6-85,-5 5-36,-8 20-99,-8 7-73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0.8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1253,'0'0'569,"0"0"-227,0 0-112,0 3-52,0 6-101,2 4-25,3 8 57,1 9 20,-1 4-20,3 5-39,1 3 4,-2 1-7,4 1 3,0 0 13,-4 1-13,-1-4-23,1-1-6,2-7-30,2-6-11,-5-6-16,-3-5 3,3-2 1,-1-6-4,-1 0-3,-4-7-10,0-1-63,2 0-58,-2 0-64,0 0-40,0 0-107,0 0-116,3-4-181,-3-8-380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1.1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-3-3 450,'0'12'743,"2"4"-388,4 2-140,5 9-19,0 3 34,-2 3-36,7 4-78,1 2-12,-1 0-11,0-3-22,-1 0 10,0-1-8,-3-4-8,1-1-20,-4-5-13,-1-2-10,-3-1-6,1-5-14,-5 1-1,3-2-1,-2-2-29,2-1-115,-4-2-116,1 1-154,3-4-210,-4-3-452,0-5 519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1.4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1-2 717,'3'0'411,"5"11"-150,1 5 9,4 6-26,-1 7-29,1-1-57,7 7-9,-7-3-49,4 2 17,-5-3-43,1 1-16,2-1-39,-3 0-3,-1-7 29,0-2-35,0-5-9,-3-3-2,-3-1 1,1-5-23,-1 0-3,1 0-61,-6-2-129,5-1-94,-5-3-172,0-1-253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1.8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-4-10 915,'-2'-1'781,"-2"1"-315,4 0-220,0 0-130,0 0-109,0 0-7,0 0-65,9 11 65,2 4 42,4 2 97,5 10-26,-4-2-17,6 7-9,-6 0-7,6 3 29,-9-1-48,3-3-4,-2-4 4,-3 3-26,0-8-26,-6-1-8,1-5-2,-1-2-1,-1-1-42,-4-2-87,4 1-97,-4-4-113,0 2-212,0-4-442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09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0 943,'2'14'652,"-1"8"-235,5 2-97,-2 3-22,1 7-54,1-1-90,-6 2-41,5 1-30,0-4-55,-3 2-28,4-1 0,-1-3-12,-3 2 14,4-4-2,-3-4 0,-3 0-39,0-7-95,0-1-26,0-5-59,0 1-169,0-6-229,0 5-379,2-5 307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3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0 707,'0'0'1508,"0"0"-1056,0 0-255,0 9-56,0 4 3,0 8-51,0 9-36,0 0-28,0 4-28,0 0 13,1-3-14,3 2-1,-4-3 1,0 1 0,0-7-4,0-2-21,0-6-77,0-2-65,0-5-35,0 1-78,0 0-147,0-7-227,0 4-331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6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89-2 1928,'0'9'606,"-2"6"-380,-3 2-40,-1 5 19,1 4-58,-2 3-64,1 2-55,2 4-8,3-3-5,-5 3-12,2-4-2,3-2 11,-5 0 4,1-6-16,-1 2-15,1-4-10,-1-1-55,1-1-76,3-3-87,-2-2-102,2-2-127,1-2-101,1-3-176,0 0-36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88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62-2 724,'0'7'795,"0"4"-368,2 3-181,-2 4-45,0 4-78,3-1-46,-3 2-19,0-4-38,0 3 5,0-4 7,0-1 10,0 3-6,-7-3-36,2-3-29,-6 7-90,2-5-72,-1-2-45,5 7-92,-4-8-151,3-1-182,1-6-82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3.09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90 0 1938,'0'13'486,"-6"0"-282,1 5-53,-1 5 0,1 0-45,-1 2-64,4 0-39,-3-2 0,5-2 13,-6 0-14,3-7 11,-3-2 6,4-3-19,-1-1-3,1-5-157,-2 2-101,1-5-42,-3 0-164,-3-3-787,-2-6 568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4.5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1977 533,'0'-10'508,"0"-2"-179,0-5-104,0-2-40,4-1-15,-4-3-44,0-2-12,5 1-7,-3-6-13,0-4-14,4 1 4,-1-3 16,1-3 0,3 0 23,-4-3-17,-1 3-13,1-4-23,4-2 3,-3 2 26,1 0-32,0-1 6,3-1-19,1-2-28,0 3-4,-2 1-8,5 1-14,3 4 0,-8 0 0,11 3-14,-5 0 14,5-1 9,-2-2-9,0 1 0,4 2 0,-4-2 4,4 1 8,-4 4-10,4 1 20,-3 1-12,3 0-10,-4 2 0,4-2 11,1-1-10,3-1 24,3 0-25,2-3-17,-2 0 17,1 2 0,-1 3 1,-4 1 15,1 8-16,-8 3-1,-1 1-2,-5 6 1,-1-1-14,0 5-10,-3 1 1,-1 0 12,8 1-6,-8-2 4,4 0 12,0 0 1,5-2 2,-3-3 13,3 3-10,-1-4 29,5 2-32,-2-1-2,1 4-20,-3-2 3,6 0 0,-7 2 17,-1 1-11,3 0-16,-5 3 13,-1-1 0,2 2 0,4-2 16,-5 0 11,1-1-10,4 1-1,-3 2 1,-5-2 0,6 4 1,-2-3-1,3-1 0,-5 4-1,2 1-2,-2 0-14,2 0-6,-3 0 2,3 0 20,2 0 13,-2 0-1,3 0-1,-1 0-11,-1 0-9,3 0 9,-3 1 3,1 3-1,-2-3 0,3-1-2,-5 0 2,-2 0 1,2 0-1,-2 0 2,-3 0-4,-1 4-7,-1-4-37,1 0-7,5 0-35,-5 0-26,6 0-39,-7 0 10,7 1 28,-2-1 10,-2 5-16,-2-2-14,-3 2-16,2 6-78,-4-2-245,0 6-114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5.9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840 1157 530,'-14'6'581,"-11"7"-269,3-9-107,3 6-81,-7-3 56,4 4 47,-3-6-88,-3 0-3,3 3-20,-8-7-6,-1-1-36,4 0 6,-7 0 33,4 0-1,-3 0-3,2-1 0,-2-2-39,3-5-13,-1 1-6,4 0-22,-7 0-1,7-7 7,2 10-10,0-12-21,3 0 24,0 2 1,5-6 5,1-4-21,5 4-10,3-2-3,-3-3-16,11 6-12,0-1 15,3 2-3,0 3-9,0 2 0,0-1-4,0 2 4,11-4 3,6-1-13,8 4 31,-5-6-10,7-1 14,7 1 1,2-7-1,14-1 22,-2-1 0,10-2-22,1-3-22,8 0 22,2-3 10,1 0-10,-6 6-1,0 2-18,-3-5 18,-2 14-11,-6 1-4,0 4 16,-6-2 6,3 0 48,6 2-25,11-6-7,3-4 41,2 4-28,6-5-19,8 3-14,-10 2 20,7-6-6,-13 6-3,2 1-12,-10 2 0,-9 8 1,0-4 26,-9 7 1,1 4-10,-3-2 6,-6 4-22,-8-8 16,5 8-6,-2-3-11,8-1 0,-3 4 9,0-4-11,9 4-1,13-8-1,6 6 2,14-10 0,3 4 0,14-8 0,2 4 2,-7-4 0,-4 7-1,-22 4-1,-8 0 4,-9 2-3,-16 3-1,0 0 0,-12 0 0,-2 3 0,-1 4 0,-2-4 2,9 5 13,-7-1-14,4 3 3,-1 1-1,4-2 0,5 7 13,-3-4-15,-6-2 0,6 2-1,-2 4-2,-1 1 2,-3-4 0,1 6 0,-3-5 1,-1 4 1,-5-5-2,12 4-1,-7-1 1,-4-4-1,4 3 0,1 3 0,0-5 1,-6 4-1,6-1-2,-1-2-9,-2 5 10,9-2 0,-12-1 1,5-2-1,-4 1-1,1-5 0,-4 1 1,-1-3 1,1 1 1,-1 2 1,-2-2-1,2 7 1,0-2 1,-2 5 0,2 6 14,1-3-3,-7 9-10,4-4 10,-1-4-13,4 6-4,-1-9-27,1 5 12,-1-5 3,-3-2-3,4-3 0,-4-2-3,1-7 10,-3 5 10,-3-3 1,5 0 1,-5-4 3,0 6 13,0-2-1,0 9-12,0-5 13,-8 4-14,0 1 11,5-6-12,-6-1 1,1-3 1,3-2 16,2 1-3,-6 1 9,-5-4-3,3 0 6,-8 3 0,-9 2-25,-3 3-1,1-2 10,-12 4 7,6-1-3,-6 1 12,3-2 16,-3 5-16,6-7-25,0-4 28,2 7-3,1-9-15,5-1 21,0 4-3,-3-6 6,1 0-12,-4 0-24,1 0 15,2 0-13,-2-6 19,8 4-7,-3-2 4,0-7 5,3 9-21,-3-1 21,-3 3-24,9-3 0,-3 3-1,5 0-12,-2-5 13,3 5 2,-1 0 1,3 0 9,3 0-10,1 0-2,-1 0 3,2 0-1,4 0-1,-6 0-1,6 0 1,2 0 0,-2 0 1,-9 0 0,9 0-2,-9 0 0,6 0 0,-3 0 1,6 0 2,5 0 16,-6 0-16,9 0-1,-5 0-2,5 0-1,0 0-21,0 0 0,0 0 1,0 0-13,0 0-1,0 0 4,0 0-12,0 0-13,0 0-3,5 8-7,4-3 13,-1 10 53,9 1 28,-9-2-15,3 5-10,6 6 0,-9-5 16,4-1-7,-4 0-9,3 6 0,-3-5 10,1-2-11,-1 2-2,-2 2 19,2-2-1,-5 1-15,3-2 1,-4 6-3,1-5 2,5 7 7,-2-2-10,2 8-1,1-2 1,-9 10 16,8-8-16,-8 4 3,3 1 15,2 2-15,-5-7 0,0 0-1,0-3 1,0-2 12,0-6-12,0 3-2,0-4 11,0-3-10,-8 0 14,8-4-14,-5 5-1,2-7 1,-3 5 13,3 1-14,-2 2-1,2 5-2,-5-2-1,2 3 0,1-3 1,-1 10-10,3-6 10,-5 4 0,-1 3 2,-5 2 59,3-6 0,3-2-59,5-6-1,-2 5-13,2-8 14,-6 0 3,4 7 6,-3 2-6,-4 1 38,4 0-13,-3-4-28,3 2-4,-1 0 4,-5-2 0,3 6 1,0-4 46,3-9-16,-1 3-31,1-9 0,0 2 0,-1-3 12,-2-1 0,3 2-9,-1 1 10,-5-1-11,6 3 0,-3-3 1,2 2-1,-2 2 1,3 1 0,-9-4-1,9 2 11,-3-5-11,2 1-1,1-2 2,-9 7 9,6-7-10,-3 5 0,-2 3-1,-4 9-1,3-6 1,-2 0 9,-1 1-10,4 1-13,-7-10 10,7 7 3,2-2 1,-11 0 2,5 1 16,3 0-7,-5-4 6,8 2 1,-3-6 2,1-3-2,2 4-1,3-1 13,-1 1 3,-2-10-10,-2 12-9,5-7-15,-1 7-1,-4-7 1,-7 8 0,10-1 0,-10 1 3,7-3 12,2-2-13,-3 2 1,0-2 12,6 2-13,3-6 2,-9 4-1,9-5 0,-6 3 0,8 0 0,-8-4 9,3 5 0,3-1-10,-1-5-2,-7 6 0,4-3-12,-2 2 10,3 1 0,-5 3 0,4-5 2,-4 5 1,-1-3 1,0 2 10,1-6-11,-1 4 2,3 0-1,-3 1-1,0-2 0,1-3 0,5 4-1,-6-6 1,9 4-1,-9-4 0,8 2 0,-2-1 0,3 1 1,0-4 0,-1 1 2,4-1 10,-4 11-10,4-11-2,-4 2-1,1-2 0,0 3-1,2-3 0,3 0-2,-2 8-10,2-8 13,-3 0-1,6 0 1,0 0 0,0 0 0,0 0-1,0 0-14,0 0 3,0 0-19,0 0-8,0 0-4,0 0-13,0 0-17,0 0-26,0 0-74,6-8-116,11-8-246,8-4-225,11-10-616,9-6-92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13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1781 180,'20'-30'284,"5"-22"163,11 2-134,6-17-24,11-10-16,11-3-47,8-11-64,12 0-7,5-3-42,8 0-42,1 4-9,11-1-36,2-2-26,12 1 0,-1-4 38,1 4-38,2-5 0,-10 11-164,-7 6-43,-13 6 25,-14 16-35,-14 10-22,-23 13 21,-19 12-71,-14 21-86,-11 2-3,0 2 162,-11 29 125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5.9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0 234 759,'5'-8'492,"1"0"-183,1 2-78,6-4-19,3-1-11,6-2-59,-2 4-28,11-4-5,0-4-18,8 1-49,-5-2-8,7 4-33,-3 1 37,0-4 52,-1 6-7,1-1-35,-7 2 7,2 0 15,0 3 10,-4 3-41,-5-1-28,1 3-11,3 2-16,-1 0 0,4 0 4,2 0 12,2 0 25,1 0 18,3 0-43,1 5-2,0-2 1,6 4-1,-8-4 1,6-1 1,-2 6-2,-2-4-11,-2 6 11,-3-4-10,-6 4 12,0 0 0,1 2 2,-3 1 14,-1-1 9,-3 1-15,-1 1-10,0 0-19,0 1 19,-4 2-1,2 0 1,2 0-16,0 3 5,6-2 11,-5-3 1,3 6-1,1-4-19,1-1 19,-5 5-3,-3-8-23,0 3 7,-7-2 3,0-5 15,2 8 1,-3 0 13,1-1-12,2-1 2,-6 5-1,6 3 23,-3-3-25,1 6-4,2-1-18,-3 0-26,1-3-32,2-1 25,-6-1 46,6-2 8,-4-1 1,-2-3-16,2-1-3,-2 3 2,2-3 5,-2 0 8,2 0-9,-2 4 13,2 1 0,-2-2 12,2 6 17,0-1 0,-4 5-29,4-2-2,-2-1 0,2-1-1,-3 4-17,-1-2 17,2-3 0,-2 1 0,1-2 3,1-1 8,2 3-8,-6-6 0,6 5-13,-7-4 1,7-2 12,-2 5 11,2 0-7,-4 0-4,0-1-45,3 3 9,0-5 4,-6 4 29,2-1 3,-1 2 1,1-4 0,-3 2 12,3-1 13,-4 5 41,1-1-25,-1 2 19,0 0-42,-2 0-18,3-2 0,-1 2 2,-2-3 20,4 0 2,-2-6 11,1 5-4,3-5-16,-6-2-16,2-1 0,1 5 2,-1-5 14,2 7 9,-4-5-2,0 3 5,0-1 11,2-4-20,-2 0 3,0-1-9,0-2-10,0-2-1,0-3-2,0 0-45,0-4-15,-2 1-4,2-2 0,-6 0-10,6 0-35,-5 0-74,-1-2-123,1-3-386,-1-1-436,-1-1 471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6.2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2000,'0'4'631,"0"0"-399,0-3-130,0 1-31,0 3-71,0-5-16,0 1-64,5-1-197,1 0-192,-1-1-149,-3-6-374,2-2 408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28.75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50 542,'0'0'672,"0"0"-233,0-4-123,0 4-66,0 0-65,0 0-43,0 0-45,0 0-36,0 0-26,0 0-15,0 0-20,0 0-15,0 0-18,0 0-12,0 0-16,0 0-20,0-2-6,5 2 87,3-2 23,1-1 35,-2 1-26,4 2-30,0-1 0,0-3 18,-2 4-17,6-1-3,-4-4 26,-2 5-23,0-2-2,2 1 2,0 1-1,-4-7 21,0 6-11,2 1-11,2-2 1,-7 0 14,5 2 0,2 0-15,0 0 28,-4 0-3,4 0-7,0 0 17,-3 0-20,-1 0 0,2 0-3,-2 0-11,2 0 1,-5 0-1,5 0 11,-3 0-12,-1 0-1,1 0 3,1 0 6,-2 0-9,3 0-13,-3 0 13,4 0 0,-7 0 0,4 0 0,-1 0 0,-3 0 0,3 0 2,-1 0 0,-2-3 0,7 3 1,-4-1 10,3 1-10,-3-5-1,1 5-2,-1 0-1,3-1 0,1 1 0,-6 0-12,6 0 12,2 0-2,-5 0 1,1 0-11,0 1-26,-1-1 20,3 5 17,-2-5 2,3 0 1,-7 1 9,6-1-10,-3 0 0,5 0-2,-6 0-1,-1 0 3,5 0-1,-4 0-12,3 0 12,1 0-21,-5 0 20,1 0-17,4 0 16,-3 0-13,-1 0 13,1 0-1,-6 0-12,3 0 15,1 0 0,-2 0 0,1 0 0,-1 0-9,2 0 10,1 0 13,-3 0-10,2 0 1,1 0-3,-3 3-1,4-3 0,-5 2-3,5 0-20,-2-1-12,1 3-1,-5-1 20,2-3 14,1 1 2,-3-1 0,0 2 16,2 0 0,2 1-15,-2 2 2,1-4 10,-1 4-11,4-3-2,-1 4-3,-3-2-23,7 0-3,-9 0-10,6 1 23,-5-3 3,3 0 1,-4 1-2,2-2 14,0 3 2,-2-3-2,0-1-1,3 6 0,-3-6-2,2 2 3,2-1 4,-2 2 18,1 2-22,3-1 0,-4-1 0,1 2 0,3-2 0,-6 2-18,3 1 5,1-5 10,-2 1-13,-2 1 13,4-1 1,-4-2-17,1 3 16,-1-3-1,4 0-12,-4 1 14,2 3-1,2-3 3,-4 1 1,5-1 12,-5 8 6,2-8-19,1 6-17,-3-2-28,6-3 9,-6 3 17,0-4 18,0 3-1,2-4-18,-2 0 19,0 0 1,0 0 1,0 0-1,0 0-15,2 1-24,-2 3 29,3-3 10,-1 1 3,2-1-1,1 4 1,-5 0-3,2-3 3,2 2-3,-4-2-3,2 1 1,1-3 2,-3 0 2,0 0 21,0 0-4,0 0 4,0 0 9,0 0-3,0 0 4,0 0-11,0 0-2,0 0-1,0 0-3,0 0-3,0 0-10,0 0-1,0 0 2,0 0-4,0 0-4,0 0 1,0 0 2,0 0 0,0 0-34,0 0-72,0 0-75,0 0-106,0 0-224,-3 0-679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33.2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97-1 51,'-2'0'822,"2"2"-334,0-2-162,0 5-81,0-2-38,0-2-19,0 6-39,0-2-36,0 1-4,0-2-12,0 6-17,0 0-9,0-1-7,0 9-16,0-2 4,0 1-4,0 1-10,0 7 0,0-3 1,0 3-11,0 4 14,-5-3-7,5 2-10,-6 2 1,3-6 5,1 6-2,-4 0-27,3-4 1,1 3 8,0-3-11,-3 3-23,1-8 23,2 4 2,-3-1 23,5-2-12,-6-6-13,3 1 0,1-4 2,-2 3 11,4-3-11,-2 0 1,2-1 16,-2 6-16,2-1-3,-3 0-2,3 5-1,-2 4 1,2-1-9,0 2 11,0 1 2,0-2-1,0 1 11,0-1-10,0-1-2,0-4 0,0-4 1,0 2 0,0-1 0,-4-5 0,2 5 2,2-5 10,0 3-13,-3-5 0,3-3-3,-2-1 0,2 2 1,0-1 2,0-3 1,0-2-1,0 2-1,0-4-2,0 7 3,0-6 0,0 0-1,0 7 1,0-8 0,0 1 3,0 4-2,0-2 2,-4 0-1,4 0 14,-1 4-14,1-5 0,-4 4-1,4 0 1,-2-1-1,2-1-1,-4 1 1,4-2-1,-1 1 2,1-4 14,0 2 3,-2-3 0,2 0 3,0 0-19,0 0 13,0 0-13,0 0 10,0 0-10,0 0 0,0 0 19,0 0-21,0 0-1,0 0-2,0 0-1,0 0-22,0 0 3,0 0-7,0 0-18,0-3-61,0-3-54,0-4-68,3-3-26,8-2-83,4-6-446,-2-1-812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7:15.2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212-3 720,'-2'0'684,"2"0"-223,0 0-213,-4 0-63,2 0 9,2 4-75,0 0-119,-5 5-6,5 0-16,0 4 22,-4 8 4,4-5 31,-1 2-15,-3 3-4,4 1 32,0 4-3,0-1-10,0 5-9,0-3 16,0 5-19,0 3 9,0 0-13,0-2 3,4 6-18,1-6 8,-5-2-12,2 3 0,1-4 0,-3 0 0,6-3-12,-6 3-4,0-1 12,2-4 3,0 1 0,-2-7 1,3 1-1,-3-4 1,0-4 18,0-2 2,0-6 15,0 5 3,0-2-9,0-1 3,0 2-19,0 4-11,0 1 14,0 5-15,0-1-1,0 1-1,-3 1 1,3 3 1,0-5-1,-2-2-12,2-1 12,-2-1 4,2-8 12,0-1 0,0 1-4,0-3-8,0 0-4,0 3-1,-4-1-15,4 4 0,0 0-7,0-3 7,0 4-6,0-3-7,0-3-3,0 0 16,0-3-7,0 2 11,0 1 12,0-3 3,0 0 10,0 0 6,0 0 0,0 0 10,0-5 25,0 2-38,0 2-16,0-1-1,4 2-27,-4 0-5,0-3-2,0 1-3,4 1 14,1-8 24,1 4 61,3-7-26,2 3-12,-8 0-4,6-1 7,-1-1-7,1-2-6,-4-3-2,3 2-10,-1-3-1,2 4 4,-2-2-2,1 0 20,1 2 7,-2 0-4,2-4-21,2 4-3,2-1-1,0-2 0,0 1-4,3-2 2,0 3-10,1-7 8,1 5 2,4 1-14,-6-3 16,-1 5 0,5-6 0,-5 6 0,5 2 0,-7-1-3,-1 1 2,-1 3-2,2-1-16,-2 7-1,-2 0 1,0 1 19,-3 1 12,3 0 14,2 0 9,-4 3 3,0 8-22,3-5 2,1 5-18,-6-3-16,4 6 16,-3-3 0,3 2 13,-2 5-11,-1-6 1,-1 2 0,0 2 0,-3 1 0,4 0 0,-3-3-1,3 5 0,-6-1 1,5 2 10,-3-1-11,0 3 0,2-1-2,-3 6 2,3-2 2,-4 3 15,2-1 3,-2 3-3,0 0 3,0-5 1,0 4-11,0-7 1,-2 5-11,-3-6 11,1-1 0,2-2-12,0-1 0,-3 4 1,-1-5 14,-5 3-14,2 2 1,2-1 29,0-1 2,-8 3 1,6-2 13,-7 1 12,1-6 9,6 4-9,-8-2-25,1 1-10,3-1-10,-7-2-12,6 2-3,-7-3 3,7 4-1,-3-5-1,5 3-1,-8 1 0,5-4 2,-2 4-1,1-4-1,3-4 1,-3 7 15,3-8-4,-2 2 4,1-2 9,-1 0 0,2-2-9,1 2 2,-3-7 1,2 6-6,2-2 5,0-1-5,0 0-3,4-4-10,0 4-3,1 1 1,1-4-1,1 1 1,2-2 1,-1 2 1,1 1 1,-2-3-1,2 1 0,2-1 0,0 4 0,0-4 0,0 0-2,0 0-11,0 0 11,0 0 2,0 0 1,0 0-1,0 0 0,0 0 0,0 0 0,0 0-1,-1 0 0,1 0 1,0 0 0,0 0 2,0 0 14,0 0-4,0 0-9,0 0 10,0 0-10,0 0 19,0 0-4,0 0 10,0 0 4,0 0 5,0 0 3,-6 1 22,6 1-24,-5 3-20,-1-4-5,3 6-12,1-4-1,-2-1 0,2 3-3,-1 0-9,1 2 9,0-2-13,-2 3 4,2 0 0,-1-3 10,1 5 0,-2-3 2,-1-1 0,3 0 3,-2 5 0,3-3 9,-5 2-9,4-4 0,-3 7 10,-1-4-12,1 3 0,-1 1-1,1 0 1,-1-1-1,1-3 0,3 4 0,-3-2 0,-1 0 0,1 1-1,-1-3 1,1 2 1,-1-1 0,4-1 2,-3 2 9,-1-1-11,1-1-1,-1 4-1,1-2-11,0 0 11,3 0-1,-4 3 0,1-2-11,-1 0 11,3-1 0,-3 0-10,4 1 9,-1-2-13,1 0 13,0 0-12,2-5 13,-4 4 0,3-3 0,1 1 2,0-1 0,-4-3 0,2 5 0,2-1 0,-4 0-3,3 1 1,1 2 2,0-4 0,-6 1 0,6 4 1,-4-5 12,3-1-10,1-2 0,-4 0 0,4-1 9,0-2-8,0 0 11,0 1-13,0-1 1,0 0-1,0 0-2,0 0 0,0 0-12,0 0-4,0 0-12,0 0-15,0 0-13,0-1-9,0-4-16,0 2-7,0-2-3,0 0 0,0 4-31,0-4-100,5-8-205,5-3-213,2-2-479,5 1-223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3.2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1545 26 461,'0'-3'603,"0"2"-219,0-3-163,0 3-18,-2 1-12,2 0-16,0-1-32,-2 1-30,2 0-3,-2 0-4,2-3 4,-3 3 31,-1-3 0,-1 1-35,1 2 2,-2-2-35,-1-1 10,-2 0 15,0 3 0,-3 0 0,-3 0-6,-2 0-45,-3 0-13,-4 0-32,-4 0 20,-3 0 0,-2 0-19,-4 8 13,3 1 12,1 5-26,-6-4 2,5 7-3,-2 2-1,-1 0 0,3 1-1,-1 2-2,4 1 2,-4 3-2,5 1-19,0 0 22,2 2-1,-1 2 1,6-1 1,-2 4 1,7 0-2,-2 0-18,2 0 15,7 2-1,-4 1-8,2-1-4,2 1 13,3-5 2,1 1-12,5-5 10,-3 2-9,3-1 12,2-2-1,0 2-2,0-1 1,0 1-1,0-3 2,0 3 0,0-5-1,0-4 2,0-3 3,0-3-1,0-4 1,0-2-1,0-4-1,0-2 2,0-1 16,0-1 12,0 0 10,0 0 18,0 0 4,0 0 8,0 0 17,0 0-11,0 0-9,0 0-3,-2 0-6,0 0-7,2 0-2,-2 0 2,-5 0 0,0 0-49,-8 0-3,-3 0-40,0 0 22,-4 0 17,0 0 1,2 0 10,1 0-7,2 3 13,-1 1-16,2-2-16,2 4 16,-1-4 1,1 3-1,2-2-2,1 2 0,-2 0 1,1 0-1,2-1-13,-1 4 2,0-2-11,-1 0-10,0 2 9,2 1 10,-2 3 2,-1-2 1,2 4 11,-5-4 1,3 4 2,0-2 0,-1-1-2,-1 2 3,4 2-3,-4-1-1,1-1 1,0 0-18,4 2 17,-2-4-1,1 1-14,4 4-2,-1-2-7,0 0 0,1 0 4,1 1 18,-2 0-16,4 1 16,-2-2 0,2 4 2,3-3 1,-6 3-1,3 0-2,0 1-19,4 0 9,-2 4-8,2-4 2,0 3 16,0-4 1,0 1-14,0-2 4,0 0 10,2-3-1,-2-2 0,3 1 0,-2 0 2,2 0 0,-2-3-12,6-3 10,-4 1-16,1 4 7,3-4-7,-2 2 7,3-4-1,-2 2-9,2 1-3,3 1 11,0-2 14,2 5 0,0-6 0,2 2-19,1 0 7,0-4-10,-2 0 19,4 1-19,-3-3 9,0 1 1,4-4 10,-8 0 1,7 0 1,-3 0 1,-1 0 1,0 0-2,-1-4 2,3 1 16,-3-4-17,1-2 1,3 0 0,-1-3 0,-1 1 17,3-3-17,5-1 17,-3-1-16,6-3 15,0 0-18,3 0-18,1 1 7,2-3 9,-1 5 1,2-2-11,-1 3 12,-3 0-3,-2 4-1,0-1 4,-5 2-1,0-4-1,-2 4-1,1-4 3,-2 1 0,6 0 28,-2-1-27,6 2-1,1-4-2,2 0 2,5-1-1,0-1 2,6 0 0,1-1-1,4-3-22,4 3 0,3-2 19,2-3 2,0 2 1,4-2-15,-2 4 15,-7-2 1,-4 3 2,-4 4-1,-8 0-2,-1 4 0,-7 2-2,0 3-14,-3-1 14,-2 1 1,-1 2-18,4 1 16,-1 2 0,2-1 2,0 1-2,3-4 2,4 4 1,6-4 0,7 0-1,5-3 1,6-5 32,5 2-30,-1-3-1,4 0 0,-6 1 0,5 3 12,-6-2-12,-1 5-1,-4-1 3,-2 1-3,-5 4 0,-3-1-13,-6 4 10,-2 0-25,-2 0 26,-3 0 0,-1 0-14,0 0 16,-4 4 0,4-1 0,1-1 0,-1 3 2,2 0-2,5-1-1,3 2 1,-1 2 0,8-4-2,0 2 0,-6-2-1,6 0 3,-4-2 0,-3 4 19,-2-5-19,-1 4-1,-2-1 1,-1 1-1,0 0 1,-2 0 1,2 3 1,-3-2-1,2 2 0,-2 1-1,-1 0-13,1-2 13,-1 2 3,2-2-1,-2-1 9,4 1-11,-4-4-1,2 4 1,1-2 2,-3 0 11,-2-1-12,-2 0 0,0 2-1,-1-2 0,-3 2-3,0 4-1,0-2 1,0 4 0,3-3 0,-6 0 2,3 2 1,-1 2 14,1-3-14,0 2-4,2-2 4,-2 2-1,3-2-10,-2 1 11,6 1 2,0-2 14,0-1-16,-3-2 0,-1 6-1,-3-3-17,-3-1 18,2 4 3,-3-1 10,-2 2-13,-1 0 12,2 1 1,1-1-12,-2 1-1,2 1-1,0-2-1,-2 0 2,5-4-1,-2 6-1,2-5 2,0 3-2,-2 0 2,1-1-9,-2 1 9,0 0 13,-1 3-12,1-1 1,-2 2 0,2 2 1,0-3 16,2 0-17,0-2-1,4 3 8,0-4-9,-1-2-12,1 1 12,0-6-3,-4 0 1,0-1 1,-6-2-10,-4 1 11,-2-1 1,-4-3 1,0 3 1,-4-4 10,3 1-10,-3-1 0,0 0 19,0 0-7,0 0-15,0 0-123,0-6-157,0-3-244,0-2-3,0-5-555,-7-6-491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5.92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27 609 963,'0'-4'466,"0"4"-109,-1-1-44,-2 1-57,2 0-43,1 0-45,-1 0-52,1 0-20,0 0-9,-3 1 22,-1 5-48,4-3-61,-2 6-70,0 5 38,0 4 32,-1 9 55,2 9 5,1 1-21,0 4 5,0-1-21,1 0-7,8 0-16,3-4-4,2 1-18,2-4 6,5-1 13,-6-1-26,7-2 10,3-3 17,-3-2-1,1-5-20,5-2 11,-5-4 12,3-3 9,-1-4-9,-2-5-22,3 2 11,-4-3 11,3 0 32,-3-9 13,0-2-7,-1-5 13,-2-1-35,2-5 3,-1-5 19,0-1-6,-3-4-32,3 0 1,-7-3 17,1-2-5,-1 0-11,-4 2 14,-3-4-3,1 3-1,-3-2-12,0 3-16,0 3 4,0 2-7,2 0-10,-2 5-6,1 3 6,-1 3 7,0 3 9,1 1 13,-1 5 2,-3 1-2,-1 4 4,3 2 21,-3 3 13,0 0-3,0 0-6,0 0-7,0 0 7,0 0-14,0 0 4,1 0-6,-1 0-11,0 0 14,0 3 3,0-2-2,0 3-17,0 0-38,0 1-16,0 1 35,0 6 19,0 4 54,0 2-24,0 5-30,0-1-16,0 1 13,4-3-26,3 3 1,1-1 25,-2-4-25,4 3 15,1-2 0,-5-2 12,7 2 0,-4-3-1,4 2-1,-1-4-22,2-1-4,1 0-12,-1-6 25,1 2 13,1-2-13,1-4 15,-3 3 0,4-5 1,2 1 2,1-2 1,-2 0-1,2 0 0,2 0-2,3-6-35,5-4 35,3-2 2,4-4 1,1-5 13,1 1-15,-4-3 22,-2 1-1,-4-2 0,-4 1-19,-1-3 20,-3 4 18,-4-1-16,0-2-6,-2-1-17,-2 2 26,-2-3 0,1-1 7,-2-3-35,1-2 0,-2 1-1,1-1 1,-2 3-16,0-2 16,-1 6 15,-3-4 1,0 6-14,-3 2 17,2 2 0,-4 3 10,0 3-1,2 0-15,-2 5-13,0 2 2,0 4 10,0-1-9,0 1-1,0 3 1,0 0-2,0 0 0,0 0 2,0 0 13,0 0-4,0 0-12,0 0-2,0 0-17,0 0 4,0 0-1,0 0 16,0 3 0,0 1 0,0-2-2,0-1-27,0 2-9,0 0 7,0 2-4,0 5 35,0 1 14,0 8-2,4 0-12,1 3-3,0-2 3,3 3 0,4 2 2,-2-2-1,6 5 0,-2-2 1,3-3-2,-1 0-19,3-4 0,3 2 0,4-3 16,5-4 3,6 1 0,-4-3-19,1 1 3,1-6 16,-5 0 4,-4-1-2,0-1-1,-4-4 2,4 2-1,-4-3-1,0 0 12,-1 0-12,0-3 18,-4-2-17,1-3 17,-1-2 6,-2 0-3,1-4 7,1-1-13,-2-1-14,0-2 10,0 2-9,-2-5-1,3 2 1,-2-3 0,0-2-2,1 0 0,-1-1 0,-1 1 0,0-1-1,-4-1 1,4 3 2,-5-1 19,-3 0-19,4-1 15,-4 5-15,2-3 9,-1 2-12,-2 1 0,4 4-2,-4 0-1,0 0 3,0 6 0,0-2 3,1 2 16,-4 3-3,3-1-13,-3 3 25,2 2 4,-1 1 9,-2 2-1,0 0 4,0 0 3,0 0-3,0 0-10,0 0 1,0 0-4,0 0-3,0 0-6,0 0-4,0 0 7,0 0-6,0 0-16,0 0 12,0 0 10,0 0-6,0 0-4,0 0-12,0 0 13,0 0-13,2 0-1,-2 0 0,0 0-2,0 0 13,0 0-1,0 0-9,0 0 10,0 0-10,2 0 9,-2 0-9,0 0 10,0 0 2,0 0-13,0 0 13,0 0 7,2 0 0,-2 0-10,0 0 3,0 2 13,0-2 6,0 3 12,0 0-3,0-2-21,0-1-22,0 1-14,0 7-23,5 2 27,3 7 10,1 3 22,4 4-7,-2-1-14,1 2-1,1-1-2,-1-2-9,0-4 10,-1 2 1,0-1 0,0-2-15,-2-1 13,3 0 2,-2 0-3,1-4-1,-2-2-11,4-1 0,-4 1 12,1-2-19,2 0 3,2-2 7,-2 1 9,5-4-12,-3 1 12,-1-2-10,2-2 10,1 0-12,1 0-1,4-2-5,1-3-16,4-4 9,-1 3-22,1-3-3,0-1 29,-2 0 24,2-5 2,0 2-2,0 1-13,3-3 11,1-1-10,2 1-3,2-2 14,2-1 1,-2 1 0,1 1 3,-5 2-2,-1-1-1,-6 2-2,-1 1 2,-4-1 0,-1 6 0,-4-2 0,-2 0-1,-1 1-1,-2 2 0,-2 2-10,-2 0 12,0 2 0,-4 2 0,0 0 0,3 0 3,-3 0 9,0 0 4,0 0-1,0-3-2,0 3-1,0 0-9,0 0 0,0 0 10,0 0-11,0 0 0,0 0-1,0 0-1,0 0 0,0 0-2,0 0 1,0 0 0,0 0-12,0 0-18,0 0-18,0 0-7,-3 0 3,3 0-13,-1 0-103,-2 0-140,-1 0-143,-5 0-362,0 0-803,-5 0 881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7.8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740 1143 1123,'-11'0'459,"-2"0"-190,0 1-108,-1 3-51,-3 0-6,0-2-7,0 2-13,-1-4 10,-4 0 2,0 0 49,-1 0-35,-10-5 47,3-4-19,-5-1-4,-1-4-13,-2-3-32,-2-4 22,-3 0-16,4-3 15,0-5-22,1 3-31,3-3 24,6 0-74,3-4-7,1 1-2,5-3-33,5-3-15,2 1 9,4-4 7,2-1-1,3-2 19,4-1-18,0 1 34,4 0-1,4 3-12,4-2-12,1 4-13,2 1 22,6 0-9,1 3-10,4 0-5,1 3 39,6-1-20,-1 4 2,2 0 6,5 5-31,-4 3 28,0 2 13,-1 5-23,-5 5-2,-3 4 2,-7 1 7,3 4-3,-1 0 0,-7 4-7,2 2 10,-2 5-64,-4-1-100,1 3 32,-2-2 48,0 3-132,0 0-237,-1-1-284,1 2-553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8.4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539 493 838,'-18'13'479,"-2"0"-202,-2-6-82,1 0 7,-1 1-14,-2-7 32,0 1-52,-2-2 10,-1-3 24,-3-12-10,3 0-19,-4-4 8,-2-3 12,2-3-60,-1-1-89,3-2-16,3 2 1,4 3-4,2-3-10,4 4-15,3-1-9,2-3-16,2 3-16,5 0-9,4 2-4,0-2-12,7 3-16,6-1 6,2 1 9,9 1 7,4 0 28,6 2-13,3 3 20,5 4-7,4 1-6,3 3-90,-1 6-55,4 0-7,-4 5 7,-1 5-60,-9 4-9,-6 8 67,-10-2 24,-5 9 161,-8-3 56,-2 6 52,-6 7 41,-1 0-39,0 2 1,-8 0 18,0 0-26,-3-1-19,0-8-42,1-3-19,2-6 6,0-5-10,4-8-3,-2-1 0,3-4 26,1-4-42,-5-1-119,3 0-139,-2 0-254,-2-7-296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19.3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266 718 735,'-22'7'537,"0"-2"-221,5-3-43,0-2-45,-1 0-33,1-6-37,1-2 1,1-4-24,-2-5 71,-1-1-91,2-5-28,-2-3 21,1 0 7,3-4-7,2 3-44,7-5-7,2 2-29,3-1-17,0-2-11,8-2-29,10-1 13,3 1-3,1-3 0,8 3 9,2-1 8,5 3-34,3 2-15,1 5 32,0 1-7,2 3 25,0 3-27,-3 5 9,-1 0-26,0 7 7,-5 4 12,5 3 7,-3 0 19,-3 2 0,3 10-2,-2 4-10,-4 3 11,1 9-20,-7 3-48,-4 6 69,-8 3 19,-2 5 19,-8-1-35,-2 2 29,0-2-32,-8-2 29,-6-3-3,-2-4 66,-3 0 26,-6-3 31,-1-4 18,-6 0 53,-5-3-33,2 1-31,-5-4-51,-1 0-62,1-2-21,2-3-4,7-6 1,8 2-7,2-6 12,4-3-24,4 2-25,-1-5-64,5 1-38,1-1-19,1-1-29,4 0-105,3 0-154,-3-1-249,3-5-392,0-4 33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4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1633 303,'-16'20'701,"2"-11"-447,11-4-217,3-5-37,0 0 0,0-6 108,8-14-21,17-6-44,3-6 19,9-14 71,13-18 82,5-3-4,10-15-36,10-4-65,3-5-19,11-1-11,0-6-15,11 8-10,9-3-39,8-4-16,-3 9-12,3-3 12,3-3 19,-5 11-19,-10 0-158,1 7-94,-17 13-69,-11 14-141,-16 15 0,-26 17-128,-19 14 82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5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3973 162 886,'-1'0'635,"1"-1"-205,0 1-184,0 0-106,0 0-34,0 0-5,0 0-31,0 0-70,0 1-49,0-1-3,5 5 52,8 0 17,0 3 8,7-2 4,-1 2 1,6 0-30,-2-3 25,3-3 11,0 1 38,3-3 19,3 0-35,1 0-19,-1-3-27,-1 2-10,-1-4-2,1 1 16,-5-1-4,3-2 8,-3 0-20,0 0 12,-3-2-8,-1 2-4,3-3 12,-3-1 8,-1 0-17,1-2-2,-3-1 18,2 3-6,-4-2-12,1 3 1,-1-3-1,-3 4-1,-2 2 1,0-2 2,-6 3 0,2 2 0,-4-1 13,0 3-14,0-4 11,-2 6-11,1 0 0,-3 0 14,0 0-13,0 0 10,0 0-12,0-2 0,0 2 0,0 0 0,0 0-1,0 0 0,0 0 1,0 0 0,1 0 15,-1 0-13,0 0 16,0 0-3,0 0 6,0 0 7,0 0 3,0 2 25,0-2 32,0 6-16,-1-4-29,-4 2-44,-3 1 0,0 4-17,-6 3 17,-4 3 11,-2 3-11,0 4-3,0-1-22,-2 5 6,1 1 16,3-4-10,2 2 11,1-2 2,0-5 0,1 3 0,0-5 0,0 1 0,2-2 1,0 2-1,-2 1 0,-3-1 1,1 4-1,1 3 0,-6-2 0,3 4 3,0-5-1,2-1 0,-1 0 0,4-6 2,3 0 8,-2-1 1,3-3-10,1-3 16,3 0 6,-4-4-3,4 2-9,-2-1 6,1 2-3,-2 0 16,-2 1-7,-3 3 13,-4 0-4,-3 0-8,0 3-8,-4 2-14,2-2 18,0 0 0,1 0 15,-1-3 1,4-1-13,0-1 0,2 0-9,2-1 3,0-1 24,3-3 1,0 3 9,-1-3-6,-1-1 3,-3 3-19,1 1-16,-4-1-15,-1 0 3,0 2 22,3 3-9,-1-3-14,0 0 0,1 2-1,-1-3 11,-3 2 4,3 0-4,-2-2-10,-2 0-1,2 1 1,-2 0 20,2 1-20,-2-1 11,-3-1-10,3-2 12,0 3 1,-1 0-14,-2-1 10,-1 0 0,0 0-10,-2 0 11,-1 3-12,-1-2 1,2 0 0,-2 1 1,1 1 16,-1-3-18,4 2 14,0-3-3,2 1 7,0 1-4,2-1-13,0 0 0,-3 1 11,-1 0-1,0 0-12,-1 2 0,0 0-1,-2 4 2,2-3-1,-6 3 16,1-2-16,2 3-1,-1 2-12,1-5 13,3 2 1,-2 1 0,3-3 2,0 5-2,-1-2 0,4 1-1,-2-1 0,-1 1 0,0 0 2,4 0 2,-3-1 8,2 0-11,-3 3 2,0 0 12,-5 0-13,-3 5 10,0-2-11,-2 3 1,-3 0 19,4 2-18,-3-3 0,3 1 13,0-3-4,5-2 6,0 1-5,0-2-1,3-1 13,1 0-23,4-5 16,0 3 7,0-3-13,2 1-11,2-2 0,0 2 14,-3 2-14,3-2-1,-4-1 0,0 4 0,0 1 0,-4 1 0,-4 2 1,0 0 2,-2 1 16,-2 1 11,-2 2-29,-1-1 1,1-2 1,-2 3 16,2-7-1,2 3-6,1-2-12,1-1 1,4-1 0,-1-2 2,3 1 0,0 1-2,3-1-1,-3 0 0,2 1 0,2 0 2,0-5-2,7 2 1,-5-5 2,3 3 12,1-3 6,0-1-18,0-1 16,2 0-1,-2 3-16,2-5 1,-3 2 9,5-3 0,1 5-10,-1-4 2,-1 1-1,4 0-2,-4 1 0,1-1 1,0 1-1,1-1 2,-2-1-1,1 2 19,-1-3-18,0 1 9,3 1-10,-4-2 0,-1 1 14,1 2-16,-2-3-1,1 5 0,-2-4 0,1 3 1,2-2 0,0-1-1,1 3-2,2-3 2,1 0 1,0 0 0,2-2 13,0 1-12,-2 1 0,-1-2 0,-3 3-1,-2 0-1,1-3-2,-4 0 2,1 5 0,0-6 1,0 2 0,0-2 1,2 1-1,-2-1 0,1 4-2,3-4-14,-2 3 14,2-3 1,0 0-11,1 0 12,0 2 1,-1 0 14,2-2-13,0 0 0,-1 0-1,1 2-1,2-1 2,2-1 17,3 0 11,-1 0 4,-2 3-31,1-3-1,-1 0-1,2 3 1,-2-3-2,4 1-1,-2-1 1,2 0 0,0 2 0,-1-2 0,0 1-1,1-1 2,2 0-1,0 2 0,-1-2 1,2 3 2,-2-3 0,2 0 9,0 1-9,1-1 9,-3 0-12,1 0 1,0 0 1,2 0 0,0 0 0,-4 0-2,4 1 0,-5-1 0,4 0-1,-2 0 0,3 1 1,0-1 0,0 0 0,0 0-1,0 0-2,0 0 0,0 0-18,0 0 0,0 0-7,0 0-8,0 0-16,0 0-70,0 0-108,0 0-109,0 0-215,0 0-418,9 0-91,4 0-241,4 0 721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5.9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305-3 853,'-12'4'482,"-2"5"-225,0-1-130,-2 6 47,2 1-123,-3 3-15,2 0-10,0 6 33,0-1 25,-1 4 0,-2-3 49,1 3 32,-1-1 28,-2-1-16,3 0-45,3 0-36,1-1-23,0 2 4,5 0-10,3-1-35,-4 5-13,8-2-19,-2 1 0,3 0 0,0 1-2,0-2 2,3-2-4,5-4-10,-2-2 14,2-1 16,4-1-15,-1-1-1,6 0-1,1 0-3,2 4 4,2-4 26,2 0-25,5 0-1,2 3 16,6-3 19,5-3 6,3 0-19,3-2-22,2-7-18,2 0-1,4-4 3,-4-1 14,-1 0-14,-3-1-22,-8-2 35,-5 0-10,-5 0 12,-8 3-1,-4-1 2,-3 1 0,-4-2-13,1-1-57,-2 2-38,-2 1-39,1-2-62,-1 1-74,-3-2-83,2-1-164,-1-2-137,-4-1-342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8.4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2174-1 826,'-14'-1'521,"-4"-1"-179,-3-1-75,-1 3 41,-4 0-113,0 0-57,0 0 11,-4 3-66,-2-1-25,-1 6 48,-3-2-55,-2 1 26,-1-1-32,-2 0 35,-3 1 6,-1 0-22,-3 1-23,-5 1 4,0 5-43,-6 0 33,-3 4-16,-3 2-4,-4 3 68,-1 2-58,4 3-12,0-1 3,1 1-13,2-2 13,5-3 12,2 0 10,8-1-16,1-2-5,7-1-15,2 1 33,2 2-4,2-3-31,3 7-2,-3-3 2,4 3-16,0 4 15,-2 3-1,-2 3 2,-2 0-13,-1 1 13,1 1 11,1-2 8,0-3 6,3 3 9,-1-8-15,3 2 12,4-6-6,8-2-3,0-3 2,6-1-24,-1 2-12,4-3-10,0 1 0,1 5 19,4-2-13,3-4-6,-2 1-3,3-4 3,0-4-9,0 2 9,4-2 6,0-1-12,4-1 3,2 1 21,2 1 1,2 3 3,3-4 2,3 1 39,-2 0-40,4 2-1,0 1 0,0-3 16,3-1 9,1-2-25,0 1 29,2-6-28,2-2 13,0 0-14,0-2 0,5-8 1,-1-4 20,1 1-20,0-5-1,0 1 1,-1 3 1,-6 0 12,-4 4-14,-4 2-25,-4 2 22,-2 2-16,-2 0 5,1 0 14,-1 2 2,3-6 11,2 2 0,5-3-1,2-5-9,4-2 13,6-1 6,5-5-22,1-4-17,4 3 17,1 1 0,-4 3-1,-2 4-24,-5 1 24,-6 5-18,-4 5 19,-6-2 1,-1 2-1,-4 2-21,-3 1 20,2 0 1,1-1 0,-4-1 13,8-2 2,-3 0-15,4-3 12,2 0-12,5-2-9,-3 4 9,6-4 2,2-1-2,1 1-12,7 0 12,-3 0 0,5-1 0,-1 2 3,-5 2-3,-4 3 0,-4-1 2,-1 2 11,-6-1-11,-1 2 1,3-5 13,1 4-14,0-9 1,4 3 0,0-2 22,4-2-25,3 0 0,0-1-1,0 4 1,-1-1-22,-3 7 7,-2-2 14,-5 3-3,0 1-14,-2 1 18,-5 1 0,3 0 0,-2 0-4,-2 0 2,-2-1 2,5-2 15,-3 0-15,3 0-11,1-4 11,3 1 12,1 2-10,4-2 11,0-1-12,7 5-1,-7-2-18,2 0 18,-2 4 0,-1 0-1,-6 0 1,-1 0 0,-6 0-13,-2-1 11,-3 1 0,-2-3 1,-1 3 1,-4-1 1,5 1 2,-3 0 10,0 0-1,-2 0 1,1 0 3,-1 0 2,0 0 14,0 0-7,0 0-10,0 0-12,0 0-3,0 0-4,0 0-17,0 0-5,0 0-121,0 1-74,0 2-106,-1-3-79,-1 0-126,-2 0-443,-3 0-417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29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17 953,'0'0'1114,"0"0"-703,0 0-214,0-3-46,0 3-26,0 0-86,0 0-39,2 0-67,0 0-30,5 0-3,-5 0 100,7-1 40,-1-3 15,1 2-26,0-1-4,2 0-8,-4 2-17,-1 0-3,0 1-241,-3 0-235,-3 0-516,0 1-176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38.43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729 1653 47,'0'1'49,"0"1"-49,0 1-3,0 1 3,0-4 14,0 2 51,0 2 49,0 3 75,0-1 16,0 4 27,-9 6 38,1-4-45,-1 4-4,-7 1-39,5-1 21,-5 0-38,-1 0-29,1-3-39,1-2-6,1-3-7,-2-3 3,2 0-23,-5-2-6,-1-3-55,-4 0 49,0 0 2,-2-7-50,-4-1-2,1 1 39,1-6 56,4-1-62,0-1 20,-2-2-52,4-5 7,-1-2-7,1-3-3,4-2 32,-1-7-28,-1-2 8,1-6 4,1-3-13,-1-4-3,0-4 3,1-3 9,1 3 4,1 1-15,4 3 2,1 2-3,4 1 0,1 1 0,3 6 9,2 3-8,1-2 12,0 7 3,0 1-14,0 1-2,1 0 2,4 5-1,1-1 0,0-1-1,2 3-11,2-1 10,5-2-16,-1 2 17,4-5 0,4-2-23,2 2 22,2-1 1,2-1-19,5 1 19,0 2-18,5 3 18,1 2 15,1-1-15,0 4-2,-2-1-2,-1 5 4,-6 3 29,-3 3-16,1-1 6,-3 4 26,1-2-45,-1 2 22,4-4 19,0 1-39,5-4 27,3 2-3,-1-1-14,4 2-11,-3-1-1,0 4 0,2-2 2,1 3-2,-1 0-1,0 2 0,0 0 1,-2 3-2,4 0 4,-9 0 11,0 3 3,-6 1-16,2 0 0,-3 0 0,-2 1 19,-2 3-18,2 0-1,1 4 11,1-2-11,0 4 0,2-4 0,1 5 41,0-3-40,1 2-1,-1-1 0,1 1 0,-3 0 1,4 0 0,3 2 21,-1 1-20,-1-3-2,-1 0 11,0-1-9,-1-1-2,0 1 1,-1 1 1,-1-1 1,-4 4-3,0-2 0,0 3 0,0 2 16,1-2-16,-2 4-1,2-2 1,-1 1 13,0 1-7,-2 1-6,-2-1 0,2-3 0,-1 1 0,-3-4 0,1 2 0,2-1-9,-1 0 7,0 0-10,0-1 12,0 2 12,0-1-9,-2 3 0,-1-4 13,-4 5 9,0-2-6,-4 4-6,2-2 18,-4 0-28,1 1-1,1 1 23,-2-1-12,-2 0-13,1-2 16,-2 0 3,0-1-19,3-5-1,-3 3 1,-1-3 0,-1 0 2,2 3 29,-2 0-15,-2 0-14,0 3 17,0 0 12,0-1-5,0 2-5,0-1-2,0 4 19,-2-1-1,-4 0-18,-1-1-17,-2-1 23,1 0-12,-1 0 30,-4-2-21,1 3-6,-2-1 9,0 2-3,-1-2-12,0-1-10,-1 1 0,-1-3 6,-1-3 22,-2 4-6,-4-8-22,-5 3 2,-2-2 1,-5-1 28,-9-4 16,-4 1-13,-3-4-9,-4 0-23,2 0-2,-1 0-2,7-3 2,8 0-10,4 2 23,3-2-11,2 1-1,0 1-1,1 1 0,0 0 0,2-1-25,0-1 13,4-1 12,1-1 17,5 0-15,4 2 0,2-2-2,-1 0 0,4 2-25,-1-4 4,1 3-4,-2-4-12,2 1 6,4-2-13,-1 0-31,2 5-56,1-5-29,-1 3-44,4-4-91,0 1-85,0-6-152,7 0-503,-1-5-315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39.42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135 1104 1313,'-25'-35'224,"-2"-8"-58,1-3 66,1-1 50,7-6-7,8 2-133,6-4-58,4 4-13,6-3-13,9 4-7,0 1-3,6 2 10,2-1-7,3 2 16,4-2-6,7 6 16,5-2-20,3 3-25,0 2-29,6 0 11,-1 6-14,2 1-1,-1 4 1,4 5 15,-3 0-13,1 7-2,-1 4-6,0 4 5,0 6 2,5 2 9,-1 0-10,0 0 0,2 6 0,0 1 1,2 0 8,4-3-8,-1 4 1,2-7 11,2 4-13,-1-4 0,3 3 2,-3 0 0,-2 0 14,-6 2-16,-3 2 0,-3 5 0,1-3 0,-8 4 0,6 0 0,-2-1 29,0 1-29,1-1-2,1 2-1,-5-1 1,0 4 2,-6-1 0,0 1 0,-5-1 16,-5 5-19,-4 1 6,0 1 13,-5-1 0,1 2-13,-2 3 10,-5 3-10,2 5 22,0 0-3,-4 3-6,1 2-14,-2 2 17,-2 0-6,1-2-13,-5-3 1,-2-6 14,-3-5-3,2-3 4,-3-3 0,0-1 41,0 3 37,-7 0 32,-3 6-35,-2-3-53,1 7-4,-6-2-19,1 0-15,2 0 32,-2-8-31,0-3 2,0-2 9,-1-4 4,0-1 34,0-6 12,-1-4-41,-2-2-20,2 2-1,-2-3 0,4 0-2,-2 0-2,4 0-39,-2 0-35,-1-2-53,5 1-48,5-2-32,-4-3-68,7 0-133,4-4-171,0-7-570,0-8-18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0.63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50 607 1148,'-11'-4'280,"0"-2"-59,1 0-65,2 0 30,2 0 38,3-3-24,2-1-106,1-2-49,1-3-29,10-4-14,0-4 10,6-4 40,4-4-49,1-1 33,5-6 31,10-1-31,0-3 19,6 0-1,1 0 17,3 4-17,-3 3-18,-2 8-7,1 3-28,-6 5-1,4 5 16,-1-2-10,3 6-4,1 4-1,1-1 27,3 5-28,2 2 2,-1 0 15,4 2-17,3 5 1,3 3 9,0-2 22,5 6-32,2-5-1,0 5-1,5 0 2,-1 0 15,0 4 11,-1 1-25,-6-1-2,-3 6 1,-7 3-16,-3 1 16,-9 5 1,-3 0 21,-2 6-12,-1-2 16,-5 4-14,-4 4-12,0 2 26,-4 2-23,-1-2 23,-8 2-7,1-4-17,-3-1 33,-1-8-16,-1 0 38,0-4 13,-2-7-13,-2 1-25,1-4-20,0-5 4,0-1-14,-2-2-2,-1-5-3,0-3 0,-3-1-16,2-1 16,-2-3 0,0-1-58,0 0-59,0-1-33,0-5-23,0-7-22,-5-4-153,-8-6-161,-2-5-279,-4-9-407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1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47 478 1248,'-17'-12'209,"6"1"-193,0-4 10,6-5 137,2 0-53,3-4 12,4-2-25,12-3-19,2-3-10,7-1 52,3-1 38,5 1-9,-2 4-52,4-1 32,0-1 35,4 8-110,-1 4-51,1 3 10,1-1 6,2 8-15,0 3-8,6-1-1,1 7 4,1 0 0,1 7 1,-2 5 10,2 9 2,-6 4-12,2 7 26,-3 0-25,-1 7 19,-3 0-17,0 2 14,-2 3 16,3 2-31,-1 0 15,3 1 2,-6-2-19,7 1 6,-1-1 13,-4-7-19,4-2 0,-3-2-29,-3-3 29,-5-6 0,-2 1 2,-8-4-2,-1 0 1,-5-5 12,-6 3-11,-5-2 20,6-1-22,-9-1 1,2 3 27,-3-1 7,-1-4-3,3-1-10,-3-3-21,0-4-1,0 0-3,0-4-13,0-2 15,0 0-18,0 0-48,0 0-7,0 0-15,-4-4-39,0-1-72,-6-3-184,-1-2-217,-3-1-714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4.8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1759 125,'0'0'225,"-1"0"-104,1 0-33,0 3-30,-1-2-9,1 1-32,0-2-4,0 0 23,0 1-7,0 2 13,0-3 53,0 0 38,0 0 43,0 0 49,0 0-1,0 0-29,0 0-2,0 0 1,-3 0-28,3 0-40,0-3-26,0 2-42,0 1-58,0 0 0,0-3-20,0-3 1,3-1 19,-1-3 42,7-6 29,3 0-4,0-5-12,-2-3 6,6-2 38,-3 0-2,2-4-11,0 0-16,-1 4-19,2-1-13,-5-1-22,6 3 35,-3 0-13,2 1-36,2-2 1,0-1-3,2 0 3,2-5 9,3 3-12,1-4-1,0-3-1,5-2 2,-2-1 1,4-2-1,-2 2-2,4-3-4,-2-1 6,-3 0 1,-1 4 1,-3 0 11,-1 4-13,-1 2-4,-6 2 2,0 7 1,-4 0-1,2 1 1,-2 1-1,0-1 2,1 1 1,0-3-1,2-3 0,1 1 0,2-3-2,-1 1 1,3-3-2,-1 5 2,-3 2 1,3 0-2,-8 9-10,1-1-14,-3 5 26,-3 6 2,-1-3 11,0 1-11,-1-2-1,0 0 1,0 1-2,2-1 0,-2 1 0,5-1 2,-2 1-2,1-5-3,0-2 2,2 5-18,2-3 16,-2-2-16,0 2 0,1 3 6,-1 1-4,-5 0 16,0 0 1,-2 6 0,0-2-2,1 2 2,-4 1 0,2-3 2,0 1-1,0-2-1,0 0-12,0 1-8,1-1-5,-3 1 6,2 0-10,-1 2 7,-1 1 6,-2 1 16,0 2 2,0 0 14,0 0-3,0 0-10,0 0 0,0 0 16,0 0-3,0 0 0,0 0-15,0 0 0,0 0 0,0 0 22,0 0 12,0 0-7,0 0-26,0 0-1,2 0-1,-2 0 0,0 0 0,0 0-16,0 0-19,2 0-3,2 0-19,3 0 47,0 4 10,5-3 26,2 3-4,-2-2-22,5 1 1,-1 0 15,-1 1 13,3-1 6,5 2-16,-3 0-3,2 2-15,2 0-1,0-1 0,1 5 2,-2-1 17,2 1-16,-3 1-3,0-1-2,-2 1 2,0 0-1,-4-1 1,2-1-13,1-1 13,-5-2 0,1 2 16,-2-3-13,3 1-2,-2-1-1,-2 1 0,2 4-1,0-2-1,-2 1 0,2 0 2,-2 0-19,1 2 19,-1-2 12,0 1 10,-2-2-6,-2-5-13,0 3 0,-1-3 8,-3-2-11,1-2-2,-3 3-1,0-3 1,-2 0 2,0 0 13,0 0 16,0 0 2,0 0-5,0 0-7,0 0-19,0-3-60,0 3-55,0-4-66,0 1-101,-2-3-156,0-3-302,0-1-742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47.7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1259 408,'0'0'394,"-1"0"-101,1 0-117,0 0-75,0 0 205,0 0-35,-3 0-73,3-1-59,0-1-35,-1 1-14,-2-2 4,3 3 3,0-4-7,-1 2-7,-2-2-2,2 4-11,-2-7-6,1 4-3,0-4-16,2-2-10,0-3-6,0-1-10,0-4-18,2-2-1,4 0 16,1-4 6,2-3 1,1 0 2,4 1 7,-2-3-16,2-2 6,-2 7-19,1-1 23,-4 5-23,0-1 32,2 3 6,-5 1-9,3-4-7,3 2-12,-2-1 6,-2 1-6,6-3-13,-2 5 0,0-4 1,2 0 2,0 1-3,-2 0 9,1 2-9,-1-1-3,-2 3 3,2-3 0,-2 4 3,3-3 13,0 1-15,-1 2-1,1 2-14,2-1 14,0 1 12,3-3 7,1 0-19,0 2-1,1 1-15,0-2 15,1 1-2,-3-1 3,1 0 25,2-2-25,1 1 13,-2 1-12,2-4 15,-3 3-16,2 2 13,0 1-13,-2 2-4,2 0 2,-1 1 1,-1 3-1,2-1-17,2 0 16,2 0-16,1 1 19,0-6 16,5 2-14,-4-1 14,3-1-16,1 0 0,-1 0 1,0 0 0,3-2 1,-4 3-2,4-4 0,-1 4 0,1-2-10,-2 2 10,1-2 0,-5 5 0,-3-2-13,-6 4 13,-2-2 2,-6 3-2,-2 0-1,-4 4 0,-2-3 1,0 4 3,-2 0 10,2 0-1,-2 0 4,0 0-3,0-2-10,0 2-3,0 0-28,0-2-38,0 2-32,0 0-13,0-1-45,0 1-14,-4-3-28,-2 2-105,-3 1-416,-8-2-578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6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1375 1202,'0'0'520,"0"0"-520,0 0-91,0-1-6,0-12 97,14 2 42,9-11 111,10-9-20,3-7-15,12-9 28,10-17-32,12-2-27,5-1-9,17-12-10,14-10-14,8-3-51,6-2-3,8-2 0,3-3 3,-11 5-3,0 8-84,-20 6-152,0 11-158,-24 10-114,-10 13-91,-21 15-109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52.22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20 1738 164,'0'0'493,"0"0"-200,0 0-107,0 0-37,-3-3-41,2 3 126,-2-3-16,-1-3-142,0 0-63,3-3-10,-2 1 49,3-2 29,-1 0-13,1 1-6,0 0 19,0 4-23,0 0-26,0 4-12,0-1-4,0 2 19,0 0 30,0 0 9,0 0 4,0 0-17,0 3-13,0 3-6,0 3-22,0 3-20,0 5-3,1 6 3,3 1 26,0 4-13,3 1 9,-1 5-6,-1-1-3,-1 0-13,0-2 32,0-2-30,1-6 17,-3-5-18,-2-8 1,0-1 17,0-6 0,0-3 10,0 0 16,0 0 9,0-5 1,0-3-30,0-5-25,-7-5-25,3-5 12,0-5 0,3-4 11,-2-5 0,3 0-11,0 0 11,0 0-17,4 1 17,4 0-17,1 3 16,-1 3 3,-4 5-1,2 7 2,-4 4-1,0 5 20,0 8 12,-2 1 12,0 0 36,0 0-3,0 10-27,0 4-50,0 8-15,0 7 2,0 7 13,3 5 3,1 4 0,3-1 0,-1 4-3,1-2 3,-2-3-1,1-3-2,0-8 0,3-7 2,-5-4-2,-3-11 2,1-2-2,-2-7 0,0-1 25,0-4 33,0-9-23,0-8-21,0-9-13,0-8 1,0-8-2,0-9 0,0-5 0,0-5-2,0-3 1,-2 3 0,2-2-2,0 6-19,0 6 6,6 6 14,1 8 1,-2 9-14,-1 8 15,-1 7 0,-2 7 0,-1 10 2,2 0 43,-2 0-17,0 4-26,2 10-2,0 8-9,2 11 9,4 9 16,0 16-4,2 7-11,1 8 0,3 18 1,-2-7 1,-1 2-2,2-3 0,-2-14-1,-2 5 1,1-7 9,-2-12-10,-2-12 0,-2-11 13,-4-9-11,3-13 11,-3-6-11,0-4 36,0-4 12,0-14-43,-7-7-7,1-12-19,-2-12 3,2-13 16,-2-5-3,3-12 1,-8-12 0,2-17 2,6 11-2,3 14 1,2 12-14,0 10 14,3-4 0,5-6-14,1 4 15,2 9 1,-4 6 11,-1 11-12,0 9 3,1 9 8,-4 12-11,-1 6 0,0 5 19,-2 6 35,0 13-20,0 14 4,2 18 3,-2 14-22,2 31-6,1 29-2,1 30-11,4 3-1,-3-12-2,4-19-13,-1-28-6,-1-20 10,1-16-1,-1-21 11,-2-6 0,2-1 0,-4-5 2,1-2 0,0-14 0,-4-8-3,3-6-13,-3-13 16,0-10 0,0-14 0,0-16 1,0-26 0,0-27 2,0-34 0,-3-9-3,-5-2 3,-3 7-2,0 17 12,6 8-12,2 8-1,3 18 19,3 25-16,1 18 32,-3 20-32,2 10 22,-2 3-6,-1 5-18,3 4 2,-2 8 50,-1 0 1,7 10-51,-3 14-2,2 11 46,3 20 9,4 32-9,1 29-22,2 41-10,-4 16-13,-2 6 11,-6-6-11,-4-20-2,0-3 3,0-15 0,0-21-1,0-35 1,0-25 0,0-27 7,0-9-10,2-8-13,0-5-5,-2-1-23,2-8 10,0-14 31,0-14 34,2-14 0,3-31-33,-6-31 2,-1-29 9,0-13-11,-5 1 1,-10 7 1,1 12 0,1 3-1,8 7 17,5 12-19,0 9 0,4 22 0,2 17 2,-2 15-1,3 13-1,-2 0 0,1 1 0,0 7-11,0 9 10,-6 10 0,4 5-1,-1 1 2,0 14-22,5 13 22,0 17 59,6 42 12,-2 42-30,5 51-13,-4 24-27,0 4 1,-4-9 9,-2-26-10,0-8-2,0-20-1,3-24-10,-2-35-7,0-29 7,-2-22-4,-2-13 14,0-6 0,3-3-14,-4-5-2,-1-8-13,0-14 6,0-17 25,0-12 25,2-38-24,3-37 1,-2-40-2,1-20-2,-6-8 2,0 5 1,-7 15 1,-5 5-1,5 7 2,7 12 0,2 13-3,11 16 1,-2 14-2,1 25 2,-4 20-2,-2 18-9,1 12 10,-2 2 0,2 4 0,-5 6-16,2 8-5,-3 4 2,2 10-9,2 16 28,4 18 22,4 37 21,4 51 1,1 54-26,2 27 1,-2 8-19,-4-8-1,-3-22 0,-10-8-1,-1-11-1,0-20-25,-8-25 6,4-38 3,0-35 1,4-26 2,0-17 15,0-8-11,0-3-32,0-5-10,0-19 54,0-17 47,0-19-30,0-36-17,0-46 0,4-46-3,-1-24-6,2-4 9,2 16 1,3 23 12,6 12-10,-5 8 0,4 15-3,-5 13 12,0 16-12,-2 21 1,-3 23-1,-2 22 3,-2 17-3,-1 7 4,3 9-4,-3 0 15,0 7 10,2 7-3,-2 4-12,2 19-10,2 22 0,3 35 22,4 50 6,3 55-10,0 31-5,1 13-10,-4-11-1,-7-24 1,-4-5-2,0-18-1,-1-22-19,-3-31 16,4-37-19,0-32-2,0-24 21,0-16-13,0-2 1,0-7-7,0-1 0,0-20 22,0-13 9,0-20-9,1-30-3,3-42 2,-4-43-2,0-20 1,0 1 2,-10 7 2,-3 14 11,-2 6-12,4 7 0,4 14 14,7 23-15,0 30-2,0 32 2,0 22 0,0 12-1,0 4 1,0 10 0,0-2 0,0 9 28,4 0-28,0 13 0,4 10 0,2 15 6,6 20 25,2 39-3,4 41-3,8 43-13,1 20-10,-5-4 0,-4-16 1,-8-31-3,-6-17-4,-4-31-17,-4-27-1,0-34-12,3-24 31,-3-14 1,1-3-17,-1-4-24,0-15 43,0-16 3,0-20 12,0-31-12,0-36-3,0-34 2,-1-12 0,-14 7-1,-7 14 2,-5 9 18,1-4-19,4 8-2,9 11 1,8 20-2,5 31 0,0 26-20,3 23 21,-3 12-3,2 2 1,-1 6 2,2 3 0,-2 0 0,3 13-10,4 10 10,6 15 10,3 13 42,5 17-21,8 24-17,8 28-13,7 22-1,-1 5 1,-3-7 0,-10-25-1,-10-37 0,-7-22-13,-9-22-30,-1-13 24,3-5 17,-4-5-1,1-1 0,-4-10 3,0-4 19,0-12 18,-1-13-37,-7-15-15,-5-17 14,-5-27 1,-8-31 1,-4-21 0,0-7-1,6 14-1,9 22-11,10 31 9,1 20-16,-1 19 18,4 7-1,-2 2 1,3 2 1,0 6 1,0 14-1,0 9 2,0 1 17,0 7-19,9 11-16,3 13 16,2 12 31,8 12-31,2 18 31,8 23-15,7 24-14,0 22-1,0-3-1,-10-29 0,-14-37-22,-8-34-18,-2-17 15,-1-5 22,-2-5 2,2-2 1,-4-10 1,0 0 30,0-13 0,0-11-31,-1-12-2,-8-15-10,0-13 11,-6-9 0,-7-20 1,-10-14 0,-8-11 1,2 8 0,7 27-1,11 19 0,9 19-1,-2-5-15,2 3 1,2 5 4,5 11 11,2 17 3,2 8 22,0 6-12,0 0-13,0 12-47,2 8-9,10 6 34,2 14 22,6 5-12,1 5 14,1 2-3,-3 2 1,3-7-19,-4-6-68,-3-9-7,-5-8 54,-2-11 24,-4-5 16,-4-6 11,0-2 30,0 0 19,0-6-15,-4-7-45,-4-3-40,-6-10 21,-2-3-3,-5-10 10,-5-5-23,-2-5 32,-2-2 3,-4-7 0,-1-2 0,5 4-2,4 4-20,2 3 20,4 8 1,6 6 1,2 12 2,3 5 0,5 8 14,3 4 12,-2 5 10,3-2-4,0 3-3,0 0-12,0 0-19,0 0 0,0 0-28,0 0-19,7 4-25,3 6 12,8 4 60,6 8 32,7 7-29,0 8 41,8 8-29,-3 1 1,1 0-15,-2-1-1,-3-5 0,-3-8-28,-7-6 25,-6-8 0,-5-2-1,-4-9 4,-3-3 0,-2-4 0,-2 0 16,0-4 0,0-5-16,-4-5-11,-6-6 10,-4-6-43,-2-4 10,-2-6-7,-4-6-3,-4-3 20,0-4 24,-3 2 0,7 2 3,3 6 7,-1 7-8,9 6 0,3 10 14,4 4 12,1 6 31,2 5-2,1 1-4,0 0-14,0 0-39,4 7-69,12 7 31,4 8 38,6 7 38,11 12-7,0 10-4,6 9-26,1 7 1,4 8 11,-1-1-13,-5 3-10,-5-11-65,-4-9-28,-7-15 94,-5-13 9,-10-9 40,-3-10-40,-1-2-3,-5-8 3,-2 0 16,0-9 46,-2-7-21,-9-8-16,-4-7-23,-8-7 0,-5-10 1,-6-1 10,-5-8-11,-1-3 23,1 0-25,0-1 2,1 4-2,7 4 0,5 8-13,7 8 1,4 9 12,8 9 16,0 7 12,3 8 6,4 2 0,0 2-24,4 4-10,13 10-16,5 5 16,8 8 12,6 5 4,3 6 3,4 3-16,1 1 9,1 2-12,-5-9-27,-4 0-44,-3-8-38,-7-4 37,-11-9 18,-2-1 26,-5-6-19,-4 1-44,-3-7-95,-1-1-173,0 0-245,0 0-422,-8-9-441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57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298 1 277,'0'0'421,"0"0"-147,0 4-66,0 5 62,-3 2 39,-1 10-58,0 2-33,-3 8-56,-4 6-40,2 8 53,0 3-111,-4 10 10,-2 6 16,-4 11-10,-3 17-3,-8 21-13,-5 15-16,0 3 3,7-15 32,6-14 16,3-11-10,5 4-10,6-7-16,6-11-9,2-12-16,0-16-22,5 0 0,7 6-4,-1 9-12,8 7 0,-1 0 12,1-4-12,2 2-9,1-4 9,-4 0 3,2-2 0,-2 0 22,0-5-22,0 5 38,0-4-19,-1 2 3,-1 0-22,1-2 10,-2 0 13,3 0-24,1 0 12,0 2-14,2-6 3,1-1 12,-2-2-15,2-3-1,0-7 0,2-1 0,0-6-5,0-2 5,1-2 2,-1-2-1,2 0 2,-4 3 15,2 1 27,-2 6-44,3-1 15,-2 3 20,-1 0-7,-1 0 9,1 0-6,2-3 19,-2 1-19,0-3-12,3-2-7,1-1-11,0-5 0,2 2-1,-1-1 1,6-3 1,-1-1 0,2 2 16,3 0-17,1 0 24,-4 2-13,2-2-11,1 4 16,-5 1-2,5 0-14,-4 1 19,4-2-17,1 3 16,-5-3-8,4 1-10,2-3 1,-3-3-1,2-3 0,3-3-2,6-1 2,1-1-3,7-5 2,2-3 0,2-1-3,1-3 3,4-4 1,0 6-1,-2-5 3,-1 4-3,-5 3 2,-4 3-2,-2 0 0,-3 2 3,-3 2 12,4-1-12,-4 0 10,-2-3-10,2 3-3,-2-3-13,-1-3 11,0 2 1,0-3-1,3-2 2,3-3 0,0 2 0,1-2 0,4-4 0,-2 3 0,5-3 2,-2 0 14,0 1-1,0 1-24,-3 4 9,-2-3 0,0 4 15,-1-1-15,-3 0-1,3-2 1,-2 2-1,-2-5 1,3-1-12,-3 0 1,-2 0 10,3 0 2,3-7-2,0-2 3,2 2 7,3-3-9,5-2 1,2-2 11,3 5-12,3-1-2,1 0 2,0 1-12,-2 2 12,1 1 0,-5 2 0,-3-2 1,-8 6-1,-2-7 2,-3 4 10,-7-3-12,-5 3-3,-6-5 3,0 0 0,0-2 2,0 0 11,4 2-13,2-2 0,2 1 0,1 1 0,1 2 0,2-4 0,1-2 0,1 1 0,4-4 0,1-1 3,0-1-3,2-1 0,1-1 0,0-1 0,-1-1-3,1 3 3,-4-4 0,3 5-2,-3-1 2,-4 4 1,0-4 0,-3 3 0,-6 0-1,0 4 0,-1-3 0,-5 0-1,-2 2 1,3-2-1,-1 0 0,-2-3-1,8 0 2,-3-3 1,3-2-1,0 0 0,4-1 0,-1 1 2,-2-1-1,5 4-2,-1 0 1,-5 0 0,4 3-21,-1 3 21,-2-1 0,-2-2 1,0 0-1,0 0 3,1-1 16,-1-2-17,3-2-1,-1-2 0,-1 1 1,2-1-2,-1 0-6,2 1 3,2 0 3,-2 0 0,3 2-11,-1-4 11,0 2 1,1-4 1,-1-1-1,0 0 0,2 2-1,-2-6-1,2-2-2,-2 2-9,1-3-7,-1 0-8,-2 0-1,1-1-19,-4 2 35,4-2 11,-2 1-16,0 1 17,-3 1 1,0-1 0,1 1 0,-3-1 0,0 1-1,-2 0 0,0-2 2,0 6-2,-1 0-1,-3 2 0,-4 6 1,0 2 0,-2 4 2,-2 1 0,-6 4 1,-2 7-3,-2-2-3,-4 3-40,0 1-29,0 0-68,0 0-63,-1 0-50,-8 1-134,-3 0-236,-6 2-525,-4-3-259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8:59.65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4663 115,'0'0'362,"0"0"-65,-1 0-79,1 0-22,0 0-92,0 0 42,0 0 69,0 0-36,0 0-45,0-1-43,0-1-23,0-2-10,0 3-3,-2-5 49,2-4 42,0-3-24,0-5-28,0-4 9,0-3 25,0-6-35,3 0-6,4-2-33,-1 0 29,-2 0-25,4-2 5,-4 3-18,0 1 19,0-2-7,-2 4 9,2-4-12,0-2-19,3-1 0,-4 1-20,3-5 23,0-3-19,5 0-16,-4-2 13,1 1-13,3-1 22,-1 2-6,-1 1-3,4 3 0,-4 2 9,2-2-6,-1 5 18,-5 1-9,4 1-3,-2-3-9,-5 5 15,2 1-2,1 0-14,-3 0 7,4 0-10,-2-3-9,1 0 1,2 0-2,-1 0 1,5 3-3,-2-3 0,1-1-1,4 4 0,-2-3 1,2 4-3,-3 3 3,1 1-1,-5 5 1,1-3 1,1 1 2,-4 1 0,2-2 9,-1 2-9,-2-1 1,3-2-2,-2 1-2,1 2 12,-2-3-12,3-1 0,1 2-12,-2 0 12,0 1-1,5-1-3,-4 3 4,4-4 2,-2-2 13,0 2 4,0-1-17,2 0 0,-5 1 20,-1 6-22,-1 1 2,0 0 1,-1 0 9,-1 0-8,4 1-3,-4 1-1,2-2 0,0 5-1,-3 1-2,4 2-12,-1 2-7,0-2 19,0-1-10,1 0 13,2-3-1,-1 2 0,3-3-1,2-3 2,-1 3 0,0-3 2,1 0 2,-2 2 14,0-1-18,0 1 1,-5 2 0,5-1-1,-5 2 1,1-2 0,-1 3 0,0 2 1,1-2 1,-3 4-3,1-2 2,1 0 0,-1-1-2,2-4 0,0 2-1,1-3 1,1-3 0,2 1 0,-3-1 0,1-2 2,0 0 0,-1 2 17,-2-2-4,3 1-12,-2 1 15,-1 1-17,2 0-1,-2 1 3,0 4 0,0-4 8,0 4-10,0-4-1,1 1 1,0-1 1,-1 2 0,3 0 1,-6-4 18,4 4-2,0-2-19,-1-2 2,0 1 1,3 0 19,-1 0-8,2-3-14,-3-2-1,6 3 1,-4-4 12,2 5-12,3-1 0,-4-4 1,2 0 0,2-1 1,-4 2 16,2 0-18,-2-2 0,1 3 3,-4-2 9,2-1-10,0 4-1,0-3 1,-2 4-1,-1-1-1,5 1-2,-4 1 2,-1 2 0,5-2 0,-3 1 0,0 0-1,2 2 0,-4 0 1,5 1 2,-7-1 10,2 2-11,1-1 1,-1-1 10,4-4-11,-3 1-1,2 1-1,-1-4 0,2 5-1,-1 1-1,-2 2-10,1 0 12,2 0 1,-1 1 2,0-2-1,1-3 0,5 5-1,-4-4 2,4-3 0,-1-3-2,0 1 12,3-2-9,-5 0 9,2 0-12,-2 3 13,-2-1-10,4 3 11,-3 1-14,-4 2-12,3 2 10,1-2 0,-4 3 1,6-1 0,-5-2-2,3 1 3,-1-2 0,2-1 2,-2 1-2,3 0 1,-4-3 14,1 5-13,1-2-1,-2 0 1,-1-1 0,1 0 0,-1 3-2,2 0-2,0 1 1,-2 1 0,2-1-1,0 0-13,-2 1 2,2 1 11,-4 1 2,3 0 0,-1-1 3,-1-1 0,-1 0 10,0 1-11,3-3 0,-1 3-1,-1-3-1,3 3 0,-1 0-1,-1-1-11,-1 4 10,-1-3-2,1 3 3,-1 1 1,0 1-1,0-3 0,0 2 0,0-1 0,-2 1 0,2 0 1,0-2 1,3 0 0,-5 2 0,3 1-1,-3-3 0,0 4 0,2-2-1,-4 6 1,3-3 0,-2 2 2,-1-2 11,0 3-11,0-1 0,0 1 0,0-2-1,3 2-1,-2-6-1,2 5 0,-2-5 0,-1 2 1,2-1 0,0 1 0,-2 1 0,2 0-2,-2 2 2,0 1 2,0 0 10,0 0 1,0 0-11,0 0 0,0 0 10,0 0-12,0 0 0,0 0 1,0 0-1,0 0-1,0 0 1,0 0-1,0 0 1,0 0-2,0 0-1,0 0 0,0 0-10,0 0-2,0 0-19,0 1-40,0 0-60,-4 1-40,1 1-74,-5 3-128,-3-2-221,0 0-673,-6 1-355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46.5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6605 8992 727,'-3'0'349,"3"3"-147,0-3-69,0 0-3,0 0 17,0 0 9,0 0-32,0 0-49,3 0-46,5 0-26,5-3 88,3-2 45,6-4-16,5-4-46,4-2 7,4-7 16,5-6 9,2-3-16,2-5-16,-4-2-20,0-4-15,-5-2-26,0-2 45,-4-3-17,-4-1-3,0-3 23,-1-1-23,-2-2-18,1-6-8,-1-3-12,-4 1 16,2-2-3,-9-1 0,-2 5-10,-6-3 32,-5 4 9,-2 2-5,-19 2 40,-7 2-6,-7 4 6,-5-2 9,-4 4-22,-5-4-38,-2 6 26,-2-4-10,-2 6-41,1 2 22,1 0-22,-4 0 50,-1-4-28,5 4 3,-4 0 28,0-3-37,-1 2 12,5-2-18,-3 3 18,3-1-12,-4-1-17,6-3-2,-4 2 24,2 2-22,-2-1 0,2-4-2,-3 7 0,3-9 15,-4 6-12,8-3 4,-6-1-5,4 5-3,2-4 1,-2 5-12,3 2 12,-1 3 16,7 0-15,-4 3-1,4 3 1,-9 1 2,-4-3 7,-3 2-10,-6-8-15,-11 2 15,0 0 12,1-1-10,-1-4 1,4 9 9,1-5-12,3 7 0,1 0 19,-4 1-18,-3 2-1,-1 0 2,-1 2-2,0 1 1,4-2 14,-2 1-14,3-3-1,5 2 0,-3-3-13,4 1 13,0 0 0,0 0 3,0 0-2,2 1 2,0 1 21,2-2-24,-2 0-3,0-1 3,-2 1 0,0-1-9,0-4 9,0 0-14,0-3 14,-3 4 2,3-5 10,0 6-12,0-1 1,2 2 2,-2 0 13,6 1-16,-4 2 1,3-1-1,5 0 3,-7 0-1,3 4-1,-1-7 4,1 1-5,-4 0-1,5-3 0,-1 2 2,3-7 9,-5 6-10,1-6-3,-1-1-9,-2-2 12,0 1-3,2-2 6,0-1 5,1 2-7,4-3-1,1 2 2,1 1 8,-4 0-10,8 0 0,-8-3-1,4 2-2,-7-5 1,2-4-13,-1 4 12,1-2 1,-4-3 2,1 3 0,5-2 1,3 3 2,-4-1-3,6 5-1,0-6 1,4 1-1,-1 2-2,-1-6 2,3 1 0,6-1-12,4 0 11,3-1-10,9-2-4,4 2 13,5-1 0,10 0-9,3 5 10,2-2 1,0 1-2,2-2 0,12 4-18,1-8 17,5 0 2,4 1-10,1-1 9,6 0 2,-1 2-2,1 8-13,-2 0-12,4 6 27,-2 2-1,2 6 2,1-5 0,1 8 0,5-6-17,2 4 13,4-2 3,1-4-11,4 4 10,8-6-1,-3-1 2,8 0 1,0-4 14,4 1-14,1-2-3,0 4 2,-1 3-2,-4 3 2,0 1 0,-4 10 1,-3-1-2,-1 5-1,1 3 1,-2 1-23,1-3 25,3-4 0,-1 2 0,8-6 0,3-1 0,-3-1 0,9 1 13,0-4-13,1-1-2,3 3 1,1-2-1,-3 3 1,1 1 2,-1 3 0,-2 3-1,0 0-1,-4 2-2,-2 1 3,2 1 0,-1-2 10,-4 3-10,3-2-13,-5 3 12,3-1 2,-3-4-2,4 6 0,-8 1-14,4 0 14,0 5 2,5-2 15,1 6-16,3-1-1,3 1 0,-1 1-20,4-4 5,-3 5 16,5-1 2,-5 3 0,8-3 10,-2 2-11,2 2-2,0-4 0,6 2 0,3 0-13,6 2 14,1-5 13,8 1-12,-1 1-1,5 0-1,-3 0-11,-3 1 11,2 3 2,-4 2 9,-5 0-10,-1 2-3,-1 12 3,-4 0 0,-2 4-3,-3 1 0,5-2 3,2 4 10,0-4-10,9 2 0,-2-1 0,2 1 0,0 2 2,-5-4-2,0 5 0,-1 3 15,-1 3-12,-6 4 9,-1 6-12,-5 3 0,1 9 33,0 3-20,-6 1 0,1 1-13,-5 1-15,6 3 15,-1-4 16,-1 5-16,4-4-10,-5 1 10,1 2 2,-5 0 10,-6 1 0,1 4-12,-7-2 0,-2 4 16,-7-2-16,-2 0-1,-5-3 1,-7 1-1,-1-5-9,-5 3 10,-5-1 12,-1-2 19,-3-3-31,-1-1-1,-2-4 0,0 0 0,-2-3 1,2 4 1,0 0 2,-4-4-3,4 0 2,-6 2-2,3-3 1,-7 3 18,5-1-19,-4 2 3,3-1 13,-3 4-14,3-1-2,-5 0-3,2 2 3,-2-2 0,2 0 12,-2 1-12,-2-2 1,-2-4 0,1 2-1,-3-6 1,0-2 0,-1-2 1,-2 2 14,2-2-14,-3 4-1,-1 0 1,0 1 0,0 3 10,0 0-10,0 2 0,-1 0-1,-5-3 3,1-4-4,-1 1 1,1-4-1,-1-3 1,1-1 1,-1 5 10,-1-1-9,-4 0 10,0 1-11,0-1 16,-4 1 1,-1 2-7,0-5-9,-6 0 16,3 0-16,-2-4 0,2 0 0,1-1-1,0 2-1,1-3 1,1 1 0,5-1 0,-2 2 0,2 3-1,0-4 0,4 0 12,-2-1-12,-4 2 2,6-2 9,-4 0-9,0 0 0,0 2 16,0 0-7,0-2-9,-2-1 13,2 2-14,0-1 0,-1 2 0,1 0 10,3-2-12,-3 7 0,0-4-2,0 3 2,-1 1-1,1-1 0,-2 1 1,2-2 1,-5-4 2,5 3 0,-8-4 19,3 5-7,-2-3-13,-4 3 1,2-1 9,-2-2-11,0-1-1,4 0 19,-4-2-7,3-2-10,7-2 17,-5 4-19,1 1 1,-1 1-1,3 6-1,-3-5 0,1 1 1,5-1 1,-2-3-1,2-9 1,4 2 1,-2-2 1,1 2 0,1 0-1,-4 0 23,0 3-13,-2 2-11,-1 1 1,-3 2 0,5 0 0,-5 1 0,3 0-2,-1 1 0,-3 3 0,1 3-1,-1 3-1,2 0-1,-3-3 3,-3 5 1,4-1 0,2-4-1,-3-2 1,3 1 1,3-6-1,-3 2 0,3-6 11,-3 1-12,5-5-1,-2 0 1,0 4 0,2-5 0,0 0-2,0-1 2,0 1 0,4 2 0,-2-2-2,2 3-1,1-3-12,-1 3 12,1 0 0,-3 3 1,2-5-1,1-1 1,1 0 1,-2-3 1,1 0 3,-3-5 0,2 6 0,-1-3 12,-1-1-15,2 3 0,-4 2-1,0 1 1,0 0 0,-2 3 0,2-1-1,4-5 0,-4 0 1,4-1 0,-2-1-1,1-3 1,-1 6-1,-4-5 1,6 5 1,-4-3 0,0 0 1,-5 2 1,5 1-3,-2 2 0,-3-3-16,-3 6 0,3-1 15,0 0-1,-3-1-1,7-3 0,1-5-15,-2 5-3,2-5 20,0 1 0,0-4-11,4-3 10,-2 4 0,1-2 0,-3 3-14,4-1 15,-4-1 1,0 4 12,-2 0-12,-1 2-12,-5 2 9,7 4-21,-5-3 24,6-1 0,0-5 0,4 1 2,-4-4 0,6-6-2,3 3 0,-4-1 0,-1 1-2,-2-3 2,2 4 0,-3-2-1,-1 3-1,-1-2-1,1 3 2,-4-1-1,-1 3-2,-1 3-14,-1 4 16,2-7-13,-1 4 12,4-2 3,2-2 0,0 0-1,4-3-10,-2 1 8,2-3 1,1 2 1,4-1 1,-1-7 0,-3 3 0,1 2-2,-1 0-1,-1 1-7,-4 6 10,0 0 12,-2 6-12,-3 1 2,-2 6 0,-4-3-2,3 5 1,1-6-1,-4 5 10,6-9-10,5-2-1,2-5 1,0-1 0,3-6 0,6-1 0,-2-3 0,2-2-1,0 0 1,0 0-12,0 0-7,0 0 7,0 0 0,0 0-7,0 0 4,0 0-4,0 0-2,0 0-10,0 0-3,0 0-19,0 0-68,0-2-29,0-8-15,8-1-93,10-11-145,4-13-294,5-12-469,-3-12-277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1.1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125 72 563,'0'-9'723,"-6"6"-280,4-2-143,-1 4-54,-3-3-16,6 4-30,-2 0-65,2 0-35,-3 4-52,1 5-10,2 7-2,0 2 15,0 8-19,0 8 13,0 0-14,0 6 17,5 3 7,-3 2-4,4 2 12,-1 4 10,-1 3 10,1 8 2,-3 1-12,0 10-17,1 7-2,3 1-26,-4 11-12,1-3-13,-1 1 12,4-5-14,-6-9 0,9-10-1,-9-6 0,4-14 0,-4-6 0,3-10 3,-1-6 13,-2-3 2,0-8 1,0 0-6,0-3 6,0-3-4,0-3 1,0 0 0,0-4 2,0 0 7,0 0 22,0 0 15,0-8 57,0 1-39,-5-7-80,-8 1-1,5-9-20,-6 1-1,5-2 22,-2-5 0,0-2 0,3-1-3,-6-2-10,3-7 10,4-3-9,-1 0-4,-3-6 14,2-8-1,4-8 0,-3 3 0,7-6-16,-8-4 16,3 5 2,4 1-11,2 2 10,0 5 1,0 2-15,6 5 13,5 2-10,1-2 11,5 8-1,1-4-19,4 5 20,-2 4-1,4-1-9,3 7 9,2-2-16,6 5 0,9 1 17,3 10-20,1 3 4,-3 0-51,1 7-28,-6 7 18,-5 2-12,-2 5 18,-13 8 48,4 9 6,-8-3 0,-3 5 17,-4 1-20,-7-4 22,1 6 26,-3-1 9,-3 2 9,-10-1 48,-9 7 11,-7 0 13,-6 7-12,-1 0-17,-8 4-19,-2 3-12,2-1-31,-5-1-9,7-2-1,-2-1-13,8-1-2,1-4-1,6-7-1,7-5-8,4-1 9,5-3 1,-2-7-16,4-2 13,10-3-8,-1-3 11,2-2 18,0-5-18,2 1-1,9 4 1,7-3 3,6 4 13,3-1-4,8 3 11,1-2-21,4 0 21,6 4-5,5-2-15,0 4 13,2 1 7,-2 4-21,0 1-1,-3 2 2,-1 6 24,3 0-11,-10 3-13,-2 2-2,-3 3 1,1 0 15,-10 4-17,-2-1 0,3-2 0,-9-4-1,0-2 1,-3-3 0,-2-4 2,-2-6 0,-4-2-2,4-1-1,-5-9-2,-3 1 0,-3-2-8,2-3 11,-2 0 12,0 0 4,0 0 2,0 0 1,0 0 6,0-3-13,0 2-11,0-3-1,0 3 0,0-1-43,0-3-47,0-2-52,-2-4-63,-3-6-58,-4-3-138,3-6-289,6-4-580,-2-1-304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2.1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145 1455 347,'-2'0'1049,"-2"0"-479,-1-8-191,3 2-136,-2-2-47,1-5-86,-7-3-78,5-6-30,-1 1 65,1-9 4,-1-4-7,3-6 13,-6-6 12,3-5 6,-1-9 7,-2-5-23,1-2-12,-2-8 34,2-4-10,-3-2-12,4-5-35,-2 4-16,3 1 4,6 8-29,0 6-2,0 7-1,6 4 0,5 9 0,-4 4-12,4 5 9,-2 9-9,-2 3 9,-1 8 2,-1 6-2,1 1 2,-4 9 0,3-1 0,1 3-2,5 0-16,1 7-1,9 10 20,-1 12 1,3 12 0,5 13 12,-5 11 15,1 18-9,-2 9-17,-4 2 0,-1 4-2,-4-3-21,-2-6 18,-1-9 2,0-12 1,-3-13 0,0-12 0,-1-7 13,-6-10-12,5-2 0,-5-10 11,0 2-9,0-7 10,0-5-12,0-4 12,4 0 5,-4 0 17,2-8-10,1-9 17,-3-4-42,0-14-31,2-8 16,4-16 11,-1-9 2,-3-18 1,3-6-17,-5-9 16,6-3 0,3 4 0,-5 10-16,5 10 18,-2 19-1,-1 10 1,4 17-3,-4 9 2,-1 9-14,1 5-1,-1 8-3,1-2-21,1 5-7,4 0-1,6 8 21,3 13 27,5 9 3,1 8 16,1 16-18,-3 13 1,0 9 27,-6 18-29,-2 4-4,-5 26-55,-5 18 33,-4-14 8,-2-17 5,0-29 13,0-27 11,0 4 140,0 3 12,3-8-16,-1-7-51,7-8-56,2-2-15,-7-7-23,5-5-2,-2-3-2,-1-3 0,3-6-23,-6-3 22,1-9-9,-2 1-16,2-2-12,-3 0-38,-1-2-41,0-7-28,4-6-19,-4-7-18,0-8-98,0-5-173,0-12-233,0-9-554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4.09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995 19 737,'-20'-8'759,"-3"4"-270,2-2-188,-4 4-58,-4 2-2,-1 0-41,-4 2-88,-6 8-26,-1 8 71,-1 2-46,-3 3 63,-3 5-94,3 1-11,-5 3 7,8 1-39,-3 2 11,8-2 2,-1 2 0,9-3-22,-2 4-3,3 1-12,1-2 18,3 3-3,0 2-13,-3-1-11,3 3 24,1 1-13,-1-5-15,6-2 2,1-4 1,1-5 1,5-3-4,3-7 0,3-3-4,1-6 1,4 0-15,0-4-4,0-4 6,0 1 13,9-1 3,4 0 9,9 0 13,7 0 9,6 0-6,7-1-3,9-3 3,2-4-12,4 2-13,5 3 3,-4-6 0,1 7-3,-3 0-14,6-2 12,-7 4-30,2 0-2,-4 0 3,0 0-10,-4 6-3,-7 6 10,-2 1 33,-2 8-18,-7 0 5,-3 9 14,-6 0 1,-4 2 24,-5 4-22,-2 6 34,-4 2-21,-3 2 3,-4-2 2,0 2 1,0-3 6,0 4 16,-10-4 12,1 0-6,-5-1 21,1 1 71,-9-2-40,4-1-44,-4-1-18,-2-2 9,-3-2-6,1-2-9,-7-2 6,-1 2-7,-1-5 1,0 2-9,-5-2-4,0-5-18,3-1 22,-3-6-24,2-4 23,1-5-24,5-4 1,1-3 20,-2 0-19,3 0-2,1-1-15,0-7-37,0-3-9,5 0 6,6-3-15,-4-2-1,9 1-37,-3-4-3,7-2-31,3-1-28,6-3-61,0-4-112,0-2-105,11-9-184,0 3-519,5-6-306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5.1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0 300,'0'0'264,"0"0"127,0 0-81,0 0-1,0 0-65,0 1-126,0 9-8,0 1 62,3 6 48,3 4 45,1 8-56,-1 6-52,-1 3-19,1 9-30,-1 5-19,2 11 23,4 2-33,0 3-7,2 13-8,4-3-17,-5 11 3,-1 3-15,2 1-16,-2 3 22,0 0-4,0-8 7,-4-1 22,4-7 9,0-6-19,-4-1 6,4-6-46,-2-2 6,2-2 6,-1-1-26,1-1 1,-6-4 9,6 0 16,-4-3-25,-1-7 6,-3 4-9,-1-6 4,2-2 11,-2-3-14,-2-9 0,0-2 18,0-7-1,0-1-2,0-7-13,3 0 9,-3-4-9,0-2 13,0-7-14,0 2 0,0-3 0,0 0-1,2 0-1,-2 0-2,0-4-41,0-3-84,0-1 21,0-3-10,0-6-28,0-3-47,0-6-62,0-9-59,0-3-134,0-5-162,0-8-189,0-1-488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5.7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3-2 328,'2'0'437,"1"0"-196,3 16 36,1-2 68,0 7-64,2 8-28,-1 5-36,3 8-62,-6 5 0,2 12-17,-1 3-9,-1 6 15,1 9-42,-1 8-12,1 7-23,1 6 15,-1 3-31,5 0 3,-2 6 13,0-3-36,2 1-5,0-2-7,0-4 6,-4-5 13,4-6-16,-6-4 3,6-4-13,-3-11-9,1 1-2,-2-12 11,2-6 7,-1-8-19,-3-3 2,2-10 14,-1-2 9,5-4-22,-6-6 19,3-3-6,-3 0-14,0-5-2,-5 0 0,6-8 2,-6 2 11,0-4-1,0-1-9,0 4-1,0-4-2,0 0-3,0 0-22,0 0-60,0 0-79,0 0-51,4-9-78,-3 1-127,3-5-185,0-4-367,5-3-165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6.8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933 5 795,'-28'2'784,"-1"-2"-240,-6 0-178,-1 0-111,-4 0-8,-4 0 15,-3 0-74,1 0-23,-7 0-73,-4 0-48,4 0 35,-3 0-10,3 2 122,2 3-81,5-1-32,4 1-32,7 3 13,1 0 0,6 1-13,5-1 41,4 5 76,3 0-102,3 5-61,2 7-16,0 5 16,4 4 0,-2 0 2,3 5-2,4-5-2,2-4-10,0 4 0,0-4 10,0-4 0,6 0-1,1 3-13,4-6 14,-2 0 1,0-1 1,2 0-22,6 0 22,-1 0 1,-3-2-1,5-4-19,-1-1 7,5-3 10,0-1 0,-8-4 0,6-4-14,-5-3 15,7 0 1,2-4 16,3-9-1,2-4 7,6-4-22,-1 0 3,-2 1-2,2 1-1,-3 6-16,0 4-2,2 5 16,4 4-11,-3 0 1,5 4-10,-3 11 4,3 0-10,-3 2 28,-7 5 1,0-1 12,-1 5-13,-10 4 0,0 3 34,-7 6-7,0 4-8,-7 8-1,-2 1-16,-2 3 1,0 0 22,-6 5-22,-5-4 22,-5 0-22,-2-5 27,-2-5 4,-11 0 3,5-2 15,-9-5-9,-3 1 0,-2-3-10,-6-7-2,-1 4 12,-4-9-19,3-3-12,1 0-9,3-4-2,4 1 13,3-6-12,4-1-1,2-6 2,2-1-3,2-5-12,-3 0-34,3-1-21,3-11-34,1 0 6,4-4-19,3 0-31,5-1-31,4-7-39,3 1-91,4-2-118,0-5-103,15 0-92,5-5-406,7-3-169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9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1396 1420,'0'-8'560,"0"-12"-560,17-13-97,8-11 97,14-6 91,11-13 77,11-8-57,9-7 18,5-8-26,17-3-22,-2 4-39,7-1-10,1 3-9,2 5-10,0-1 3,1 2-15,-4 12 1,-2-1 21,-9 6-23,-13 7-132,-4 8-62,-7 9-72,-15 14-86,-11 6-136,-5 8-209,-23 8 108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9:57.89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1091 1667 179,'0'1'574,"0"3"65,0-1-265,0-2-107,0 1-24,0 0-23,0 2-55,0 5-43,0-5-6,0 9-7,0-2 26,-6 3 18,-5 0-3,0-1 5,-7-1 25,0 1-4,-6 0-60,-5-1-13,-4-2 12,-7-6-19,-1 0-40,-6 0-31,-4-4 0,0 0 24,-2-10-18,2-7-3,-2-3-28,0-6-3,-4-14 3,1-3-1,-3-6-9,1-13 9,5-5-20,0-5 21,7-6-3,8 2-25,7-4 6,9 1 19,6-1 1,5 6-10,11-1-7,0 8 1,3 2 5,14 6-5,-3-1 16,8 4-1,-4 3-10,10 2-9,1 0 10,4 4 9,5-1-19,6 2-9,4 1-43,8 4-14,3 3-5,4 1 2,5 7-29,-2 2-12,1 5-10,-5 3 12,-1 9 57,1 6 44,-4 1 29,-5 4-3,2 0-29,-8 17 3,-1 3 29,-4 6 0,2 13 0,-6 4 0,-1 9-66,-6 7 34,-2 10 30,-2 2-11,-7 7 11,2-4-110,2 1 77,-2-1-4,-4-2 33,2-4 6,-5 2 1,-1-3 63,-4-7 64,-5-1 26,-5 1 24,0 4-26,0-7-20,-13 5-12,0-1-20,-8 3 16,-3 0-7,-9 1-22,-2-3-12,-1-1-20,-8-1 13,2-8-3,0-1-3,-2-12-16,4-4 16,5-8-7,1-5-18,-1-4-16,0-10 1,4-4-13,-2-4-9,-1 0-15,6 0-25,4-6-31,1-5-9,5 3-31,1-3-34,1-2-38,7 1-14,-6-3-86,4 2-128,4 0-230,1-5-582,6-1-271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4.8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328 0 192,'6'8'219,"1"0"-147,-2-2 215,1 2-69,1 4-58,2-2-11,-1 2-28,-1-3-4,4 8-36,-2-4 14,2 2 12,-4-5-35,0 5-36,3-2 26,1-1 9,-4 1-12,0-2-30,-1 3 3,-1-2 26,1-1 7,-3 0 52,1 1 2,0 0-28,-3 1-11,3-3-22,-2 5-13,-2-2-3,4 1 9,-4 2-12,0-2-4,0 3-9,0-1-7,0-2-16,0 2 10,0-3 0,0 1 25,-4 2 10,2 0 0,-3 2-6,-3 0 19,-1-1-26,2 0-7,-2 0-5,0-2-8,-1-3-2,-1 1 3,4-3 6,0-2-3,-8 3 10,2-3 0,1-4-1,-3 3 7,2-1-3,-3-1 9,-1-3 0,3 5-16,-3-4 7,1 4-20,0-5-9,-1 1 19,3 2-19,-3-2 12,1-3 7,3 1-20,-4-1 14,1 4 0,1-4-13,-5 0 22,6 0-22,-6 0 1,7 0 8,2-4-11,0 3-1,4 1-1,-2-2 1,5 2-1,-5-1 1,3 1 0,4 0 0,-1 0-1,1 0 0,2 0-2,0 0-13,0 0-6,0 0-13,0 0-2,0 0-11,0 0-40,0 0-93,0 0-99,0 0-188,2 0-160,9 1-435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7.4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195 1837 401,'0'0'254,"0"0"151,0 0-83,0 0-55,0 0-59,0-5-29,-2 2-13,2-1-17,0-3 29,-3-3-17,3 2-94,-2-2-28,-2-3 6,2-2 10,1-2-4,1-4 0,-6 1-12,6-3-4,-4 1-9,-1-3-23,3-2 39,-2 2 9,-1-2-29,3-1-9,-3-2 9,3 0-19,-4-1 10,1 2-11,-1 2 21,3-5-10,-3 2 9,1 1-21,3-3 15,-5 2-14,1-1 17,-3-2 0,4-1 0,-3 4-18,1 0 2,-2-4 10,2 6 0,-3-4-3,3 3-10,2-1 0,-1 0 0,1 3 0,-1 0 0,1 2-2,3 2 2,-2-2 1,2 2 0,1 3-1,1-2 0,0 6-1,0-4-2,0 0 2,0 2 1,0 3-1,3-1 1,-3 2 1,4 1-1,-2-4 1,1 4 1,-1-5 0,4 1-2,-3 3 0,3-7-3,-1 7-16,-3-3 9,4 4 10,-1-5 3,-3-1-1,7 2-1,-2-4-1,-1 5 0,-1 1 2,1-1 0,1-1-2,-1 2-1,3-1-1,-2 2 0,0-4-1,2 5-16,2-4 19,-3 3-4,-1-3 1,4 0 1,-2 4 2,0 0-19,0 1 6,-1 3 1,-3 0 9,4 0 1,-1 0-1,-1 1 1,-2-2 1,6 4 0,-3 0-12,1 4 0,-2-3-9,4 4-7,0-2 17,0 1 10,0-1-17,0 1 18,2 0 1,-2-1 11,1 2 8,1-5 0,2 4-16,-3 2 0,1 0-2,2 0 2,-2 0-2,-2 0 0,5 0 0,-7 2 11,6 5-9,-2 5-1,-1-1-1,5 3-1,-4 3-2,3 4-27,0 0 16,1 2 1,-3-2 12,3 8-74,-3-4 4,-1-3 44,0 4 26,2-4-3,-3-1-16,-1 1 0,2-6 17,0 0-1,2-2 3,-3 2 0,-1-3-16,0 1-32,0-5-16,-7-1 16,1-3 12,-1-3 14,-4 2 6,0-4-49,0 0-115,0 0-115,0-7-134,-6-5-349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8.38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0 385 430,'0'0'1065,"0"0"-538,0 0-225,0 0-128,2 0-83,7 0-46,-1 0 3,6 0 14,-1-5-8,5-3-40,-1-5-14,5-8 0,-4-1 19,0-5 36,0-5-55,4 1-9,-9 1-37,2 1-31,-6-1 23,-4 0-53,-1 1-109,-4 3-147,0 0-315,0 0-573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08.99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43 339 916,'-6'0'1072,"3"0"-674,3 0-142,0 0-86,0-8-32,0-1-138,0-4 0,2-7-141,3-2 54,6-8 61,0-5 10,2-3 14,0 1-34,1 1 36,-5 6 0,0 5 19,-3 8-3,-4 8-3,-2 0 16,0 7 42,0 2 51,0 0-10,0 7-25,0 6-36,-6 11-51,-5 8-54,2 14 34,-7 5 10,1 6 9,2 0 1,1-3-3,2-4-9,3-6-26,0-11 38,1-11 16,1-6 19,1-6 42,2-7 25,2-3-6,0 0-20,-3-8-56,1-13-20,0-1-90,2-8-12,0-7 42,0-4 15,2-2 19,5 1 7,4 5-13,-5 3-9,3 12 21,-6 6 7,1 7-19,-4 9-3,0 0 13,0 8-36,0 8-87,0 6 68,0 5-91,0 5-253,-4 3-237,3-2-460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2.0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389 10 151,'5'-5'186,"4"4"-43,-7-3-120,2 3 228,-1 1-39,1 0-26,1-2 6,-3 2-26,4 0-13,-3 0 13,3 0-9,-6 0-31,0 0 0,0 0-6,0 0 19,0 0 19,0 0 0,0 0-13,0 0-4,0 0 3,-9 2 6,-2 4 5,-4 5-72,-1 2-83,-8 6 3,2 2 3,-2 1 7,1 2-13,-3 1-2,8 3-11,-2-7 13,0 8 0,3-7 1,-1 0 12,2 0-11,-3 1 1,1-3 25,2 3-12,-3-3 3,3-1-6,3 2 9,0-7 0,2 3-20,2-2 1,4-4 13,-1 3 0,3 1 2,-1-7 5,2-2-5,2 5-14,-3-5-1,3-3 0,0 7-1,0 1-1,0 2 2,0 1-1,0 2 1,3-3 1,3 3-1,1-2 12,4 3 1,0-4 3,-2 3-17,7 0 10,-1-2-12,3 2-8,1-3 8,-1 6 2,4-2-1,5 4 21,-3 1 22,1 2-44,1-1-1,0-2 1,-3 1 0,5-1 0,-1 1 0,-3 2 0,1-2 18,1 5-18,-1-6 0,-1 4-1,4-1 1,-1-5 0,-2 2 0,5-4-13,-1-2 13,2 4 0,0-6 0,-2 5-1,6-3-1,-6 4-1,4-7 3,-2 6 1,0 3 12,-2-1-11,-5 1 10,0 1-10,-2-1-2,-4-2 0,0-2-1,-1-1-1,-1-2-1,2-1-13,-1 2 15,3-1-1,2 3 0,0-3 0,3 1-14,3 1 4,-5-2 10,6-1 2,-5 1 0,2 0 0,-6-3 3,0-3-2,-7 5-1,-1-5-1,-1-3 1,-3 3 0,3-2 0,3-3-1,-1 8 1,4-1 2,1-5 0,5 3-2,5 1-10,1-4 7,0-1-13,1-2-2,-3 0 18,-3 1 2,-1-3 11,-4 0-10,-3 0-1,-3 0-2,1 0-13,-6 1 10,-1 4 0,2-3 1,2 4 2,-2 1 1,6 0 2,-2 3 13,-1-4-13,-1-1 0,-2-2-2,-1 1-1,-3-4-2,1 0-1,-4 0 0,1 0 1,-1 0-2,4 0 2,3 0-1,-2 0 1,4 0 0,5 0 2,-3 0 1,4 1 1,1 2-2,-5 3-2,3-2 1,-3-1 1,-2 2 0,-2-4 1,-4-1-1,-1 0-1,0 0-11,-3 0 9,3 0 2,-2 0 0,-2 0 0,4 2 1,-3-2 0,-1 1 0,4 3 1,2-3-1,-5-1 2,5 3 1,-1-3 0,1 0 12,-4 2-13,3-2-2,-1 0 1,1 0 1,-5 0 0,0 0-1,2 0 0,2 0 1,-4 0-1,2 0 0,-1 0 1,3 0 0,-2 2 0,3 1-1,1-1 2,-1-2-1,1 4 2,-3-3-1,1-1-2,0 2 2,-2 1-1,-2-3 1,0 0-1,3 2 0,-3-2 0,0 1 0,0-1-1,0 0 3,0 0-2,0 4 0,0-3-2,2 3 1,2-3 15,-2 2-14,-2 1 10,5-1-11,-5-3 0,0 0-1,0 0-1,0 0-1,0 0 0,0 0-1,4 0-10,-4 0 10,0 0-9,1 0-1,-1 0 10,4 0-10,-4 0 13,6 0 2,-6 0 0,3 0 0,3 0 0,-3 0-2,-1 0 0,4 0-2,-3 0 1,3 0 1,-1-3 1,3-5 11,3-7-10,5-1 20,-1-6-11,5-7-11,0 3 0,3-6 0,5-3 3,-1 0 0,-1-2-2,1 1-1,1 3 0,-3-2 0,-1 3 0,1 0 1,-10 3 2,5 4-3,-11-2 1,2 11-1,-2-1 0,-1 3-2,-3-1-10,-3 3-1,2 1-6,1 4 0,-5 2 18,2 2-1,-2 0-13,0 3-1,0 0 14,0 0-33,0 0-37,0 0-38,0 0-26,0 0-67,0 0-88,0 0-162,-6 0-233,-5 0-637,-1-8 680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3.5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0 314,'0'0'375,"0"0"81,0 0-176,0 0-114,0 5-68,0 3-49,0-2-14,0 0 74,4 2-2,-2-3-20,1 3-5,3-3 8,-6 3 4,5 0-13,-3 3 22,3 1 46,1 3-14,-1 1-29,1 4-6,-1 0-14,1-3-19,-6 1-3,0 0-29,0-3-12,2-1-11,-2-1 1,0-2 3,0 0-3,0-7-13,0 6-1,0-3-1,0-3 2,0-2 1,0 3 15,0-5-13,0 0 10,0 0-10,0 0 19,0 0-6,0 0 3,0-5-19,0 3-26,0-2 26,0-3 7,0 1-7,0-5-19,-2 3-45,-4-7 32,3 1-25,1 2 18,-2 0 1,4 3 23,0-2 14,0 4 0,0 4-15,0-2 16,0 4 22,0 1 7,0 0-6,0 0-1,0 0 4,0 0-7,0 0 0,0 0-16,0 0 13,0 0-16,0 0-2,0 0 2,0 0 11,0 0-8,0 0 0,0 0 13,0 0 3,0 0-18,0 0-1,0 0-1,0 0-2,0 0-26,0 0-22,0 0 0,-2 0 22,2 0 27,-3-2-1,1 1-77,-4-8 50,1 8 30,3-3 0,-3-3 19,-4 4-6,7-2 3,-4 4 22,3 1 4,-3-4-17,4 3-5,0 1 5,2-4 4,0 3-7,-3 1-3,1 0-3,2-2 6,0 2 7,0-1 19,0-3 6,0 4 19,0-1 9,0 1 3,0 0-9,0 0-20,0 0 4,0 0-4,0 0-31,5 1-25,3 3 0,5 0 37,3 5 60,2-1 3,4 1-41,2 4-28,0-4-16,3 3-15,4 5 31,4-1-12,3-1-19,-1 1-19,6 5 19,-1-3 15,-1 3-15,4-3 1,-5 7-1,-3-5-1,1 0 1,-3-1-3,0 3 2,-1-4-1,1 2 2,-2-2-1,-4-1 0,2 1-2,-2 1-19,1-1 21,2-1 1,1 5 0,2 2-1,-4 2-30,-2-4 10,6 0 5,-6 2-6,4-4 4,-4-1-20,-1-1 4,-5-2 24,-3-3 10,6 4 15,-12-4-3,7 0-12,-7 4-1,3-3-1,-1 3 0,-3-2 2,3 3 1,1 0 14,-5-5-15,-1-1-10,-3-2-15,-3-7-3,1 1 9,3-3-3,-9-1 0,2 0 1,1 0-1,-3 0 6,0 0-9,0 0-10,0 0-18,0 0-22,0 0-7,0 0-25,0-1-48,-3-4-68,-5 3-97,-1-4-212,-5-2-666,-6 0-45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4.2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387 524 159,'0'1'283,"0"-1"73,0 0-76,0 0-45,0 0-37,0 0-52,0 0-25,0 0-23,0 0-10,0 0 0,0 0 6,0 0 25,0 0 34,0 5 24,0-5 17,0 0 2,-6 1-23,1 3-4,-4-1-90,-2-2-50,-4 6-7,-1-4 48,3-1 6,-7-2-13,5 0-18,-5 0 21,2 0 22,0 0-31,-1 0-45,-6-4 4,1 0-4,4-1-10,-2-2 33,4 0 3,-2 0 5,5-1-8,1 0-13,1-3-10,5-3-12,-1 0-11,2-8-11,3-3 0,3-1 0,1-4 3,0-4 7,0 1 12,7-2-1,7-2-2,-4 2-10,6 5-6,0 0 7,1 9-10,1-1 19,0 8-13,6-3-19,2 4 17,-6 1 16,7 3-2,1 0-27,1 5-1,0 1 13,2 3-25,-2 0-15,4 3-5,-4 6 1,-1 3 28,-3 2-12,-1 6-1,2 0 13,-12 5 33,6-1 2,-11 6 0,2 0 3,-2 4 10,-1 1 6,-3-2-7,-3 1 8,2 1-8,-4-4-10,0 1 27,0-2 6,-6-6 15,-1 1 36,-8-2 8,1-1-15,-6-6-7,5 3-15,-11-6-7,3 4-22,-1-6-6,0-1-9,2-7-13,-1 3 0,1-1-13,7-4-75,-5 4-34,7-5-20,-3 0-44,8 0-49,-1 0-104,2 0-35,0-3-234,-2-5-540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7.15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1797 250,'0'-12'310,"0"0"84,0 0-130,0-6-33,0 9-45,0-3-40,1 8-2,3-2 15,-2 4-10,-2 2-10,2 0 10,-2 0-17,3 2-61,3 8-39,1 2 81,4 2 41,0 5-39,0 8 13,-4 0-13,8 8-42,-6 2-48,0-4-9,2 3-12,-4-2 8,-1-9 1,-1-4 0,-3-5 6,2-6 0,-2-6-16,-2-4-1,3 0 11,-1 0-1,-2 0 14,0-2-1,4-5-9,-4-3-15,0-3 2,2-7 0,1-3-3,1-2-2,1-7-1,1-6 2,-1-1-12,4-4-3,-1 1-3,-3 3-12,1-1 12,-1 8 0,2 2 3,-1 9 3,-2 12 13,1-2-11,-5 11 11,0 0 25,0 0-9,0 7-15,0 6 1,0 8 31,2 9 5,-2 3 25,2 9-25,-2 2-23,0 7 20,3-5-35,-3 2 0,0-7-19,0-6 19,2-13 1,-2-4 1,0-12 39,0-1 35,0-5 2,0 0-6,0-7-18,4-4-14,-4-9-40,0-3 0,2-9-37,-2-7 12,5-4 22,4-2 0,-3 0-12,-4-6-7,3 0 3,1-4-15,-1 2 9,6 0 9,-4 9-9,1 6 6,3 5 6,-2 7 1,-2 9 9,-2 8-16,-3 4 18,-2 5-18,4 0 6,-2 1-9,3 13 16,10 7 6,-6 9 72,7 13-9,-1 6-31,0 12-7,1 5-13,-3 3-9,3 4-3,-3 5 2,2-6-2,-8-3-1,2-14 0,-2-12-2,-1-13-9,-4-13 9,1-10-12,-1-5 15,-2-2 3,4-12 38,-2-8-39,-2-10 1,9-13 10,-7-6-13,1-13-56,-3-5-26,0-8 10,0-1 0,-14-3 27,3-11 33,0 2-1,-2-7-15,7 1-4,6 5-3,0 8 3,0 11-2,0 9-11,6 10 10,3 8-6,-5 10 18,1 6 2,-1 12 21,-2 6 1,-2 9 18,3 0 61,-1 11-63,7 13-15,2 7 72,2 12-4,0 11-48,-2 13 3,2 11-22,1 7 26,-7 17-27,4 17-1,-3-11-1,-3 2-27,1-7-18,-3-30 3,-3-4 42,2-19 22,-2-19 45,2-11-17,2-12-15,-3-8 0,-1 0 47,0-16 6,0-9-38,0-9-50,-1-17 0,-5-9-3,-5-8 0,6-17-15,-6-2 18,2-10-3,-1-7 0,0-2-34,8-6-7,2 6-19,0 7 6,0 14 7,7 7 9,2 16 12,-2 5 4,4 14 22,-3 11 1,-3 10-2,1 9 2,-1 12 2,-3 1-12,7 0 12,2 15 3,5 9 47,3 10-27,1 12 2,2 12-3,0 14-19,0 13 10,-8 31 9,3 33-3,-10 38-19,-3 5 0,-4-13-29,0-32-37,-6-46 25,4-28 41,-7-25 0,7-20 25,-1 2 45,3-7 43,0-2-31,0-5-38,0-14-29,0-2-12,0 0 9,0-14 10,0-6 0,0-15-10,5-7-12,4-15-2,-5-10-13,1-11 15,1-11 1,-3-3 14,-1-22-15,-2-29-1,6-16-2,3-3 2,0 33-14,2 35-20,-6 31-15,5 13-3,-3-6-4,4-2 3,-4-1 26,4 8 10,-4 16 18,-1 6 1,-2 16-1,-4 4 13,1 8 6,-1 1 6,0 5-22,4 8-3,-2 12 0,3 17 65,4 12 7,-7 19-53,4 23-18,-1 33 0,-3 43-1,2 44-10,-4 6-12,0-16-57,0-35-15,-4-56 28,4-34 56,-2-33 10,2-15 16,0-4 97,0-7 1,0-1-36,2-15-37,2-6-16,-2-1-3,-2-16 3,9-4 15,2-21 29,-2-12-54,5-19-15,-1-19-2,-2-28-13,-9-33-4,-2-35-9,0-13-25,-2 18 37,-2 17-40,-1 32 31,1 11-6,-1 20 28,-4 26 2,3 20 1,1 8 0,-1-3 12,3-3 4,-8 5 31,5 12 15,3 9 16,-3 10-6,6 9-16,0 9-38,0 1-18,0 0-34,0 6-6,6 7 34,8 11 6,1 7 71,5 20-31,-2 13-18,0 15-10,4 37 10,4 41-6,-1 43-16,-5 8 0,2-12-44,-3-32-21,-5-54 22,-6-30 24,-1-28 19,-2-14 2,6-3 23,-5-6 46,1-6-2,-3-10-35,-3-4-31,3-9 15,-4 0 7,2-14 3,-2-11-25,0-10 28,0-19-29,0-11-1,0-15-1,-2-8 0,-9-17 1,-7-25-1,-2-29-16,2-28-8,5 4-7,6 35-19,3 49 7,2 39 12,2 14 19,-5-4 8,1 1 4,-2 1 0,5 10 4,-5 9-1,2 12 31,4 4 25,-1 12 9,1 1-16,0 0-49,0 1-3,0 16-40,0 9 9,7 20 31,4 13 29,5 22-27,3 41-2,3 49 15,-4 49-13,5 11-2,-2-17-34,-12-50-21,0-59-29,-4-45 66,1-25 18,-1-16 52,1-5 26,-3-2-23,3-2-18,-2-10-3,-4 0 0,1-4 0,-1-15 3,4-11 0,-2-15 9,-2-15-35,3-18-11,-3-15-15,0-27-10,-20-27-12,-3-31 0,-7-14-9,9 13 19,2 25 2,8 46 6,6 28 1,3 29-7,0 17 10,-1-6-6,1 3 21,-7 4 12,9 11-10,-6 8 0,6 9 16,0 5 1,0 0-1,0 1-18,0 12 0,4 9-25,9 16 25,3 18 37,6 16-18,-2 22-17,7 34 1,3 34-3,2 39-12,-6-1-62,-2-35-47,-8-52-6,-5-57 6,-4-30 121,-1-14 25,-1-3 77,4-4-27,-5-4-26,0-1 10,-2-6 15,1-15-3,-1-15-9,2-10-44,-2-19-18,-2-8 0,0-11-31,-2-7-9,-15-9 13,-1-3-4,-9-24 9,5 16-9,4 7 10,1 10-16,8 31 21,0 2 1,2 14-4,1 19 7,2 10 12,3 8 0,1 8-3,0 2-44,0 2-18,1 16 40,14 12 25,1 17 75,5 8-63,0 22 7,3 13-1,0 26-18,9 27 1,-2 12-1,-2-15-59,-7-41-40,-9-41 8,-4-34 91,-2-7 29,-1-4 126,3-4-15,-9-5-14,0-4 0,0-11-21,0-8-19,0-15-65,-11-10-20,0-15-1,-6-6-2,-1-11-11,-9-9 13,7-3 0,-8-4-16,1-5-2,7 11-3,3 12-16,6 11-9,6 25 0,3 15 0,2 11 3,0 12-4,0 0-21,2 21-5,11 9 73,7 15 44,-2 15 17,6 8-33,3 8 0,-7 5-26,8-1 1,-1-6-3,-9-7 0,1-10-25,-7-11 7,-6-11 2,-1-15 14,1-8-13,-3-7 12,-3-5-16,0 0-43,0-5-43,-14-12-135,6 4-64,-8-8-91,-2 1-242,-4-6-486,-2 1-428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8.9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1 474 760,'-1'0'720,"1"0"-157,0 0-187,0-1-73,0-4-81,0 2-94,1-7-94,9-2-34,-3-4 0,6 1 15,1-2-13,-5 2 27,2-3 26,4 2-11,-6-2-5,2 6 12,4-1 6,-3-4 10,-4 2 9,6-2 0,-1 4-19,0-5-10,3 3-9,1-6-13,1 0 7,0 0-17,1 1-11,1 2 14,0 0-14,-4 2 18,2 2 9,-1 1-12,-1 3-7,-5 4-10,-3 4-2,6-1-2,-7 1-1,6 2 1,2 0 0,3 0 2,4 0 13,-7 0-1,8 0-9,-1 0 16,0-2-19,0-2-1,-4 3-18,4-4 5,-7 3 14,5 1 22,-5-3-22,-1 0 0,-1 4 0,0 0-4,-2 0-9,0 0 13,1 0 0,3 0 1,-2 0 0,0 4 27,3 3-26,2-1 10,-1 0-12,-1 2-2,1 2-14,-3-4 14,3 2-1,-5 3 0,-1-4 1,4 2 1,-2-1-3,-2-1 3,1 3 1,-1 2 22,0-3-3,2 8 0,-6-4-17,4-1 0,0 6 23,0-5-9,0 8-4,-3-7-9,6 2-1,-7-2-2,4-2-4,0-1-8,0-2 10,2 2-14,0 0 16,3 3 3,-3-2-1,3-1 1,-3 0 1,-2 1-1,2 0-1,-2-3 13,-2 4-13,-2-2 1,3-1-1,-7-1-1,3 4 11,-1-2-12,6 0 2,-2 2 1,-5-1-3,5 0-2,-2 2-10,4-3-4,-3 0 16,1 0 1,-2-1-1,-2-2-2,5-5-10,-9 2 11,1-1-12,2-2 12,-2 5 1,1-2 2,3 0 11,-4-2-10,3 7 9,1-3-10,-3-1 11,3 1-10,-6 0 6,2-2-9,-1-4-15,-1-1 2,0 0 1,4 0-4,-4 0-3,0 0-9,0-1 6,0-4-6,0 2-19,0-8-38,0 5-44,-4-7-36,1 1-105,-12-5-128,4 0-293,-2-4-547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1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1094 1849,'0'0'429,"0"-18"-429,17-7-119,2-3 86,14-8 33,15-3 120,10-14-49,15-12-19,8-2-36,11-2-16,5-3 3,3-2 17,6 1-1,0 4-18,0-9-1,-3 10-68,-3-2-126,-8 5 16,-11 7-203,-19 19-189,-18 11-249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19.5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0-3 1067,'0'0'550,"7"0"-224,6 7-40,7 4-89,0 5-55,9-2-13,-1 5-80,1 4-8,-2-1-2,-1 0-39,-2 3 3,-2 0 20,0-2 41,-1 1-45,-6-3 1,1 2 18,-3 0-15,2-5-4,-2 0-17,-6-4 17,2 2 0,-3-8 1,-5 0 2,5-7-9,-6 3 6,0-4 26,0 0 15,0 0 14,0-5 44,0-3-11,-11-5-62,0-3-43,-4-4 36,1-3-35,-1-3-1,-5-4 17,7 3 13,-3-1-16,9 10 3,1 5-1,2 6-18,3 7-12,1 0-36,0 0-2,0 0 21,0 7 28,0 6 1,5 4 36,6 2 2,5 5-35,-6 1 13,4 2-16,3 0 0,-8-4-3,2-3-48,-6-6-98,4 4-51,-5-9-43,1-5-43,1-1-169,-1-3-257,4 0-497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20.09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6 656 919,'-3'-3'1054,"3"-2"-623,-2 2-76,2-3-150,0-3-60,0 1-66,0-5-63,2-6-16,9-4-19,5-3 19,2-9 11,10-3 5,-3-4 0,3-2 3,4-2 0,-1 3-17,2 1 17,-3 4 1,-5 3-20,3 4 19,-5 1-16,-1 9-3,-4-3 0,-3 2 0,-2 8 3,-6-1 0,4 6 23,-5 3-14,-1 1-12,-5 5-1,0-2-1,0 2 0,0 0-20,0 0-55,0 0-76,0 0-43,0 0-45,-4 0-59,1 0-105,-6 0-208,3 0-520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56.6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 1806 392,'-4'0'457,"4"0"-27,-1 0-111,-1 0-79,2 0-57,0 0-27,-6 0-23,6 0-30,0 0-28,-5 0-30,1 0-16,4 1-16,0-1-10,0 0 16,0 0 1,0 0 2,0 0-6,0 0 17,0 0 2,0 0 17,0 0 12,0-1 0,0 1-3,0-2-9,0-3-11,0 0-41,0 4-29,9-6-12,-3-1 41,1-2 13,4-6 15,5-5-8,-3 2-1,4-6 29,1-3 3,0-3 19,4 4 4,0-6-26,-2 2-7,4 1 3,1-2-28,-1 1 0,2-4 5,-3 0-20,5 2 21,-4-4-20,-1 2 13,3-2-14,-1-3 10,-1 6-9,2-6 14,-1 2-16,-1 0 3,2-2-2,-3 2-1,-3 1-1,6 1 1,-6-4 1,2 5-1,0-6 13,2 0-11,-1-1-2,1 4 0,0 0 0,-2 3 0,-4 1 0,2 5 0,-5 1-1,5 4 0,-8-2 1,5 7 0,-10 0 0,1 2 1,1 3 1,-2 2 1,2 1 10,-7-4 0,5 2-13,2 1-2,-3 3-1,5-5 0,-6 2-9,-1 1-1,1-3 11,1 6 0,-1-1 0,4-1 0,-3-1-2,1 5 1,-1 3-9,-4-2 9,3 1-9,0 1 12,-1-2 0,-2 0 2,2-2 17,-1 2-6,3-3 6,-1-1-8,4-4-11,-1 4-16,-1-3 4,4-2-1,-2 0 13,2 3 2,-4-3-1,4 1-1,-3 2 2,1-1 1,-4 3 0,-3 4-3,0 0 1,1 4 0,-3-4 1,0 5 0,0-2 11,0 2-11,2-3 1,-2 3 0,0 0 0,0 0 13,0 0-15,0 0 15,0 0 0,0 0 6,0 0 0,0 3-6,0 4-16,0-1-3,-7 2 3,-4 10 0,-5-2-49,-3 6-100,-3 0-112,-1 7-88,-3-7-160,-1 5-128,-1-2-72,3-1-116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57.6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1922 139,'5'-3'255,"-3"-4"64,7 6 27,-3-7-34,1 1-48,0-7-37,-1 1-37,3 0-32,2-5-15,-4-3 9,6-3-42,1-6-43,1-2 1,5-2 19,-5 1-13,5-5 9,-6 3 1,7 1-14,-7-5 3,12 0-12,-6-3 12,7 3-19,2-4-31,-1-4 5,-3 2-2,5 4-13,2-2-11,-2 0 26,-1 2-15,0 3-11,0-1-1,0 0 0,1 2 11,-3-1-12,-3 2 0,5-2 17,-5 0 2,7-2-7,-11 3 7,4 1-18,1 3 12,-7 0 12,-1 3-23,1 8-2,-1 0 2,-8 3-2,5 1-3,3 1 0,-5-1 2,5 3 1,-2-4 0,1-3 10,2 1-10,-1-4-11,1 7 11,-2-9 3,1 3-2,-1 5-1,1-1 2,-8 4-1,2-1-1,0 7-3,-6 0-13,1 5 15,-5 0 1,3 4 0,2-2-2,1-6-10,2 4 10,0-5 2,2-1 0,0-2 3,0 5 0,-4-1-3,-1 2 0,-1 1 0,4 1 0,-3 2 1,-4-2 0,-1 2 1,3 2 0,-2 1 0,-2-2 0,4 0-1,-3-2-1,5-1 0,-1 0 0,5 2-2,-3-6 1,-2 5 1,3-4 2,-3 5-1,1-2 2,-3 4-3,-3 1 0,2 0 1,-2-4 0,2 4-1,-2 0 1,0-1-1,0-2 0,4-1 0,-3-1-1,5 0 1,-1 1 1,1 0-1,-1-1-2,1-2 1,-3 6-2,-1-2 1,-2 3 2,0 0 0,0 0 19,0 0 10,0 0-17,0 0-12,0 0-3,0 0-19,0 0-6,0 3-26,0 3-44,-2-3-61,-3 7-23,-1 1-97,3-3-147,-3 3-282,1 0-416,-1 2 501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0:59.4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0 330,'5'0'177,"4"0"51,1 5 23,1 0 26,9 2-40,-6-1 10,6 2-93,-1 4-11,3-2 22,-4 2-6,2-3-62,-4 4-26,6-2-39,-5 0 26,1 5-41,0-3 41,0-1 16,2 7-29,1-1 0,-1-3 16,-2 6-26,4 0 10,-2 1 16,-2 4-26,-1-2 10,3-2 3,-6 0-19,3-5-27,-5 2 9,3-1-10,-2-5-2,-2 2 2,-4-7-1,8 0 0,-12 0-12,6-4 12,-3 2-1,-4-3 0,1 2 0,-1-4-2,4 1 2,-3-1 0,3-1-1,-4 5 1,0-2-1,3-1 0,-1 0 1,-3-1 1,3 3 1,-2-1 0,-2-2 1,0-1-1,4 0 1,-4 0 0,0 0 11,0 0-11,0 0-2,0 0-1,0 0-15,1 6 1,3-4 15,2 3 16,-5-1-14,1 0 21,4-3-7,-3 7-3,-1-6-10,-2 0 9,0 1-9,0-3 0,0 0 13,0 0 0,0 0 0,0 0 9,0 0 10,0 0-35,0 0-51,0 0-92,0-3-85,0 1-93,0-1-168,0-5-233,0 0-403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1:55.27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1221 100,'-2'1'388,"-2"2"-199,4-3-104,-1 4-23,1-4-10,0 0 13,0 0 10,0 0 10,0 0 3,0 1 6,0-1 33,-2 0 13,2 0 26,0 0 1,0 0-18,0 0-13,0 0 10,0-1-52,0-3-62,0 1-3,0 2-29,0-1-16,-4-3-6,2 0 9,-1-4-110,1 3 90,-4-1 31,3-2-27,1 1 6,-2 0 10,2 2 11,-1-2-14,1 1 15,0-1 1,2-3-2,0 3 2,0-1 1,-4-3 15,3 3-3,1-2-10,0 1 10,0-3-10,0 1 17,0-1-20,5-4-13,-1 3 12,5-2-22,-2 2 20,2-4-13,-1 2 12,-1-1 4,2 0 0,2 0 0,-4 0 0,1 1 0,3-2 4,-2 1-4,-2 3 0,-2 3 1,3-2 2,1 2 10,-4 0-11,1 3 1,-4-3 1,0 0 9,3 3-10,0-3 19,1 0-22,3-1 0,-3-1 2,1 0-4,0-4 2,4 8-13,0-7 2,-4 3 11,2-1 13,2 3-12,-5-2-1,1 2 2,-1-1 17,1 4-8,2-4-9,-3 2-2,1 2 13,0-2-10,2-1 14,2 2-3,0-3-14,-3 1-1,4-2 1,3-1 12,-2-2-10,-1 2-1,5-2 0,-1 3-1,-1-1 0,5-2-19,-7 5 6,3-2 11,1 2-1,-3 2 2,3-2-2,-1 3-10,1-3 13,-6 1-1,3 3 1,3-2 2,-1 0 1,0 1 20,-1-4-4,5 2-18,0-3 2,6 0-3,-2-4 0,-4 5-3,5-1 6,-1 1-6,-4 3 4,2-1-2,-6 3-11,1-2 12,-6 6 15,-4 3-13,0-1-2,-1-3-4,-1 4-10,-1-5 14,1 5 23,-3-1 25,0 1-18,2-2-17,1 2-12,1-1 2,-1-4 0,6 5 16,-2-5 1,6 0-17,1-1 22,2 5-24,1-4-2,-1 2 2,-2-2 9,1 2-10,-1 1 0,-7 0 11,2-3-11,-2 2-2,2 2 1,-7-1-2,0 2-10,1-4-3,-3 2 13,-2 2-13,4 0 12,1 0 2,-5 0 2,6 0 2,-6 0 14,5 0 4,-3 0-20,0 0-36,1 0-103,-3 0-123,0 0-311,0 0-450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1:58.2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4230 337,'-6'0'336,"4"0"-128,2 0-51,0 0 2,0 0 14,0 0-36,0-2-56,0 1-9,0-3 19,0-2 43,0-4-14,0 0-78,0-3 23,2-3 6,7-6-3,-3 1 13,1-1-3,0-3 3,4 0 12,4 0-22,-8-2-3,6 0-29,2-3 3,-3 3-20,5-1-21,-4 4-1,3 2-2,1-5-14,-3 7-2,3 3 17,-1 0-2,0 2-13,3-2 15,3 4-1,1 0-19,1-2 21,5 2 3,4-6 39,-2 4 0,4-2-20,3-5-9,-1 1 6,1 0-6,2 1 3,-3 2 13,1 0-16,-7 0 0,2 7 12,-2-2-22,-2 5 9,0 3-12,-1-1 1,-1 6-1,-7-2 0,4 2 2,2 0-2,-6 0 0,5 0 0,-1 0 2,0 0-2,1 0 0,6 2 0,-2-2 0,3 0-1,6 0 1,-2 0 25,5 0-25,-1 0-16,-2 0 0,-3 0 15,-1 0-2,-4 0 2,-5 0-18,-3 0 19,0 0 1,-7 6 15,-1-1-3,3 3 9,-3-2-19,1 1-1,-1 1 2,7-4-2,-7 5-1,6-3-1,-5-3 1,5 8-1,0-6 0,0 1-1,0 1 1,0-3 0,0 4 0,0-2-2,-1 1 1,-1 2 1,0-2 0,-1-1 0,-1 2 0,0-2 0,-1 1-2,5-1-1,-5-1 3,5 6-1,0-10-18,0 6-7,0-6 26,4 3 2,1-3 1,-5-1 9,4 0-11,4 0 1,-5 0-1,5 0-1,-1 0-3,-3 0 0,-4 0 2,5 0 1,-4 0-1,0 0 0,-2 3 1,-3-1 0,1 0 1,-1 3 0,-3-2 1,3-2 0,-7 1-2,6 4 2,-2-5-2,0 3-3,1 0 2,1-2 0,-1 1-1,3 1-11,-3 0 4,6-2 9,-7-2 3,4 0-3,1 2 0,-5-2-3,5 0 1,-2 0 2,3 0-4,-3 0 4,6 0 2,0 0 14,-8 0-16,12 0 0,-8 0-1,4 0 0,2 0 0,-4 0 1,6 0 1,-8 0-1,4 0 0,-4 0 0,0 0 0,1-2 4,-1 0 8,-2-6-9,4 7-3,-5-1-2,7-3-10,-4 4 11,4-3-1,2 3-1,-1-5-13,5 4 15,-1 1 1,2-7 1,-3 4 1,1-4 18,-1 5-4,1-8-14,-3 0 20,0 2 1,1-6-7,-5 1 3,2 1-3,0-6-15,2 7 0,-2-1 2,-2-4-1,2 4-2,0 1-2,2-3-14,-3 4 14,-2-2 1,3 0 1,-8 0 16,6-3 0,0 1-3,-1-3 0,1-2-1,0-1-9,5-4 19,-5-2-21,8 3 2,-4-6-2,-1 4-1,-1-1-2,0 2 1,-2 1 1,0 0 1,0 0 1,0 5-1,-5-1 2,1 2 1,-3-1 8,4-2 4,-5 3 0,3-2 0,-2-3-13,0 1 19,7-7-20,-2 0 14,4-2-16,-4-1 0,4-3-2,-2 4 1,4 1-1,-2 4-11,-4 0 13,2-1 3,-5 3-1,-1 5 1,-1-4 20,0 3-7,1-5-4,-6 1-10,3-1 14,0-1-3,1-2 0,1-4-10,4-1-3,-1-6-1,6 3 0,-4-5 0,1-1-1,-3 7 0,0-3 2,-3 5 0,-2 1 15,0 6-2,-5-3 16,-5 0 18,3 6 11,-4 2 2,2-3-19,0-3-10,-2 5-12,3-8-17,-1 1 0,4-6-1,-1 2-1,4-4-1,-3-5-1,-3-1 2,3 0-3,-1 0 2,-1 2 1,-2 3 2,-2 1 11,0 5 0,0 3 2,0-1 11,0 4-23,0-3 9,-2 0-8,-4 2-4,1-4 0,0-2-2,-3 2 2,-1-6-1,2 3 1,-2-1 3,0-7 15,-8 1-17,1 0 15,-6-5-14,2 3 17,-6 2-6,2 0 6,1 6-5,-1-3-13,0 7-1,0 4 22,-1-1-11,-1-1-9,-1 5-1,-2-3 12,0 2-12,-4 1 14,2-4 8,-4 7-23,-3-5 0,3-2 0,-5 3 16,3 1 50,1-1-32,-4 4-31,-10 0-3,8 0-1,-3 6 1,-3-1 41,3 3-38,-5 4-3,8-3-1,0 4 1,-3 3 0,4-5 1,-2 2-1,1 3-28,0-3 26,-4 0-1,0 4-19,1-5 21,-1 8 0,-1 1-12,1 0 12,-1 0-18,-3 1-25,-1 8 42,2 3-26,-6-3 12,6 4-9,-8 1 24,4 2 0,-3 2-16,3-1 14,-2-1-9,6 0 10,-3 3-17,5 2-19,-4-4 22,5 0 15,1 1 1,4 3 1,5-9-1,1 1 0,2 4 4,4-4-4,-4 0 0,2 3 0,2-2-1,-6 0 2,6 2 0,-6-1 15,4 2-16,2-4-12,4 6 11,-5-6-15,1 8-3,-2-3 7,6 3-1,-3 0 11,3-1-1,-4-2-13,1 2-1,1 3 15,1 2-8,-1-3 10,-1 4 2,5-5 0,-3 0 0,1 1 0,4 3 0,-2-3-2,-3 1-16,2 1 1,4 5 13,-7 1 0,5-4 0,-2 5-20,2 2 21,2 2-12,-5 2 11,1 2 1,6-4 1,-4 2 0,2-1 0,3-1-9,-1-6 9,4 1 3,1-3-3,2 3-16,0-3 14,4 0-1,-1 2 0,-3-4-13,2 2 16,2 3 1,0 0 1,-4 1-1,0 4-2,1 0 1,3-4-18,0-1 17,1-4 0,3-2 0,1-4-15,2-1-19,0-2 33,0 1 1,0 2-1,0 2 2,0 0-1,0 5-1,0 3 2,0 2 2,0-1 14,0-2-4,0 0-10,0-6 21,0-2-23,0-2-13,0-8-16,0 1-5,0-2 5,0 0 13,0 1 16,5 0 0,3 3-1,-3 3 0,2-2-13,4 3 14,-1 4 13,1-1-11,-2 7-2,5-3-13,-3-4 10,-3 1 3,-1-2-2,7-2-23,-6-5 23,-1 2-13,4 0 15,-2-3 1,0 4 2,2 1-3,0-3 0,0 3 0,0 0 0,0-5 0,5 2-14,-6-1 11,1 3-19,-1-10 19,-2 2-17,1 0 19,-4 0-1,3-4 1,-5-3 0,3 8 1,-4-7 0,-1 3 13,3 0 9,2 1-9,-5-3-10,3 5 13,-2-3-16,2-1-3,1 1-13,-5-2 14,6 2 2,-5-1 0,-1-1 0,2 2 2,2-2 1,-2 3 0,-2-5 19,3 2 1,-3-3 5,2 5 7,-2-1 0,4-4-6,-4 0-4,0 0-12,0 1-11,0-1-1,0 0 1,0 0 1,0 0-3,0 0-12,0 0-3,0 0-1,0 0 0,0 0-3,0 0-3,2 0 3,-2 0-3,0 0-10,0 0 3,0 2 10,3 3 19,3-4-13,-6 2-12,2-1-100,-2 1-102,0-3-20,0 0-95,0-5-121,0-4-208,0-4-421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1:59.32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537 799 221,'0'0'714,"0"0"-196,0 0-203,0 0-132,0-2-44,0 2-22,0 0-39,0 0-20,-2 0-16,-5 2-39,2 4 14,-4-1 67,-2 6 45,1-6 38,-10-1-3,6 1-26,-8 0-16,-2 2-26,-3-3 18,-1-2-44,5 2-7,-3-4-21,-1 0-4,3-6-38,-3-5-26,1-2 4,0-6-13,6-2-6,-2 1 16,1-4-10,6-4 9,-5 2 4,7-5 0,0 0-4,2-1 10,0-4 14,4-1-14,-2 3 0,2-4 13,1 3 1,3 1-20,3 4-7,0-3 7,0 2-4,0 1 4,3 6-4,8 2 7,-4-1 0,4 3-7,0-2 10,6 5-6,-3 1 2,6 0-12,4 3 0,2-2-6,7 2 19,1 1-1,1 2 18,2 0-53,-3 4-12,-1-2-1,-4 3 30,-7 2 12,-5 1 6,-3 2-15,3 0-4,-5 0 7,5 6 32,-1 1-1,3 4 1,-1-1 0,-2 5 19,6 0 0,-9 0-2,7 1-17,-7 2 0,3-2 2,-3 0-2,0-1 2,1 5-2,-4-5 2,0 5 17,5 3 27,-2 1 5,-6 5-6,4 1-32,-2 1 13,-1 2-10,-7-2-3,5-1 6,-6 0 1,0-7 12,0 0-7,0-6 14,0-2 22,-2 1-23,-3 0-15,-3 5-1,-1-1-18,-2 3 24,-2-1-5,1 6 2,-8-4-12,5 1 13,-5-2-10,5 1 25,-7-4 20,4-2 18,-2-2-25,5-6-22,-5 0 38,6-7-22,-1 4-17,4-6 10,2 1-13,-6-2-28,4 0-13,2 0 12,-5 0-72,3 0-3,2 0-13,-6-2-28,2-2-37,6-1-67,-8-2-126,8-1-174,-2-2-264,5-3-360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00.16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103 9 40,'0'-5'757,"-5"4"-386,5 1-215,0-4-74,0 4-37,0 0-28,0 0-17,0 0 0,0 0 48,0 4 24,-4-3 19,4 6 13,-2-3 50,-1 4 44,1 2-33,-2-1 6,2 8-12,-1 1 5,1 2-29,-2 3-29,2 7-32,0 3-11,2 9 5,-3 4 2,1 6-13,2 8-28,0 4-7,-4-2-9,4 1 3,-2-5-15,2-5 11,-3 0 14,3-9 12,0-1-19,0-1 19,-2-1-10,-2 0-12,3 2 0,-3-4 3,2 8-3,-2-3-16,3 4-3,-1-4 0,-2 2-13,2-6 15,-3-5-2,-1-5 1,3-5 2,1-7 16,2-6 6,-4-4 7,2-4-4,2 0-3,0-4-7,0 0-15,-3 0-25,3 0-29,0 0-19,0 0-38,0-4-13,0-3 3,-2-4-58,0-5-90,2 0-264,0-11-221,0-3-341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00.8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534 0 324,'0'10'812,"0"1"-230,-5 2-237,-3-1-46,-3 1-51,4 1-45,-7 1-61,1-1-49,-4 0-39,-1 1 0,-4-1-15,-2 2-1,-5-3 4,2-3 6,-4 3 15,2-1 23,-1 3-29,-2-4-19,2 2-6,1 1-23,5 2-5,-1-3 8,1 4-11,6-2-1,0-3 16,5-1-15,2-3 12,0 2 18,2-8 7,7 3-19,0-1-19,2-3 0,0-1-16,0 0 4,0 0-1,0 0-6,0 0-16,0 0-18,0 2-23,4 4 25,7 3 51,5 3 57,2 2-41,2 2-16,1 0 0,6 0 0,-3-3 0,-1 1 2,1-1 0,2 1-2,-6 0-1,2 2 1,0-3 0,-8 1-3,8 4 0,-5-3-1,4 5 2,-8 0 2,0-2 1,3 4 3,-5-8 18,-3 5-10,3-6 4,-6 3-3,1-4 3,-1 1-14,-3-5 1,2 2 0,-3-7 0,-1 6 1,0-7-4,0-1 0,0-1-13,0 0-44,0 0-29,0 0-12,0 0-23,0 0-68,0 0-100,0 0-183,6 0-246,-1-3-331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3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-2 899 1544,'0'0'589,"0"-8"-372,0-1-217,13-5 0,7-11 31,8-2 37,16-14-33,15-12-20,22-10-15,13-5 0,15-8 2,5-5-2,9 1-21,0 3-137,-18 10-76,-7 3-33,-12 10 26,-24 17 20,-18 7-72,-16 13-264,-17 9 48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01.3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15 27,'0'0'1848,"0"1"-1258,0-1-290,0 0-117,0 0-35,0 0-20,0 0-49,0 0-40,0 0-1,0 0 16,0 0-38,0 0 9,0-1 10,0 1 3,0 0-3,0-3-6,0 3-10,0 0-4,0 0-14,0 0 0,0 0 1,0 0-2,0 0 3,0 0 22,0 0 0,0 3-6,0 0-6,-3 3-13,-3-1-19,5 3-13,-5-7 29,6 4-41,-4-5-67,4 0-42,0 0-60,0-5-73,0 2-65,0-8-160,0 2-118,0-6-580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0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0 141,'1'2'375,"5"8"-36,-2 2-58,1 2 8,2 2-51,3 3-43,-9 6-58,5 4-46,1 0 32,-1 4 10,3 0-33,-4 7 17,3 3-14,2 1 10,7 10-23,-4 5 3,3 0-67,-1 4 34,5 6-25,-6-1-34,6 3 10,-1-3-8,-3 4-2,1-1 0,-8-6 1,5-6-2,-1-7 0,-2-2-13,2-11 10,-2-2-23,5 3 26,-5-6 12,4 6-12,-1 1 0,3-2 0,-4 0 22,3 6-2,-1-6-20,5 3-13,-6-1-19,6 2 32,-5 1 19,5 0-17,-2-1 27,1 0-29,-3 0-14,0-1 14,-1-8-1,0 1 1,-3-3 6,1-1-6,2-1 0,-4 0 0,2 0 0,-1-8-2,3 7-1,-2-4-13,3 2 14,-3-2-14,3 5 16,3 2-1,-3-3 0,2 3-1,-1-1 1,1-1-2,-2-3 3,1 1 0,-4-2 1,3-5-1,-7 1 0,2 0 3,-2-4 9,-1-5-9,-3 1-3,2 0-1,3-2-28,-3-2 16,2 3-3,0-1 14,2 5-14,4-1 16,-6 3 0,5-2 0,3-1 0,1 2-1,-2-2-1,-1 2-36,5 2 19,-5-2-1,5-1 17,-2 1 2,0 0-1,-1-2-1,1 0 3,-2-3 2,3 1 11,-3 2 3,2 1-16,-1-3 0,-1 2-1,3 2-6,2-4 7,-2 5 1,4-1-1,-1-1-12,2 0 2,2-2-6,-1 2 16,1-6-14,1 1 14,1-3 0,-3-3-19,2 1 18,-1-4 1,0 3 2,3-4-2,-5 4-32,1 0 10,6 1 22,-7-3 13,1 3-12,1-2-1,0 0-12,-3-4 12,-1 7 2,6-7 11,-10 2-9,6-3 8,-3 0-12,3 0-16,0-3-3,-2-4-16,2 0 35,3 2 14,-3-3-14,-4 4 0,5-4-13,-5 2-3,4 1-7,2 2 10,-6-2 13,5 2 2,-1 1 17,-9-3-18,5 0 0,-7 2 2,3-4-2,0-1 2,-3 3 29,4-5-15,1-1 11,0-2-26,0 4-1,2-6 0,-1 1-1,-3 5 2,-1-3-2,-1 2 1,3-5-1,-4 1 19,3-3-3,-3-1-3,3 4-12,-5-4 15,4-1 1,-1 2-17,-1-4 0,4 0-2,-3-4 2,3 1 0,-1 0 0,-3-1-3,3-1-10,1 3 11,-1-1 0,-3-1 0,3 3 0,1 2-11,-8 1 0,6 2 0,-5-2 10,0 6-10,4 0 10,-6-2 3,1 2 6,0 0 7,0-6 0,2 6 6,-2-6-6,0 2-12,2 0-1,2-1-22,-2 3 2,2-3 19,-2-2-12,1 0 10,3 1-10,-2 0 10,-1 1 2,3-1 0,-8 3 1,4 1 13,0-1 0,-3-2 3,-1-1 0,2 5-3,-2-7 6,2 2-18,-3 0 15,-2 1-13,1-2 1,4 1-4,-3-5 0,5 3-4,-6 1-15,4-1 4,2 1 14,0-1 1,0 0-1,2-1-1,-2 1 1,0 1 1,-4 2 3,2 3 13,2-5 16,-7 6-6,1-5-7,1 3 0,-3 0-3,3-5-3,-1 3-13,-3 2-2,2-6 2,0 4 0,-1-2-1,3 3-2,-5 0-1,5 3 1,-2-2 1,1 2 1,-5-2 0,6 2 1,-5-1 2,3-2 0,0-2-1,-1-2 12,3 0-13,-4-1 1,7 2 0,-4-4-1,1 5 0,-4-2-2,-1 8 0,3 0 1,-2 4 1,-2-2 16,0 1-3,3 1 6,-3-2-17,2 0 1,-2-1 9,0 1-11,4 1-2,-2-2 2,1-2-1,-3 5 1,0-3 0,2 4-1,2-1-12,-4 0 10,0 4 2,0 0 2,2 2 0,-2-1-1,0 0 15,0 4-13,0-2 13,0 2 9,0 0 7,0 0-3,0 0 3,0-2 0,0-1-6,0 2-25,0-3-1,0 2-45,-2 0-16,-4-3-102,-3 5-100,-2-1-160,-1 1-563,-7 0-381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08.7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419-4 97,'-8'4'1061,"-3"7"-647,-1 0-148,-1 1-83,2-3-27,-5 5-36,3 1-26,-4-2 3,5-1 29,-5 4-10,1-2-1,-1-1-34,-1 5-11,0 0 14,-4-2-20,4 3 0,-1-6-7,3 6 1,-1-6-20,5 3-6,-3-1-32,6 1-13,-2 2-3,0-1 15,2-4 0,2 6 1,-1-5-2,-1 5-2,2 1-8,1 0 12,1-1-2,-1 3-14,5-1 14,-5-2 1,2-1-3,4 4-18,0-9 19,0 5-32,0-5-4,4 3 14,2 0-14,3-2-2,5-1 6,3 1 22,-4-3 13,8-3-19,0 3 17,0-3 2,7 2 3,1-5-1,0 1 15,2-3-16,2 6-1,-2-5 3,2 1-1,-4-1-2,0 3 0,-1-2-2,1 0-1,-2-4 2,3 3-12,-1-4-3,0 7 16,6-6-1,1 3 1,4 0-1,1 1-2,2 2-29,-1-2 30,4 2 2,5-4 123,2 5-91,-2-6 0,-9 4-32,-3-1-3,-5 0-16,-10-3 19,-4-1 1,0 5 18,-7-3-6,0-3-11,1 0 1,-1 0 13,0 0 3,1-9-15,-1 6-4,4-7-32,-3 2 13,3-1 3,-1-4-7,1 0-9,-1 1-6,-3-2-1,3 2 17,-5 1-1,-2-1 20,2 1-7,-2 2 10,-1 0 0,3-4-1,-4 5 1,2 2 1,-2 0-1,1-3 0,-3 5-16,1-2 0,-1 1-17,1-1 14,-1 2-3,1-2 6,-1 4 16,1-4 19,-1 0 10,0-4 9,-3 1-6,4-3 7,-1 0-10,1-1-10,-1-1-6,-3 0-12,4 1 0,-3 1 0,-1-1 0,2 5 2,-4-4 13,0-2 0,0 6 10,0-1-4,0-1 4,0-1 6,0 2 0,-6-3 0,-5 1 3,0-6 9,0 6 10,-5-3 23,1-2-11,-1 4-12,-2-2-16,-3 1-16,7 4 7,-6-7-14,5 5-15,-5 0 0,6-1 1,-3 2 15,-1 0-15,3-1 12,-1 3 18,7 0 23,-2 3-7,2 1 3,3-1-12,1 3-16,3 2-22,0 0-38,2 0-47,0 2-37,-4 3-40,2-4-69,2 2-140,0 4-190,0-1-79,0-1-355,0-2 210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10.55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744 813 601,'-15'6'518,"0"1"-228,-1-1-62,0 1-40,-3 2-31,1 0-20,-4-2 21,-2 1-22,3 0 3,-3-7 19,-4 8 35,3-8-23,-6-1-19,5 0-17,-3 0-17,0 0-41,1 0-38,-1 0 0,6-6-6,-5 1-7,1-2-22,7 3 23,-4-3-26,4 0 3,0 0 13,3-2 3,1 2-17,3-1 11,-3-7-11,3 3-4,-3-2-43,3-3 10,-4-1-3,5 1-3,1-3 6,5 0 20,-3 2-8,7 0-2,-2-2-3,4 1 2,0-2 26,0 1-3,0 1 3,0-3-2,0-1 2,0 1 2,0 1-2,0-5-3,0-1-16,0-2 18,6 4-25,3-4 4,-3 6 20,-1 2-11,2-1-19,1 7 14,1-1 17,-2 2-1,2 1-1,0-2-16,6 2 19,-4 1-19,2-1 12,3-4-22,-1 8 17,5-7 12,0 3 0,5 0-3,-4 1 3,0 1 10,1 3-10,-3 3-45,-3-1 20,-1 2-7,5-2 6,-6 5 26,6-1 0,0 1 1,2-3 11,2 3-12,4-2-2,-1 1-8,4 0 10,2 1 16,1-6 7,1 6-23,-4-4-15,2 3 15,-7 2 1,-1-1-1,-1 1 0,-9 0-18,-1 0-11,3 0 13,-10 3 14,6 2-18,-2-1 20,0 3 4,-1-1 8,1 1-8,0 5 12,-3-2-13,3-1-1,0 3-1,1-2-1,-1-2-1,6 4-15,-8-3 15,6 1 1,-3 1-1,-1-2 0,2 0-15,-2 0 3,-4 4-16,2-2 7,2-1-4,-5 7 26,1-1 13,0-1 5,-1 3-17,-2 1 20,1-5-1,-5 7-4,2-4 5,2-4-21,-4 1 0,0-3-2,0 1-11,0-3 13,0 2 0,0-1 0,0-1-3,0 2 2,0 2-13,0-2 14,-6 6 16,2-4 6,-1 3-20,-2-2 0,-1-1 10,3 1 5,-6 1 2,-4-2-3,6 0 3,-7 0-6,3 0 9,-3 3 4,-1-2-25,-1 2-1,1 1-4,5-2 1,-8 4 0,5-2 0,-2 1 3,1-5 2,3-1 17,-1 1 3,5-7 1,-2 1 2,1 1-2,3-5 5,2 2-25,-3 1 17,-1-3-17,2 3 9,-4 2-12,-2-4-12,-1 5-7,4 0 18,-6 1-3,5-4 2,0 1-8,4-2 10,1 0 0,1-4-32,1-1-64,4 0-48,-2 0-61,2 0-72,0-6-254,0-6-464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12.5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775 1016 361,'-6'0'548,"-3"1"-138,4 1-81,-1 0-112,2 3-56,-5-1-9,2-4-29,-2 3-19,2 0-20,-4 0-13,-2 1 13,-2 0-7,1 0 26,-3-1-3,-1 2 28,-2-4 0,5 1 3,-7 0-10,6-2-35,-2 0-26,1 0-19,-1 0-3,0-4-6,-2 3-13,-4-7-4,4 0-15,-2-2-3,-2 2 3,0-5 19,-1 5-3,1-3-13,4-1 16,-5-3-19,6 6 25,3-5-9,1 2 3,1 0 9,1-4-25,0 5-1,-2-1-2,3-1-1,-1 0-15,-2-3 14,6-5-17,-5 0 17,1 1 2,0-3-19,2 1 4,-4-3-4,8-2 17,0 5 0,1-3-11,-3 0-6,7 7-9,2-7-1,0 8-2,0 0-7,0-4 0,2 7 3,7-3 3,2 1-3,-2-2 10,2-3 24,4 4-2,-2 0-23,3-3 24,-1 0-13,5 1 14,-6 1-1,7 1-11,-3-4 11,4 0-23,-2 3-4,5-2 29,5-2 31,-1 5-31,0-5-22,-3 4-7,5 1 16,-8 4-6,-3 2 0,0 1 6,-1 4 10,-3-4 0,-1 4-17,5-5 19,-6 8-1,7-3 0,-1-1-20,0 2 6,-6 0-3,6 1 18,-5 0 1,5 3 22,-2-7 16,4 7 4,2-1-29,0 0-10,5 2-1,-2 0-2,3 0 2,-5 0 9,2 2-10,1 1-2,-10 6 2,0-5-1,-1 5 1,-1-4 0,-3 2 0,3-3 0,1 1 2,-4 3 0,3-5 0,-3 7 9,0-4-12,1 0 1,-1 4 0,0-2-1,0 0 1,1 0 2,-3 1-1,2 0-2,3 3-2,-5-1-1,-2 5-25,2-4 2,4 1 24,-8 6 2,4 0 2,-3 5 17,1 0-7,-2-3-12,0 5-19,-1-5-3,3-2 2,-4-1-5,1-6-14,-4-1 17,3 1 3,-3-4 17,3 2-9,-1-3 11,-2 3 16,2-2-13,-3 0 20,3 7-11,-4-2 1,0 1 3,0-1-14,0 3 27,0-2-7,-5 2 10,-5-3-28,5-1 8,0-1-9,-3 1 0,1 2 0,1-3-2,-3 0-1,2 2-1,2-4-2,-3 2-16,3 2 19,-4 0-2,1-2 1,1 5 1,-8-2 0,8-1 23,-6 4-1,2-4 7,-5 0-7,3 2-21,-3-3 2,3-3-2,2 4-1,-5-1-12,3 0 10,-2 1 1,2 2 1,1-4 13,-8 2 19,5 0-3,-2-4-17,-1 3-10,-2-2 1,6-2 22,-3 2 0,1 0-9,-1-5 0,4 4-14,-3-1 20,3-3-19,0 1 10,-1-4-10,3 2 13,2 0-15,0-3-1,1 1-10,-1-2-28,4 0-61,1 0-34,-1 0-33,1 0-65,2 0-117,-7-2-144,9-3-94,-2-1-459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4.3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20 40,'0'0'63,"1"-3"-1,-1 1-10,4 2-16,-4-1-6,0 1-8,2 0 8,2-3 9,-4-1 7,0 3 6,0 1-16,0-2-14,1 2-9,-1 0-11,0-2-2,0 2-3,0-3-10,0 3-6,2 0-53,-2 0-39,4 0-39,-4 0-27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4.59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0 0 99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6.5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83 99,'36'-82'143,"-36"82"20,0 0-6,0 0-7,0 0 1,0-2-112,0 2-39,0 0 231,0 0-74,0 0-40,0 0-10,0 0 33,0 0 4,0 2-27,0 1 3,0-3-22,0 0 51,0 1 25,0-1-40,0 0-34,0 0-29,0 2-29,0 1-42,0-3 0,0 2-39,0 4-25,0 0 48,4 2 16,1 2 0,-3 4 4,4-1-4,1 3 0,-2-2-10,6 3 10,-2 1 42,-1-1-7,-1 4-9,8-4-26,-10 1-13,2 1-13,1 0 26,1 2 15,2-2 37,-8 1-39,7 0-12,-3 2-2,2-2 1,-4-1-2,-1 3-24,2-2 13,3-2 11,-4-2 2,6 2 0,-7-2 0,5 0 13,-4 3-13,3-7 24,-3 6-24,4-2 0,-5-3 0,1 1 0,5 2 0,-3 0 2,2-1-2,-2 3 12,-1-2 7,1 1-19,-1 4-4,3-7 1,-6 5-13,3-6 14,3 3 0,-4-2-11,3-3 10,-3 2-10,2 4-3,3-6 16,1 4 18,-4 2-17,4-4 15,-4 6-15,8-5 12,-6 2 3,2 5 7,3-7 22,-4 5-4,4-5-15,-3 4-7,2-2-17,-2 2-2,5-5 0,-7 5-18,8-4 18,-1 4 13,-3-3-10,3 1-1,-3-3 1,4 4-3,-5-4-16,5 3 16,-2 2 15,-3-6-6,5 6-9,-6-4-29,1 5 29,-1-5-3,2 6-3,-2 0-4,2-1 10,-2 3 0,0-1-19,0-4 18,0 1 1,2 1-3,-6-1 0,7-1 1,-1 1-23,0-3 25,2 1 1,-6-3-1,5 3-16,-6-7-13,-1-1 17,2 0 12,-3 1 3,-1-1-3,0-6 0,1 1-13,-4 4-3,3-6 13,-3 1-10,2 3-10,-2-4 21,1 4 0,-1-4-11,4 4 13,-1-3 0,0 4 2,1-1 2,1 1 34,-1-1-25,3 3-11,-4-3-2,1-2-33,-3 2 16,3 0 17,-1 1 0,5-4 0,-5 2 1,0 1 1,-1-1 27,2 1-3,-3-1 3,3 4-16,-1 0 3,3-4-14,-3 9 17,2-4-19,4 3 1,-2-3 27,1 7-28,0-3-2,0 1 2,1-3 31,-2 5-30,0-4 18,2 0 10,0 1-13,-2 1-15,0-2-1,2 1 0,-2 0 3,0 3-2,-2-3 12,8-1 7,-11 2-18,5 3 14,-2-4 3,2 5 6,-3-2 1,1-2-13,0 2-10,-1 1 29,3-4 9,-4 0-23,3 4 20,-3-4-16,3 4-19,1-4-3,2-1 0,-8 2 0,6-2 3,-3 1-3,-1 0 0,1-2 2,1-1 0,-5-6-1,3 5 1,1-2-2,-2-2 0,-3 1 0,-1-3 0,6 5 0,-2 2 2,1-4-1,-3 4 0,3-4 0,-3 2 1,2-3-2,-2 2-1,3 0 0,-5-1 0,6-1 1,-3 0 1,-3-3 0,2-1-1,2 6 0,-4-5 0,0-2 1,0 4-1,2 0 1,-1 0-1,-1-3 13,4 4-13,-4-3-2,2-1-11,-2 3 13,0-3 1,3 2-1,-3-1 0,0-2 0,2 0-1,-2 2 1,0-2 1,0 0 0,0 0-1,0 0-2,0 0 0,0 0 1,4 1 1,-4 7 16,2-7 25,-2 7 1,5-3-4,-1 3 0,-4 2-3,2-3 3,1-2-13,-3 2-9,0-3-3,0 3 2,2-2 7,-2 4 1,0 1 5,4-4 7,-4 2-4,0-2-3,0 7 7,0-2 0,2 5-4,0 5 16,1 1 10,3 3-19,-5 5-10,3 2 0,-2 0 4,7 1 11,-3 4-12,-3-2 10,3-2-22,-1-1-4,-1-1-15,-2-3 1,1-3-1,3-5 0,-6-4-1,0-3-1,2 1 0,-2-4 0,3 0 0,-3-2 0,0 1 2,0-1 0,0 0 1,0 1 0,0-4 2,0 4 12,0 3-13,0-4 2,0 3-2,0 0-1,0-2 1,-5 1 0,5 0-1,-6-1 0,3 0 0,1 4-1,-2 1 1,2-1-1,-1 0-2,3-1 2,-2-4-2,2 0-1,-4 1 1,4 3 0,0-2 0,-2 1 2,2-2 0,-1 4 0,1-4 0,0-1-1,0-1 1,0 4-2,0-3-1,0 1 0,0-1 0,-4 2-9,4-2 11,0-2 1,0 4-1,0-7-1,0 3-2,0-1 1,0 1 3,0-3 0,0 2 0,0 0 1,0-3 2,0 2 0,0 0 0,0-1-1,0 2-1,-2 0 1,2 2-2,0-2 1,0 1 1,0 2-1,0-3-1,0 4 0,0-1 1,-4-5-1,3 7-1,-3-7 1,4 5-1,0 0 1,-2-2 0,-2 1 0,4 2 0,-1 0 0,1 0 0,-4 0-2,2-2 1,2 2 1,0-5 0,-3 5 0,3-6 2,-2 3 0,2 2-2,-2-3 0,2 3 1,-6 1 0,6-2-1,0-1 1,-3 4 0,1 0-1,2-6-1,0 2 0,0-1 0,0 2-1,0-3 1,0 3 1,-4-1 2,4 0-1,0-4 1,-2 3 10,2-4-9,-3-1-2,3 3 1,0-1-1,0-2 2,0 0-1,0 0 1,0 0 0,0 0 0,0 0-3,-2 0-11,2 0-11,0 0-31,-4 0-43,4-2-37,-2-1-68,-3-5-105,0-2-202,-3-2-601,-3-2-772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27.4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30 207 730,'-2'0'549,"2"1"-89,-3-1-149,3 0-77,0 0-36,0 0-30,0-1-17,0-2-38,0-6-49,0 5-27,0-3-35,0-2 15,0 1 2,0 2 7,0-2 22,0-4 0,0 2-10,0 2-13,0-4-21,0 1-4,0-1 0,0-6 0,0 2 0,3 0 15,-3 3-15,0-1 0,0 6 1,0 2 1,0 4 40,0 2 6,0 0-7,0 0-15,0 0-13,0 7-12,0 2-1,0-4-7,0 8-9,0-2 16,-3-1 16,1 0-14,-4 0 14,6-4-12,-3-2 11,3-4-2,0 0-13,-2 0-14,2 0-87,0-4-63,-2-2-70,2-5-104,-3-3-106,1 1-265,-4-6-407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2.3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54 879 674,'-11'-5'414,"2"4"-141,5-1 36,-5-3-96,4 5-35,3-1-51,-4-3-43,6 4-16,0 0-16,-3 0-13,3 0 3,-2 0 3,2 0 10,0 0 3,-4 0-7,4 0 7,0 4-6,0-4-17,0 0-12,0 0-10,0 0-13,0 0-12,0 0-20,0 0-7,0 0-3,0 0-3,0-4 0,0 4 0,4-3 45,1-6 0,6 3 58,-3-1 16,-1-2-19,2-3 28,2 0 10,0-4-25,-4 5-39,4-2-17,0 4 1,-4-3-10,4 0-3,0 1 0,0 0 0,-2-7 0,6 4 2,-4-4 19,2-1-21,3-2 0,2-1 16,-1 1-14,-3 1-2,7-2-3,-7 6-10,6-4 0,-3 4-19,-8-1 32,5 7 0,-3-1 0,-3-2-13,-1 4 13,2 2 16,-3-3-13,-1 1 9,2-1-12,1-2 12,1-1-12,2 0 0,-4-6 1,4 2 0,0-1-1,0 1 0,-2-2 0,0 4-1,-2-3-12,3 5 13,-7-3 1,6 3 3,-3 2-4,-1 0 1,1-2 1,-1 5 13,-3-1-15,0 1-13,3 1-6,1-3 19,3 1 0,-4-2 0,3 0 2,-1-6-1,2 4 0,-3 1 1,1 4 11,-2 1-13,1 1 0,-1-2-16,1 6-7,-1 0-5,-3 2-1,4 0 0,-1 0 3,1 0 24,1 0 0,2 0 2,-3 4-2,5-1-1,-8-2-10,6 4-13,2-3 9,-3 3 17,2 0 19,1 1 10,6-3-3,-8 8-24,7-5 20,-1 1-5,-2-1-15,0 5-2,-2-5 0,0 1 15,-1 2-14,1-2 9,-1-1-9,4 3-1,-3 1 1,-4-3 12,4 1-13,6 6-28,-8-10 27,7 6 0,1 1 1,1-2 20,-2 3-20,1-3-7,-1-1 5,-1 3 2,0-4 21,-6 1-20,2 1 3,0-2-4,-2-1 0,0 0-2,5 0-2,-3 1 4,2-1 0,4 1 2,-5 4-2,5-3 4,-4 0-3,-1-4-1,3 6-11,-2-2 11,-2-4 2,5 4 11,-5 1 0,-4-6 0,1 3-13,1 0 0,-2-1-16,-1-3 13,1 1-25,2 3 12,2-3-7,-4 2-6,4 0 7,0-2-13,0 6 12,-4-5 4,4 4 17,-3-3-2,1-1-11,-2 3 14,0-2 1,3 0-22,-3 0 6,2 2 0,-2-2-10,4 1-3,-3-3-7,1 4 20,-2-3 13,0 2 2,2-1 1,-3-3 13,-1 3 9,-3 0 1,0 1-4,2 0-18,1 2 0,1-2-1,-1 1-22,1-1 20,-1 4-18,1-3-21,-6-2 2,1-2 3,1 2 36,-2-2 0,4-3 3,-4 2 16,0 1-18,0 1 1,0 0 21,0 3-20,0 0 0,0 3-3,0-4-3,0 6-10,0-2-10,-4 0-12,2 1 9,1 1 13,-5-3-9,2 0-17,3-2-19,-5-2 3,2 1-7,3-2 7,-5 3 49,1-4 6,-1-1 19,4 2 4,-3 1-22,-1-3 18,1 4-6,-4-1 0,2 3 0,-1 0-10,3-5 26,-6 3-16,0-1-10,4 2 0,-4-6 10,0 2-13,3 3 16,-3-4 16,0 0-29,0 1-3,-1 2-1,1-2-21,0 2-17,3-4 26,-2 3 13,-5-3 23,6-1-22,-2 2-1,0-2-20,-2 3-9,-2-3 9,-1 2 18,7-1 4,-7-1 18,-1 0 0,4 0-18,-1 0-2,-1 0-37,4 0 37,-3 0 2,4 0-2,-4-1-29,3-6-6,2 6-1,-2-8 7,2 6 13,-2-3 13,7 1-16,-7-3 19,2 2 20,-2 1 16,2 0-7,-2-1 0,0 3-9,0-4-7,0 1 13,0-2 16,2 4-23,3 0 17,-4-1 2,0 1-3,-1 2-34,8-1 14,-3 0-14,1-1-1,-1 4 2,3 0-2,1 0-1,2 0-28,0 0-3,0 0 0,0 0 2,0 0-12,0 0 4,0 0-14,0 0-7,0 0-15,0 4-46,0 0-69,0-2-146,0 4-193,0-1-209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5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23 735 1127,'-16'18'712,"7"-8"-399,1-10-255,8 0-58,0 0 75,0 0 45,3 0-27,19-17-2,14-9 2,9-11-28,16-12-11,12-13-51,6-7 13,7 3-16,-5-1-42,5-10-61,-2 11 3,0 6-52,-14 4 3,-14 11-71,-12 9-103,-10 17-113,-17 8-101,-17 11-89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4.3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-3 197 344,'0'-5'436,"6"-1"-172,-3-4-130,6 4-56,2-3 13,0-2 20,4-1-98,1-2 16,1 3-6,-1 1-3,-1 1 6,-1-2 16,-3 5 3,2-1 14,-2 1 12,2-1 7,0-2 1,1 6-43,3-2-16,-5-1 31,5 1-21,1 2-1,4-2 0,-4 2-16,2 1-13,6 2 0,-2-2 1,1-1-1,3 0-38,-1 3 38,2 0 26,0-3-23,-1 3 14,1-1-15,-5 1-2,-1 0-20,1 0 20,-2 0 7,0 0-7,-4 0 19,0 0-19,1 0 0,-1 1 0,2 2 15,-5 3-15,5-2-16,-2-1 0,4 3 13,-7 1 3,5-2 1,-2 1-1,4 1-8,-8 1 8,3 4 4,-4-3-4,3 1-4,-1 1 4,-6 0-3,5 0 3,-3 2 17,2-4-17,-2 6-19,5-3 6,-6-1-26,4 1-10,-1-3 17,-2-3 29,2 2-53,1 4 27,-5-3 29,6 0 20,-4 3-18,-2-1 17,6 6 28,-4-2-47,-4 1-22,4 1 22,0 2 13,-2 1-13,2 1 10,0-5-10,-2 2 10,0-3-10,0 0 0,-3-4-1,-1 1-12,-5-4 12,6-1 1,-6-1 13,0 2 25,0-3-26,0-2-12,0-2-13,0 3-35,0-3-56,0 1-47,0-2-41,0 0-45,0 0-134,-6 0-216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4.8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39 89,'15'-6'411,"-2"-1"-121,3 2-150,6-1-35,-4 3-27,6-3-7,3 3 37,-3 3-66,2 0-42,1 0 20,1 0-4,-3 0-13,-1 0-3,3 3 17,-5 4 9,2 0-25,0 2 35,-2 6-33,1-1 10,-1 4 16,-2-1 0,0 0-25,-1-4-1,-1 4-3,-2-4-13,1-5 10,-8 1-30,5-4-9,-8 2 41,1-6-16,-1-1 15,-3 2-30,-1-2-11,-2 0-32,0 0-94,0-2-82,0-2-49,0-1-124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5.9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48 771,'9'-6'495,"0"-4"-368,11 4-127,4 3-196,1-2 196,8 1 20,2 2 3,2 2 0,3-3 35,-2-2 20,-3 5-16,-6-3 16,-2 1 43,-8 2 2,-1 0-2,-5 0-4,1 0-23,-1 5-58,-2 1 6,5 2 3,-5 0-15,2 1-30,4-1-49,-10 5-94,4-4-95,0-5-64,-6-1-95,3-3-10,-3 0-73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47.1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0 118,'9'10'255,"0"4"-108,2 0-17,0-1-29,-4 3-32,4 0-8,-6 3 40,1-3 43,-4 1-20,1 1-17,-1-1-16,0 5-16,2-2 23,-4 8 32,0-1-6,0 4 3,0 3-30,0 4-29,0-1-26,0 8-16,0-2-10,0 4 7,0 0-23,5 1-14,1 2 14,-1-2 1,1-5 2,-6-5 17,5-3 9,-5-3 55,0-5 52,0-2-26,0 0-40,0 1-34,0-1 15,0 4-9,0 1 6,0-1-15,0-1-14,6 6-16,-5 0 0,5 0 29,-1 1-9,1-3-23,-4-1-15,1 3-1,3-3 16,-4-1 3,1-5 0,-3-5 16,0-1-15,2 2 12,-2-4 16,0 0-7,2 1-9,-2 4-12,0-4-3,4 2-1,-4-2-4,1 2-8,-1 1 0,4 0 12,1 0 0,-5 1-1,6 2 1,-4 4 0,1 1 0,-1-3-1,2 3-12,-4-2 11,2-2 0,-2-2 1,2-3 1,-2 1 1,0-2 11,0-3-8,0 1 12,0-4-15,0 3 12,0-2-10,0 1 16,0-6-19,0 12-1,0-3-18,0-1-4,0 0-2,0 5-1,0-2 23,0-2-23,0 0 25,0 1 1,0-1 0,0-4 0,3 2-1,-3-2-2,2-2 2,-2 0 1,4 1 3,-4-1-1,2-1 0,1 4 1,-3-5-2,0 3-1,2 3 0,2 2-2,-4 1-1,0 1-9,1 1 12,3 0 58,-2-4-58,2 0-16,-3-4-19,1 0 20,4 0 15,-3-4 16,-1-1-13,2 0 26,-2 3-13,1 0-3,-1 2-10,2 4 23,-2-1-1,1-3 42,-3 1-67,2-6-3,2 2-19,-4-7-1,0 6 20,2-7-13,-1 0-9,-1 1-4,4-3 6,-4 0 1,0 0 6,0 0 3,2 0 0,-2 0-6,0 0 3,4 0 0,-4 0 13,0 0-1,0 0 4,0-3 0,0 1-37,0-6-8,1 0-39,3-8 10,1-9-158,1-7-225,-6-7-551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0.8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0 150,'0'5'186,"0"2"-4,0 0 4,0 0-10,0 1-39,0 0-13,0-2 3,0 1 3,1 3-3,-1-6 10,0 5 12,0-1-27,0 3-19,0 0-28,0 2-13,0-2-7,0 3-7,0-1-9,0 3-10,0 1-13,0 0-3,0 1 4,0 2 2,0-2 4,0-3-1,0 4-19,0-6 20,0 4-7,0-4 7,0-1 9,0 0-6,0 2-3,0 0-7,4 0-3,-4-3-10,0 5-3,0-2-1,2 1-19,-2 3 20,2 0-1,1 2-2,-1-3 3,-2 2 1,4 3 2,-2-6 1,1 0-4,-3-5-1,0 0 1,0-2 0,0 3 3,2-3 16,-2-1-17,4 2 13,-4-2-15,0-2-16,0 4 0,2-4 14,1 3-11,-3-1 0,2 4 11,2-1 1,-4 4 1,2-3 13,-2-3-11,1 2 1,-1-3 33,0-1-20,0 2 13,0 4-10,0-7-6,0 4-11,0-2 1,0-2 10,0 3-11,0-1-2,0-1 0,0 1-1,-1 3 0,1 0 1,0-2 0,0 3 17,0-3-17,0 0-12,0-2 9,0-1 1,0 1 1,0-4 1,-2-1 13,2-1 0,0 2 0,0 2 9,0-5-2,0 1 2,0-1-3,0 0 14,0 4-5,0-1-2,0-2-10,0 3-14,0-3 11,0 2-11,0-1 18,0 0-4,0-1 12,0 2 1,0 1-3,0-4-7,0 0 7,0 0-1,0 0 1,0 0-10,0 0-14,0 0-2,0 0 0,0 0 0,0 0 1,0 0 12,0 0-10,0 0-1,0 0-2,0 0 0,0 0-1,0 0 1,0 0 1,0 0 12,0 0 3,0 0 3,0 0-3,0 0-3,0 0-13,0 0-12,0 1-20,0 3 13,2 1 19,-1 2 19,5-1-16,3 4-1,-3 0 2,-1-5 8,0 5-8,1-2-3,-2 4 1,1-2-1,1-2 2,3 4 16,-4-3-16,1 4 13,-3-2 3,3-2-17,3 5 21,-4 1-23,1-4 0,-1 0-1,-3 2-2,4-5-20,-1 3 21,1 1-11,1-4 12,2 4-11,-5-3-4,1 4-13,4-5 16,-3 0 11,-1 1 2,1 1-1,-1-6 1,-3 1 13,0-3-13,-2 4-3,3-2-9,-1-1 12,2 2 2,1-1-1,-5 2 0,6-3 1,-4 6 1,3-5 0,1 4 0,-4-1 0,3-1-1,0 0 1,-1-3 10,-2 5-10,2-6 10,-4 0-10,1 3-1,3-1 14,-4-2-13,6 5 0,-6 2 0,1-6 0,1 6-2,4-5 1,-3 5-2,3-1-1,-6-3 0,5 1-2,-5-3 3,0 4 2,0-6-2,0 1 1,2-2-1,2 0-16,-4 0-3,0 0 0,2 2 0,1 1 15,-3-2 3,2 4-11,0-2 11,2 0-3,-3 0-8,3-3 9,-4 4 3,6 0 0,-6-4-2,1 2-1,3-2 1,-4 2 0,0-2 2,0 0 0,2 3-2,1-2-11,-3 3 11,2-3-1,2-1-13,0 2 12,1 4 1,1-5 1,-1 3-14,0-3 14,1 4-14,-1-2 3,-1-3-11,0 7 23,1-6-16,-1 1 16,-2-2-1,1 2 0,3-2 2,-4 3 4,1-2-1,-1 3 16,2-4-17,-2 1-2,3-1-2,-3 2-14,3-2 3,-1 0-13,2 0 7,-1 0-3,0 0-20,-1 0 7,2 0 3,3-2-55,-4 1 32,3-4 54,-3 0 1,2 3 0,-1 1 0,-1-6-1,1 6-13,-3-1 13,3-1 0,-4 1-12,1 1 13,-1-3 16,0-3-16,2 5 0,1-3 0,-3 1-3,2 0 3,1-4 3,-5 5 26,6-8-16,-6 3 13,5-1 0,-5-4-4,2-3-9,0 2 9,1 1-6,-1-4-15,-2 4 12,4-4-13,-2 4 4,1-2 8,-1-3 1,2 0 3,-4-1 0,0 1-14,2 0 14,-2-3-4,0 0-11,3 7-2,-3-7 1,0 7-13,0-3 13,0 2 1,0-1 12,0 4 7,0-1 12,0 2 9,0-6-9,0 5-6,0-1-23,0-4-1,0 4 1,2-5 8,-2 3-11,4-1-29,-4 2 27,0-2 2,2 0-3,-2 5 2,1-2 1,-1-4 19,0 6-6,4-1-11,-4 4 20,0-5-9,0 1-12,0 1 0,0 0 0,0 2-1,0-1-18,0 0 2,0 0-3,0 0-7,0-1 7,0-1 3,0 3 16,0-2 12,0 0-11,2-3 18,-2-1-3,0 2-3,0 3 0,0-2-10,0 1 13,0 1-3,0 1-11,0 5 17,0-3-19,0 1-19,0-1 3,0-3-3,0 6 6,0-5-6,0 2 3,0-3 14,0 7 1,0-6 1,0 4-2,0-3-1,0 2 1,0 3-14,0-5 0,0 3 3,0 1 11,0 0 1,0 1-1,0 0 1,0 1 1,0 1 0,0 1 16,0 0-16,0 0-80,0 0-81,0 0-51,0 0-108,0 0-210,-2 0-724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2.02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0 33,'0'0'107,"0"0"-58,0 0-49,0 0-16,0 0 3,0 0-36,0 0-39,-4 0 65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2.3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34 63,'-11'-24'72,"11"24"-20,0 0-16,0 0-36,0 0 0,0-2-23,0 0 21,0-1-8,0 1 10,0-2 26,0 4 10,0-1 16,0 1 4,0-2-1,0-1 36,0 1 50,0 2 25,0 0-23,0 0-19,0 0-10,0 0-20,0 0-38,0 0-56,0 0-29,0 0-59,0 0-39,0 0 3,0 0-3,0 0-33,0 0-19,0 0 29,0 0 65,0 0 36,0 0 10,0 2-7,0 1 27,0-3 6,0 0 9,0 0 2,0 0 0,0 0-31,0 0-33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3.5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0 281 13,'1'0'215,"5"0"-22,-1 0-17,6 8-75,-5 1 13,5 0-33,-4-5-6,4 8-23,0-4 4,0 2-27,-4-2 0,4 2 24,-4-3 74,3 2 13,-3 0-27,0-1-12,2 2-3,-1 2-17,-1 0 8,2-3-24,2 4-30,0 0 4,-2 3 4,6 1-14,-4 2 3,-4 0-31,4-1 16,0-1-14,0 0-3,-4-2 0,0 2-20,3-4 1,-3-2 16,0 2-23,-1-4 23,3 3 3,-2 0 0,2-1 1,-5 0 1,5 2-2,-2-2-13,2 0 12,-3-3 1,1 1 16,0-1 13,3-1 0,-5-1-28,1-1-1,-1-3-2,-1 4-17,1-3 2,1 0 5,-1 4 11,4-3-17,-3-2 17,1 3 0,0-4 2,2 7 10,2-4-11,-3-3 1,-1 7-3,2-7-9,2 1 9,-5-2-21,-3 0 0,3 0-19,3-2 42,-4-3 45,-3-2 11,4-3-24,-1 4-16,1-4-16,-5 4 0,5-3-2,-3 1-10,3-2 12,-4 4 1,1-2 3,-3-2-1,6 1 0,-6-2-3,2-2-15,-2 0 12,2-3-10,-2 1-13,3-1-29,-3-5-4,0 7-6,2-7 23,-2 5-21,0 2 21,0-3 23,0 0 19,0 7 3,0-6 0,-2 3 26,-3 0 4,-1 1-12,-1-1-19,1-4 17,-3 4-6,2-4-13,0 5-12,1-2 12,-5-3 3,2 4 1,0-3 9,4 2-10,-6-2-3,2-2-3,1 6-14,1-1 17,1-5-1,1 7 1,-4 2 0,3-4 39,3 4-6,-1 1-4,2-2 20,-3 7 6,5-8-39,-4 8 20,2-5 6,-1 1-16,1 2 16,-4-1 0,3 3 0,-1-6-16,-1 1-26,1 1 16,-3 1-3,1-4 0,1-1 6,-1 3 14,1 2 5,-1-2 20,1-3-3,-1 1-6,1 6-14,-1-5-12,1 1 22,1 3 3,1-2-3,1 6-16,-4-4-16,6 1-12,-3 3-1,3 1 0,-2-2 0,2 2 0,0 0-2,0 0-27,0 0-10,0 0-12,0 0-39,0 0-39,0 0-68,0 0-95,0 0-190,0 0-309,0 0-5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4.8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73-1 120,'0'0'417,"0"0"-62,0 0-35,0 0-37,0 1-52,0 7-108,0-1-31,0 4-7,0 3-30,0-1-10,0 5 10,0 0 10,0 0 3,-5 1-3,5 2 6,-6-2 6,3-5-9,3 5 0,-2-5-13,-2 3-1,2-4-2,1 3-10,1 2 0,-4-2-17,2-1-9,2 5-3,-5 2-13,5-2-3,-6 2 0,2-2 1,3 2 1,-3-5 1,-1-1 12,3 0 11,0-3-10,-2-1-13,2 0-4,-1-3-12,1 4 0,2-4-9,0 3-1,0-6 4,0 5 5,0-8 5,0 7 11,0-4-1,0-3 0,0 5 0,0 0 2,0-2 2,0-3 11,0 5 0,0-4 3,0 1 7,0-1-11,0 4 8,0-2-8,0-1-12,0 2-1,0-3-15,0 3 16,0-2-1,0 2 1,0 0 1,0-1 12,0 1-2,2 2-11,1-1-1,-3 0 0,2 0-1,2-3-11,-4 3 10,2-2-10,0-2-3,1 4-7,3-4-12,-1 4 16,1 0-4,-1 0 7,2 4-3,4 3 15,0-1 3,0 2 0,2-3 1,0 2 14,0 1-14,-2-1-1,3 2 1,-1-4 0,-2 1 0,0-3-2,0 2-11,-2-4 0,0-1 12,2 2 0,-6-6-2,3 0-10,-3 4 13,1-7 1,-4 1 0,1 0 0,-1 2 2,2-3-1,-4-1 0,0 0-2,0 4-4,0-4-44,0 0-29,0 0-20,0 0-10,0 0-61,0-9-56,0 7 19,0-8-91,0 2-205,-6-5-178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5.9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23 368 1379,'-4'0'567,"2"0"-211,0-7-84,2 4-198,-5-7-74,1 1-90,2-12-1,-1 0 52,1-9 17,2-1 22,0-3-15,0 3 15,0 7 1,0 2 1,0 2 0,0 10 27,0 2 33,0 6-1,0 2-3,0 0 0,0 0-3,0 0-7,0 0-35,0 11-13,5 6 0,1 4 87,-1 13-36,-1 0-6,5 14-45,-3 1-21,-5 5-27,3 0-10,-2 2 26,1-9 32,-3-4 16,0-6-3,0-9-10,0-1 42,0-8 13,0-6-7,0-2-13,0-6-9,0-5 0,0 0 19,0 0 13,0-8 6,0 0 29,0-5-96,0-4-23,-5-9-37,5-10 25,-4-4 6,3-6 13,1-7 14,0-2-1,0-1-33,5 0 17,6 3-19,-2 5-4,2 4 7,-2 6 3,2 8 6,-7 4 4,-1 9-4,3 4 23,-4 4-16,1 7 19,-3 2 29,0 0 26,0 0-16,2 7-37,2 5 17,-4 12 77,5 6-38,-5 7-11,0 5-21,0 8-4,0-1-9,0 10-12,0-7-1,0 3-1,-5-4-11,-1-8 12,3-4 20,-3-13 8,1-5 7,3-4 54,0-12-28,2 2-33,0-7-12,0 0-15,0 0 2,0 0-3,0-12-35,0-5-3,0-7-6,0-8-23,0-9 3,2-3 26,9-8 6,0 2-35,0 6-19,-2 1 9,6 1 16,-8 12 6,0 7 55,-1 3 10,-3 9 9,-1 5 0,2 2 17,-4 4 50,0 0 7,0 4-39,0 13-16,0 9-38,5 4 0,-5 13 31,0 6-6,0 5-25,0 5 0,0-7-41,0-6-20,0-4 61,0-12 9,0-11 46,0-5 2,-3-8-25,1-2 3,2-4 13,0 0-1,0-7-47,0-6-9,-4-7-112,2-10 9,2-8 7,0-12-49,0-4 19,0-6-19,0 4 15,6 3 65,-6 8 16,2 6 18,1 13 40,-3 9 3,0 9 13,0 4 52,0 4 65,0 4-27,0 5-26,0 13-44,0 7-17,0 8-6,0 6 13,0 4-25,0-3-1,0-1-1,0-5-12,0-4-10,0-13 23,0-8 12,0-1-9,-5-12-3,5 0-138,-4 0-143,-1-8-339,-1-6-547,2-6 500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7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51 358 809,'-25'25'716,"8"-17"-312,6 7-173,11-15-37,0 0-26,0 0-42,0 0-26,0 0-10,0 0-13,0 0-26,11-15-27,6 2-22,8-7 9,11-13 11,9 3-3,-1-7-19,9-9-63,0 5-43,3-4-67,-6 3-21,0 9-39,-11 6-123,-5 8-150,-9 12-73,-14 7-93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2:58.24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8 724 571,'0'-16'586,"0"2"-166,0 0-110,-2 1-67,2 0-74,-4 0-53,2-4-19,2 4-35,0-1-40,0-3-20,0-3 11,0 2-9,2-3-1,2 0 10,-2-3-10,1 1 13,3 2 7,-6-3 9,5 1 13,-5 5 0,2-1 0,0 1 19,-2 4 7,4-3-13,-4 4-20,0-3-6,0 7-16,0-3-16,1 1-11,-1 0-2,4 3 12,-4-3-12,2-1 12,2 0-2,-3 4-14,3-5 14,2 1 3,-6 2 0,5 1 2,-5 1-2,0-1 16,0 5 4,0 1-17,0-2 10,0 5-13,0 0-1,0 0-22,0 0-12,2 0-23,-2-1-6,2 1 9,-2-3 52,3-2 3,-3 3 48,2-3-3,-2 0-13,4 3 7,-4-1-13,0-2-23,2 2-3,-2 1 0,0-1-19,3 1 6,-3 2 12,0 0-2,0 0-9,0 0 11,0 0 1,0 0 0,0 0-1,0 0-3,0 0 1,0 0-13,0 0 13,0 0 0,0 0 3,0 0 12,0 0-8,0 0 9,0 0-12,0 0 1,0 2 27,0 1-29,0 2 0,0-4-13,0 4 13,0 3 34,0 0 1,0 6-3,0-1-16,0 1-13,0 2 1,0 0-2,0 0-1,0-2 12,0-1-1,0-4-10,0-2 1,0-2 0,0-5 0,0 0 13,0 0-3,0 0 6,0 0 0,0 0-19,0-4-1,0-2-21,0-4-1,0-4 20,0-3-42,0-5 1,0-1 31,6-1 2,-6 3 11,2 3 19,-2-3 13,0 7-3,0 1-10,0 2-3,0 4-15,0 1 15,0 5 0,0 1-3,0 0-13,0 0-1,0 0-2,0 0-23,0 0-3,0 0-28,0 0-13,3 0-14,-3 0 20,0 1 64,2 4 26,2-4-10,-4-1-16,0 2 2,0-2 27,0 0 6,0 0-10,0 0-25,0 0-93,0 0-94,0 0-139,0 0-169,0 0-329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0.0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6 234 1162,'-4'0'637,"2"0"-175,2 0-93,0 0-70,0 0-81,0 0-97,0 0-76,0-2-45,0 2-3,0-5-39,0 1-15,0-6 2,0-1 30,2 0 3,2-5 22,1 0 0,-1-2 2,0 5 1,1-4-1,1 5 0,-6 4 1,5 2 13,-5 1 13,0 0-7,0 3-20,0 2-2,2 0-13,-2 0 13,0 0-1,0 0-19,0 0 5,0 0-8,0 7 23,0-1 24,0 10 33,0 0-6,0 3-3,0 5-26,-2-1 4,-3 0-10,1-3-14,2-2 1,-2-2-1,3-2 11,-3-1-10,2 3-1,2-7-2,0 3-1,0-8-18,0 3-6,0-5 2,0-2 9,0 0 14,0 0 25,0 0 7,0-2-29,0-5-3,0-4-22,0-3 21,0-8-12,2 1-13,7-8 23,-3 1-16,4 3-3,-2-1 9,-1 1-3,-1 4 16,3 0 1,-8 8 1,3 1-1,-2 6 0,2 1 1,-4 5 21,0 0 6,0 0 2,0 6-28,0 11 51,0 4-26,0 13-12,0 5-6,0 3-10,0 1-48,0-7-70,0-4-32,0-2 76,0-9 74,0-6 22,0-4 13,0-4 0,0-5-9,0-2 18,0 0 17,0-2-7,0-9-47,0-8-7,0-5-58,0-5 4,0-4 0,1 0 28,5-7 1,1 4 12,2 3-7,-1-2 1,1 5 16,-2 4-26,-1 3 7,-1 8 10,1 5 12,-5 3 13,-1 7 12,4 0 14,-4 0-20,0 5-16,0 7 45,0 3-19,0 8 3,0 8-16,-5 7-16,1 2 0,-2 0-3,1 1-39,3-4-12,-3-6 54,3-6 29,-4-2 3,1-4 6,-1-6 0,6-4 7,-3-7 0,3 0-1,-2-2-2,2 0-1,0 0-6,-4-5-18,2-7-17,-1-5-77,-1-4 8,4-1-1,0 0 2,0 0 11,0-1 9,0 0 10,2 5 15,0 1 22,3 5-1,-5 8-27,4-4 3,-4 8 15,2 0 10,1 0-2,-3 9 3,2 4 50,2 6 49,1 3-26,1 5-21,-3 3-52,3-1-4,3-3-44,-3-3-35,-1-4 19,0-6 64,-3-2 4,-2-9 34,0-1 26,0-1 9,0 0 20,0-8 28,0-6-92,0-8-29,0-7-54,0-4 3,0-3 20,0-6 12,0-1-13,0 4 6,0-3 13,2 7 12,-2 5 0,0 11 2,0 4 0,0 5 15,0 5-3,0 5 0,0 0-13,0 0 0,0 7 0,4 5 25,-2 15 23,1 2-26,3 10-6,-1 3 10,1 2-26,-1 4-19,-1 1-42,1-6-28,1-5-32,-3-8 98,-3-8 23,2-10 39,-2-9 15,0-2 0,0-1 23,0 0 18,0-1-19,0-10-76,0-2-9,-2-9-71,-7-8 17,4-7 5,1 2 36,-5-8 22,2 2 29,-4 3-26,5-2 0,-1 10-3,3 4-1,3 6-12,-3 7 12,4 7 0,-2 3 1,2 3 16,0 0 3,0 6 7,0 12 12,0 7-10,6 10-5,-1 6 4,2 4-27,1-2-13,1-1 11,2-2 2,-6-8-63,-1-5 53,-1-5 10,-1-13 23,-2-1-4,0-6-7,0-2 30,0 0 21,0 0-63,0-10-41,0 1-80,0-5-67,-2-6-107,-1 0-185,-1 1-234,-1-3-487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1.5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8 402 26,'-3'-13'333,"1"-1"-115,-2 1-25,4-3-14,0-3 6,0 0-15,0-3-46,0 2-4,0-3 10,4 2 26,-2 0 59,1 7-33,3-5-10,-1 3-14,1 0-26,-1 0-48,-1-1-17,5 0-18,-2 4-8,2-1-18,-1-1-23,-1 6-16,2-2 13,-2 4-14,3 1-11,-3 3 5,4-1-16,-4 1-12,2 2 19,-1 1 32,3 0 0,-4 0 22,2 0-22,0 0-10,0 0 10,2 0 19,0 8 0,-4 0-18,4-2 0,-3 2 32,1 3 5,-2 0 1,4 1 28,-5-2-38,4 5 6,-2-1-22,3 2 6,-4 1-19,2-3-16,-2 4 16,4-3 13,-5 2-11,5-3 0,-4 3-2,-1-4-1,5 0-21,-6 3 6,2-5 13,-1 0-1,1-2-12,2 1 4,-3-2-11,1-1 20,-1 2-10,1-1 0,-2-3 0,4 1-3,-7-1 16,4 0-2,-1-2-14,-3 2-6,4 1-1,-3-3-12,3 2-1,-6-4 7,5 2-6,-5-3 16,0 2 15,0 1 4,0-3 4,0 2 12,2-2 0,-2 0 3,0 0 0,0 0-6,0 0-13,0 0-16,0 0-64,0 0-36,0 0-36,0 0-39,0 0-120,0-7-191,0 4-487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2.0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2 153 380,'-2'-8'470,"2"3"-341,0-4-129,0 1-16,0-4 13,0 0-14,0-2 4,0 1-58,0-3-89,0 0-29,0 3 84,0-1-74,0 0-47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8.47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217 682 115,'0'0'323,"0"1"-91,0 2-99,-4-3-110,2 4-23,2-3-13,-5 1 13,5 1 10,0-3-8,0 0 34,-4 0 62,4 0 29,-2 0 9,2 0-5,0 0-11,0 0 17,0 0 16,0 0-32,0-3-63,0 1-6,0 2-26,0 0-6,0 0 2,0 0 4,0-1-3,0 1 3,0-4 0,0 4-3,0-3 15,0 2 21,0 1 9,0-2 13,-3 0-1,1-3-51,2 1-12,0 1 21,0 1-2,0-2-7,0 4-10,-4-4-6,4 3-10,0 1 10,0 0-11,0 0-2,0 0-1,0 0 1,-2 0 0,2 0 16,0 0 13,0-3 0,0 1-6,0 2-22,0-2 2,0 2 13,0 0 0,0 0-12,0 0 8,0 0-9,0 0 0,0 0 16,0 0-6,0 0 6,0 0 7,0 0-1,0 0-2,0 0-1,0 0-18,0-1 8,0 1-12,0-3-1,0 3-1,0 0 2,0 0 2,-3 0 14,3 0-12,0 0 18,0 0-6,0 0 3,0 0 0,0 0-3,0 0 4,-2 0-8,2 0-12,0 0-2,0 0-11,0 0 1,0 0-4,0 0-10,0 0 7,0 0 16,0 0 3,0 0 1,0 0 1,0 0 14,0-4 19,0 3-34,0-1 18,0 2-6,0 0 0,0 0-10,0 0 13,0 0 0,0 0-13,0 0 10,0 0-10,0 0 13,0-3-3,0 3-11,-4 0 0,4 0 1,0 0-3,0 0-2,0-3-20,0 2 9,0-3 12,0 1-12,0-3-6,-2 2 17,2-2 2,0 3 2,0-6-2,-1 2-1,1-1 1,0-1 0,-4 2 13,2-5-10,2 4-1,-4 1 11,3-4 0,1 0-12,-6 2-1,6-3 2,0-1-2,-4 3-1,3-5-15,1 6 3,-4-4 10,4 2 3,-2-2 0,2 1 3,-4-3 0,4 6 1,-1-4-1,1 4-2,0-3 0,-2 4-1,2-2-19,0 2 3,0 0 16,0-2 12,-4-1 4,4 5 7,-2-1 2,2 1 1,0 3-10,0-5-15,-3 4 0,1-2 0,2 6 2,0-3 13,0 2-14,0 1 11,0-2-10,0-1 0,0 1-1,0 2 2,-4 0 8,4-1-11,0 1-1,0 0-1,0-4-2,0 4 0,0-4-16,0 4 16,0-2-13,0-1-3,0-4 6,0 6 10,-2-4-10,2 1 10,0-1-9,0-2 12,0 6 16,0-7 0,0 6-3,0-1-10,0-6-3,0 4 0,0 2-16,0-2 0,0 2 13,0 1-13,0 2 14,0 0 2,0 0 12,0-2 10,0 2 7,0 0 6,0 0-7,0-1 7,-3 1-3,1-3 6,2-1 22,-4 3-22,2-1-9,-1-3-26,1 3 16,0-2 3,2 3-19,-5-1 26,5-1-1,-6 1-3,6 1-12,-5-3 0,-1 0-11,1 0 20,-1-4-22,-1 5 25,2-4-12,-5-3-13,-1 4-3,4-2-27,0-3 30,1 3 19,1 1-19,-4-2-32,7 4 14,-2 2-1,2-2-25,1 1 2,1 4-5,0 0-13,0 0-42,0 0-95,0 0-88,0-2-124,7 2-92,4-3 54,0-4-214,-2 6-296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09.3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47 481 747,'-2'-6'635,"-3"-2"-287,-1-5-145,1-3-149,-1-6-54,1-4 0,-1-3 0,5-4 1,-5-7-2,1-2 2,5-2-1,0 1 2,0 0 40,0 5 36,0 4 32,0 10 20,0 5 51,0 11 44,0 4 16,0 4-4,0 0-90,0 0-90,0 4-57,0 9-54,0 9 54,5 5 20,1 4-18,-5 0-1,5-1-1,-4-4-2,1-5-1,-3-4 3,0-8 0,0-4 19,0 0 7,0-3 5,0-2-31,0 0 0,0 0-92,0 0-35,0 0-81,0-2-101,0-3-156,2-1-296,2-2-562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0.5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-2-2 795,'0'-2'687,"0"2"-228,0 0-203,6 0-252,-4 7-4,3 6 0,6 4 145,0 2 24,2 6-34,3 5-74,-5 2-22,4 4-38,1 0 15,-3 5 36,7-4-17,-9 7 23,2-5 22,-2 6-3,-6-6-3,1-4-17,-3-4 10,1-3-3,2-6-29,-5-6-32,3-2 7,-4-7-10,2-2-29,-2-4-6,0-1-6,0 0-65,0 0-28,0-1-33,0-11-36,0-5-75,0-4-159,3-1-71,-3-1-89,2 0-117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0.8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1253,'0'0'569,"0"0"-227,0 0-112,0 3-52,0 6-101,2 4-25,3 8 57,1 9 20,-1 4-20,3 5-39,1 3 4,-2 1-7,4 1 3,0 0 13,-4 1-13,-1-4-23,1-1-6,2-7-30,2-6-11,-5-6-16,-3-5 3,3-2 1,-1-6-4,-1 0-3,-4-7-10,0-1-63,2 0-58,-2 0-64,0 0-40,0 0-107,0 0-116,3-4-181,-3-8-380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1.1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-3-3 450,'0'12'743,"2"4"-388,4 2-140,5 9-19,0 3 34,-2 3-36,7 4-78,1 2-12,-1 0-11,0-3-22,-1 0 10,0-1-8,-3-4-8,1-1-20,-4-5-13,-1-2-10,-3-1-6,1-5-14,-5 1-1,3-2-1,-2-2-29,2-1-115,-4-2-116,1 1-154,3-4-210,-4-3-452,0-5 519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1.4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1-2 717,'3'0'411,"5"11"-150,1 5 9,4 6-26,-1 7-29,1-1-57,7 7-9,-7-3-49,4 2 17,-5-3-43,1 1-16,2-1-39,-3 0-3,-1-7 29,0-2-35,0-5-9,-3-3-2,-3-1 1,1-5-23,-1 0-3,1 0-61,-6-2-129,5-1-94,-5-3-172,0-1-253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8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105 265 565,'-31'44'672,"3"-7"-399,11-9-75,1-10 31,7-3 17,4-13-71,5 1-116,0-3-58,0 0-1,0 0-1,0 0-29,14 0 30,2-11 98,12-1 64,6-10-62,10-3-84,1-11-16,8-7-123,0-2 4,0-4-62,2 4-104,-2 4-80,-2 7-130,-7 5-101,-10 9-3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1.8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-4-10 915,'-2'-1'781,"-2"1"-315,4 0-220,0 0-130,0 0-109,0 0-7,0 0-65,9 11 65,2 4 42,4 2 97,5 10-26,-5-2-17,7 7-9,-6 0-7,6 3 29,-9-1-48,3-3-4,-3-4 4,-2 3-26,0-8-26,-6-1-8,1-5-2,-1-2-1,-1-1-42,-4-2-87,4 1-97,-4-4-113,0 2-212,0-4-442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09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0 943,'2'14'652,"-1"8"-235,5 2-97,-2 3-22,1 7-54,1-1-90,-6 2-41,5 1-30,0-4-55,-3 2-28,4-1 0,-1-3-12,-3 2 14,4-4-2,-3-4 0,-3 0-39,0-7-95,0-1-26,0-5-59,0 1-169,0-6-229,0 5-379,2-5 307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3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0 707,'0'0'1508,"0"0"-1056,0 0-255,0 9-56,0 4 3,0 8-51,0 9-36,0 0-28,0 4-28,0 0 13,1-3-14,3 2-1,-4-3 1,0 1 0,0-7-4,0-2-21,0-6-77,0-2-65,0-5-35,0 1-78,0 0-147,0-7-227,0 4-331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6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89-2 1928,'0'9'606,"-2"6"-380,-3 2-40,-1 5 19,1 4-58,-2 3-64,1 2-55,2 4-8,3-3-5,-5 3-12,2-4-2,3-2 11,-5 0 4,1-6-16,-1 2-15,1-4-10,-1-1-55,1-1-76,3-3-87,-2-2-102,2-2-127,1-2-101,1-3-176,0 0-36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2.88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62-2 724,'0'7'795,"0"4"-368,2 3-181,-2 4-45,0 4-78,3-1-46,-3 2-19,0-4-38,0 3 5,0-4 7,0-1 10,0 3-6,-7-3-36,2-3-29,-6 7-90,2-5-72,-1-2-45,5 7-92,-4-8-151,3-1-182,1-6-82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3.09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90 0 1938,'0'13'486,"-6"0"-282,1 5-53,-1 5 0,1 0-45,-1 2-64,4 0-39,-3-2 0,5-2 13,-6 0-14,3-7 11,-3-2 6,4-3-19,-1-1-3,1-5-157,-2 2-101,1-5-42,-3 0-164,-3-3-787,-2-6 568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4.5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1977 533,'0'-10'508,"0"-2"-179,0-5-104,0-2-40,4-1-15,-4-3-44,0-2-12,5 1-7,-3-6-13,0-4-14,4 1 4,-1-3 16,1-3 0,3 0 23,-4-3-17,-1 3-13,1-4-23,4-2 3,-3 2 26,1 0-32,0-1 6,3-1-19,1-2-28,0 3-4,-2 1-8,5 1-14,3 4 0,-8 0 0,11 3-14,-5 0 14,5-1 9,-2-2-9,0 1 0,4 2 0,-4-2 4,4 1 8,-4 4-10,4 1 20,-3 1-12,3 0-10,-4 2 0,4-2 11,1-1-10,3-1 24,3 0-25,2-3-17,-2 0 17,1 2 0,-1 3 1,-4 1 15,1 8-16,-8 3-1,-1 1-2,-5 6 1,-1-1-14,0 5-10,-3 1 1,-1 0 12,8 1-6,-8-2 4,4 0 12,0 0 1,5-2 2,-3-3 13,3 3-10,-1-4 29,5 2-32,-2-1-2,1 4-20,-3-2 3,6 0 0,-7 2 17,-1 1-11,3 0-16,-5 3 13,-1-1 0,2 2 0,4-2 16,-5 0 11,1-1-10,4 1-1,-3 2 1,-5-2 0,6 4 1,-2-3-1,3-1 0,-5 4-1,2 1-2,-2 0-14,2 0-6,-3 0 2,3 0 20,2 0 13,-2 0-1,3 0-1,-1 0-11,-1 0-9,3 0 9,-3 1 3,1 3-1,-2-3 0,3-1-2,-5 0 2,-2 0 1,2 0-1,-2 0 2,-3 0-4,-1 4-7,-1-4-37,1 0-7,5 0-35,-5 0-26,6 0-39,-7 0 10,7 1 28,-2-1 10,-2 5-16,-2-2-14,-3 2-16,2 6-78,-4-2-245,0 6-114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5.9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0 234 759,'5'-8'492,"1"0"-183,1 2-78,6-4-19,3-1-11,6-2-59,-2 4-28,11-4-5,0-4-18,8 1-49,-5-2-8,7 4-33,-3 1 37,0-4 52,-1 6-7,1-1-35,-7 2 7,2 0 15,0 3 10,-4 3-41,-5-1-28,1 3-11,3 2-16,-1 0 0,4 0 4,2 0 12,2 0 25,1 0 18,3 0-43,1 5-2,0-2 1,6 4-1,-8-4 1,6-1 1,-2 6-2,-2-4-11,-2 6 11,-3-4-10,-6 4 12,0 0 0,1 2 2,-3 1 14,-1-1 9,-3 1-15,-1 1-10,0 0-19,0 1 19,-4 2-1,2 0 1,2 0-16,0 3 5,6-2 11,-5-3 1,3 6-1,1-4-19,1-1 19,-5 5-3,-3-8-23,0 3 7,-7-2 3,0-5 15,2 8 1,-3 0 13,1-1-12,2-1 2,-6 5-1,6 3 23,-3-3-25,1 6-4,2-1-18,-3 0-26,1-3-32,2-1 25,-6-1 46,6-2 8,-4-1 1,-2-3-16,2-1-3,-2 3 2,2-3 5,-2 0 8,2 0-9,-2 4 13,2 1 0,-2-2 12,2 6 17,0-1 0,-4 5-29,4-2-2,-2-1 0,2-1-1,-3 4-17,-1-2 17,2-3 0,-2 1 0,1-2 3,1-1 8,2 3-8,-6-6 0,6 5-13,-7-4 1,7-2 12,-2 5 11,2 0-7,-4 0-4,0-1-45,3 3 9,0-5 4,-6 4 29,2-1 3,-1 2 1,1-4 0,-3 2 12,3-1 13,-4 5 41,1-1-25,-1 2 19,0 0-42,-2 0-18,3-2 0,-1 2 2,-2-3 20,4 0 2,-2-6 11,1 5-4,3-5-16,-6-2-16,2-1 0,1 5 2,-1-5 14,2 7 9,-4-5-2,0 3 5,0-1 11,2-4-20,-2 0 3,0-1-9,0-2-10,0-2-1,0-3-2,0 0-45,0-4-15,-2 1-4,2-2 0,-6 0-10,6 0-35,-5 0-74,-1-2-123,1-3-386,-1-1-436,-1-1 471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16.2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2000,'0'4'631,"0"0"-399,0-3-130,0 1-31,0 3-71,0-5-16,0 1-64,5-1-197,1 0-192,-1-1-149,-3-6-374,2-2 408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28.75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50 542,'0'0'672,"0"0"-233,0-4-123,0 4-66,0 0-65,0 0-43,0 0-45,0 0-36,0 0-26,0 0-15,0 0-20,0 0-15,0 0-18,0 0-12,0 0-16,0 0-20,0-2-6,5 2 87,3-2 23,1-1 35,-2 1-26,4 2-30,0-1 0,0-3 18,-2 4-17,6-1-3,-4-4 26,-2 5-23,0-2-2,2 1 2,0 1-1,-4-7 21,0 6-11,2 1-11,2-2 1,-7 0 14,5 2 0,2 0-15,0 0 28,-4 0-3,4 0-7,0 0 17,-3 0-20,-1 0 0,2 0-3,-2 0-11,2 0 1,-5 0-1,5 0 11,-3 0-12,-1 0-1,1 0 3,1 0 6,-2 0-9,3 0-13,-3 0 13,4 0 0,-7 0 0,4 0 0,-1 0 0,-3 0 0,3 0 2,-1 0 0,-2-3 0,7 3 1,-4-1 10,3 1-10,-3-5-1,1 5-2,-1 0-1,3-1 0,1 1 0,-6 0-12,6 0 12,2 0-2,-5 0 1,1 0-11,0 1-26,-1-1 20,3 5 17,-2-5 2,3 0 1,-7 1 9,6-1-10,-3 0 0,5 0-2,-6 0-1,-1 0 3,5 0-1,-4 0-12,3 0 12,1 0-21,-5 0 20,1 0-17,4 0 16,-3 0-13,-1 0 13,1 0-1,-6 0-12,3 0 15,1 0 0,-2 0 0,1 0 0,-1 0-9,2 0 10,1 0 13,-3 0-10,2 0 1,1 0-3,-3 3-1,4-3 0,-5 2-3,5 0-20,-2-1-12,1 3-1,-5-1 20,2-3 14,1 1 2,-3-1 0,0 2 16,2 0 0,2 1-15,-2 2 2,1-4 10,-1 4-11,4-3-2,-1 4-3,-3-2-23,7 0-3,-9 0-10,6 1 23,-5-3 3,3 0 1,-4 1-2,2-2 14,0 3 2,-2-3-2,0-1-1,3 6 0,-3-6-2,2 2 3,2-1 4,-2 2 18,1 2-22,3-1 0,-4-1 0,1 2 0,3-2 0,-6 2-18,3 1 5,1-5 10,-2 1-13,-2 1 13,4-1 1,-4-2-17,1 3 16,-1-3-1,4 0-12,-4 1 14,2 3-1,2-3 3,-4 1 1,5-1 12,-5 8 6,2-8-19,1 6-17,-3-2-28,6-3 9,-6 3 17,0-4 18,0 3-1,2-4-18,-2 0 19,0 0 1,0 0 1,0 0-1,0 0-15,2 1-24,-2 3 29,3-3 10,-1 1 3,2-1-1,1 4 1,-5 0-3,2-3 3,2 2-3,-4-2-3,2 1 1,1-3 2,-3 0 2,0 0 21,0 0-4,0 0 4,0 0 9,0 0-3,0 0 4,0 0-11,0 0-2,0 0-1,0 0-3,0 0-3,0 0-10,0 0-1,0 0 2,0 0-4,0 0-4,0 0 1,0 0 2,0 0 0,0 0-34,0 0-72,0 0-75,0 0-106,0 0-224,-3 0-679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0.1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188-2 791,'-28'34'642,"-2"-1"-362,7 3-189,-2 6-6,0-9 26,6 3 28,2-6 13,9-5-6,-1-6-74,4-13-72,5-6-64,0 0 2,0 0 46,5-6 16,15-14 0,5-9 120,8 0-37,-5-7-83,6-5 0,-6 8-9,-1 8-14,-7 3-12,2 3-7,-5 2 26,-3 7-14,-6 4-28,-2 5-32,-3 1 70,-3 0 20,0 0 52,0 0 3,0 0 13,0 0-16,0 0-1,0 1-18,0 5-33,0-4-16,-3 3-38,-6-2-82,1 8-146,0-5-232,-3 7-252,2-2-23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43:33.2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97-1 51,'-2'0'822,"2"2"-334,0-2-162,0 5-81,0-2-38,0-2-19,0 6-39,0-2-36,0 1-4,0-2-12,0 6-17,0 0-9,0-1-7,0 9-16,0-2 4,0 1-4,0 1-10,0 7 0,0-3 1,0 3-11,0 4 14,-5-3-7,5 2-10,-6 2 1,3-6 5,1 6-2,-4 0-27,3-4 1,1 3 8,0-3-11,-3 3-23,1-8 23,2 4 2,-3-1 23,5-2-12,-6-6-13,3 1 0,1-4 2,-2 3 11,4-3-11,-2 0 1,2-1 16,-2 6-16,2-1-3,-3 0-2,3 5-1,-2 4 1,2-1-9,0 2 11,0 1 2,0-2-1,0 1 11,0-1-10,0-1-2,0-4 0,0-4 1,0 2 0,0-1 0,-4-5 0,2 5 2,2-5 10,0 3-13,-3-5 0,3-3-3,-2-1 0,2 2 1,0-1 2,0-3 1,0-2-1,0 2-1,0-4-2,0 7 3,0-6 0,0 0-1,0 7 1,0-8 0,0 1 3,0 4-2,0-2 2,-4 0-1,4 0 14,-1 4-14,1-5 0,-4 4-1,4 0 1,-2-1-1,2-1-1,-4 1 1,4-2-1,-1 1 2,1-4 14,0 2 3,-2-3 0,2 0 3,0 0-19,0 0 13,0 0-13,0 0 10,0 0-10,0 0 0,0 0 19,0 0-21,0 0-1,0 0-2,0 0-1,0 0-22,0 0 3,0 0-7,0 0-18,0-3-61,0-3-54,0-4-68,3-3-26,8-2-83,4-6-446,-2-1-812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0.53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522 27 4,'0'-2'353,"-4"2"312,4 0-275,-3-2-107,2 0-57,-2 2-19,0 0-71,0-1-13,-1-2-39,0 2-6,0-2 35,-1 3 29,0-1-7,1 1 15,-2-1-38,2 1 13,-5-1-17,2 1 19,2-3-13,-4 3-26,-1 0-25,2 0-3,-2 0-32,-4 4 4,-1-2-31,-1 6 17,-5 2-15,0 3 13,1-1-16,-2 1 0,-1 4 16,2-1 0,3 1-16,0 5 0,-3-4 0,4 4 1,1-3 11,-1 5-10,0-1-2,3 0 2,0-3 14,3 2-13,1-3 10,0 4 6,2 0-16,-2 2 9,2 3 1,-1 5-11,1 1-2,2 1-3,2-2-1,0-1-11,4-3-1,-3 2 14,3-4-10,0 3 12,0-4-4,0-2 1,4 2-15,3-3 14,-3 0-18,2 0 7,2-4-4,-2 1 6,3-1 10,-1 0 1,0-4-1,1 3-13,-2-3 13,1 1-19,4-4 10,-3 1 11,0 1-21,3-4 9,-2 0 1,3 2-7,1-2 17,0 0-2,3-1-15,-3 0 17,4 3-12,-1-5 14,4 2 2,-2-2 1,-1 3-2,-1-6-1,1 4 0,0 0-2,-1-1 0,1 0 0,-3-5 0,1 5-1,-4-6 1,3 3-10,-4-2 10,5-2 2,-2 0 0,3 0 2,-3 0 0,4 0 0,-1-2 11,1-3-12,3 2-1,-5-1 1,1 2 0,-5 1 0,1-5 0,-3 4-1,-2-2 12,-2 0 1,2-2 0,1 1 6,1-1 3,2-2-19,1-4 12,1 3-15,3-1 2,-3 0-1,3 0-1,-7 3 0,-1 0 1,-1 1 2,-3 3-1,-1-2 14,-2 3-4,1-1 1,1-1 5,0-2 7,0-4-6,0 0-6,2-2-12,-2-1 0,2 2 1,1-2-2,-3 4-1,-2 2 1,2 0 0,-4 1 0,1 2 0,2-2 1,-3 6 1,0-7 0,0 6 0,1 1-1,-1-3 0,3 0-1,-3 0 0,0 0 1,0 0 0,0-4-1,2 4-2,0-3 1,-2 4-1,0-1 1,2-2-1,1 4-1,-3 1 2,0 0 1,0 0 12,0 0 10,0 0 7,0 0-1,0 0-7,0 0-5,0 0-3,0-2-1,0 2-9,0 0-1,1 0 11,-1 0-10,0 0 0,3 0 9,-3 0-10,0 0-2,0 0-1,0 0-11,0 0 9,0 0-13,0 0-6,1 0 7,1-2-4,5 0 19,1 2 9,2-4 4,0 4-1,1-3-11,-1 2-1,0-1-1,1 1 1,3-1 2,-1-2 1,2 2 0,4-2 8,4 1-11,4 0 0,1 1 34,2 0 1,-2 2-10,-1 0-14,-2 0-11,-7 0 0,1 0 16,-1 0-4,0 0 0,-1 4-10,0-2 2,-2-1-1,1-1 9,-2 0 4,3 0-15,-3 0-1,1 0 2,6 0 16,0 0-18,6-1-2,1 1-1,6-2-10,-3 2 13,3 0 0,-1 0-1,-2 0-11,-4 0 12,1 0 2,2 0 11,-4 0-12,1 0 1,0 0-2,-3-2-1,1-1 1,-2 1 15,-2-2-13,1 1 0,-6 1-2,3-2-1,0 4-2,-5 0 0,4 0 3,0 0 0,2-1 19,2 1-17,-2-2-1,1-2-1,-1 0 0,0 2 1,2-3 2,-4-3-3,5 4 2,-2-3-1,-6 1 15,1 0-16,-6 5-1,-6-1-15,0 2 15,-2-1 0,0 1 0,-2 0 1,0 0 3,0 0-1,0 0-1,0 0 2,0 0 0,0 0 1,0 0-1,0 0-1,0 0 13,0 0-15,0 0-3,0 0-37,0 0-13,-4 0-12,0 0-19,-7 0-69,-1-4-149,-4-2-203,-5 0-185,-2-1-683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3.1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10 660 100,'-1'-2'248,"1"2"342,-3 0-176,3 0-118,-1 0-48,1 0-41,0 0-51,0 0-43,0 0-12,0 0-24,0 0-25,0 0-17,0 0-25,0 0-10,0 0-23,0 0 4,0 0 6,0 0 13,4 3 61,-1 2 52,-1 0-16,3-3-14,0 5 4,-1-3 6,3 2-33,-1 0-21,2 2-17,-2-3-19,1 2-3,3 0-13,-2-1 11,2-2-17,3 3 0,-3-2 17,2-4-11,1-1 13,-2 0 0,5 0 3,-4 0 20,2 0-1,1-6-19,-3 3 0,1-1-3,-3 4-10,2-4-9,-2 4 16,3 0 0,-1-4 2,2 4 1,5-2 0,3 1 0,5-5 69,1 3-11,6-4-20,-2 0-19,-2 3-7,-4-1-12,-7 1-1,-3 1 1,-6 3 0,0 0-2,-3 0 2,2 0 0,-7 0 0,3 0 0,-1 0 2,3 0-1,-6 0 0,4 0 1,-1 0 0,-3 0 1,6 0 0,-3 0 10,1 0-10,3 0-1,-2 0 1,4 0-1,1 0 1,0 1 16,4 4-16,0-2 0,1-2 10,3 1-13,-1-1-1,-1 2 1,1-3 2,-2 0 1,0 0 16,1 0-6,-3 0-10,0-3-1,2 2 0,-2-2 2,3 3-1,-3 0-3,-2 0 0,3 0-3,-3 0-10,-1 0 10,2 4 1,-3-1 2,1-2-1,-2 3 1,-4-4 1,1 2 1,1-2 0,-3 0 14,5 0 0,-4 0 9,4 0 0,-1 0 1,-2 0-7,2-2-7,0-3-11,1 2 1,-3 0-2,2 2 0,-2-1-1,2 1-2,0-2 1,1 1 2,-3 1 2,1-2 1,-2 0-1,1-1 14,-2 4-3,3 0 0,-3-4-1,-2 2-11,2-2 0,0 1-1,0 1-1,1 1-2,-1 0-10,0-1 10,-3-2-9,4 4 11,0 0-1,2-2 0,-3 1 2,1-3 1,-3 1 12,5 2 6,-2-3 9,-1 3 7,0 0 12,-2-4 26,0 2 37,3 2-32,-5-6-16,2 7-18,1-6-10,1 5-3,-4-3-2,5 0-14,-5 0 1,4 0-1,-4 1-13,4-4 1,-3 1 0,2 1 10,-3-4-1,2 3-10,-1-2 11,2 0-10,-3 2 15,4-3-5,-4 1-1,0-2 4,0 3-13,0-2 0,0 1 0,2 2-1,-2-2 0,2 0-2,-2 2-3,0 0 0,0-2 0,0 2 0,0-2 2,0 2 1,0-2 0,2 0 3,-2 2 9,0 0-10,0-3 11,0-3-1,0 2-9,0 1 13,0-1-1,0-1-13,-2-1 0,0 5 11,0-3-12,-2 0 11,1 1-11,3 2 0,-1 0-1,1 0-1,-2 1-2,2-4-9,0 2 9,0-1-9,-3 0 11,2-1-1,1 0 0,-3 0 2,2 2 0,1-3 3,-4 3 9,4-5-8,-3 4-3,1-1-1,2 0-4,-2-2-8,0 2 11,2 3-2,0-3 1,-3 2-13,3 0 11,0 3 3,0 3 0,0-5-1,0 6 2,-1-3 0,1 0-1,0 3-2,0-4-9,0 4 9,0-3-10,0-2 10,0 3-8,0-2 11,0 0 3,0-1 0,0 2 9,0 4 1,0-4-10,0 4 0,0 0 0,0 0 0,0 0 0,0 0-1,0 0-1,0 0 0,0 0 0,0 0 2,0 0-2,0 0 0,0 0 0,0-3-1,0 3-2,0 0-1,0 0 1,0 0 0,0 0-1,-1 0 0,1 0 0,0 0-12,0 0-7,0 0 3,0 0-12,0 0-6,-3 0-13,3 0 10,-2 0-7,2 3-3,-2-3-21,-3 0-45,0 1-32,-7 2-98,1 3-377,-7-1-539,-3 0-591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5.9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424 582 530,'-7'3'581,"-5"3"-269,0-3-107,3 1-81,-4 0 56,2 2 47,-2-4-88,-1 1-3,1 0-20,-4-2-6,0-1-36,2 0 6,-3 0 33,1 0-1,-1 0-3,1-1 0,-2 0-39,2-3-13,1 1-6,0-1-22,-2 1-1,2-4 7,2 4-10,0-5-21,1 0 24,1 1 1,2-3 5,0-2-21,3 2-10,1-1-3,-1-2-16,6 4-12,0-2 15,1 3-3,0 0-9,0 1 0,0 0-4,0 1 4,5-2 3,4-1-13,3 3 31,-2-4-10,4 0 14,3 1 1,1-5-1,8 1 22,-2-1 0,5-2-22,1 0-22,4-1 22,1-1 10,0 0-10,-3 3-1,1 1-18,-2-3 18,-2 7-11,-2 1-4,0 2 16,-3-1 6,1 0 48,3 1-25,6-3-7,1-2 41,2 1-28,2-1-19,5 1-14,-6 0 20,4-1-6,-7 2-3,2 0-12,-6 1 0,-5 5 1,1-3 26,-4 4 1,-2 2-10,0-1 6,-2 2-22,-5-4 16,3 4-6,-2-2-11,5 1 0,-2 1 9,0-3-11,5 3-1,6-4-1,4 4 2,6-7 0,2 3 0,7-4 0,1 2 2,-4-2 0,-1 3-1,-12 3-1,-4 0 4,-4 0-3,-8 2-1,-1 0 0,-5 0 0,-2 2 0,1 1 0,-2-2 2,4 3 13,-2 0-14,0 1 3,1 1-1,2-2 0,2 4 13,-2-1-15,-2-3 0,3 3-1,-2 1-2,0 0 2,-1-1 0,0 2 0,-1-2 1,-1 3 1,-2-4-2,5 3-1,-3-1 1,-2-2-1,2 1 0,1 3 0,-1-4 1,-2 3-1,2-1-2,1-1-9,-2 2 10,4 0 0,-5-1 1,2-1-1,-2 1-1,1-3 0,-3 0 1,0-1 1,0 1 1,1 0 1,-2 0-1,1 3 1,0-1 1,-1 3 0,1 2 14,0-1-3,-2 5-10,0-2 10,1-2-13,1 2-4,1-4-27,-1 3 12,0-3 3,-1-1-3,1-1 0,-1-2-3,0-3 10,-2 3 10,-1-2 1,3 0 1,-3-2 3,0 3 13,0-1-1,0 4-12,0-1 13,-4 1-14,0 0 11,2-2-12,-2-1 1,0-1 1,1-2 16,2 1-3,-4 0 9,-2-1-3,2-1 6,-5 3 0,-4 0-25,-2 1-1,1 0 10,-6 1 7,2 0-3,-2 1 12,2-2 16,-3 3-16,4-3-25,0-3 28,1 5-3,0-6-15,3 0 21,0 2-3,-2-3 6,1 0-12,-2 0-24,0 0 15,2 0-13,-2-3 19,4 2-7,-1-1 4,0-4 5,1 6-21,-1-2 21,-1 2-24,3-2 0,0 2-1,2 0-12,-1-2 13,1 2 2,0 0 1,2 0 9,1 0-10,-1 0-2,1 0 3,2 0-1,1 0-1,-3 0-1,2 0 1,3 0 0,-3 0 1,-3 0 0,4 0-2,-5 0 0,4 0 0,-2 0 1,2 0 2,4 0 16,-3 0-16,4 0-1,-3 0-2,3 0-1,0 0-21,0 0 0,0 0 1,0 0-13,0 0-1,0 0 4,0 0-12,0 0-13,0 0-3,3 4-7,1-2 13,0 6 53,5 0 28,-5-1-15,1 3-10,4 2 0,-5-1 16,2-2-7,-2 1-9,2 2 0,-2-1 10,0-3-11,0 3-2,-1 0 19,1-1-1,-2 0-15,0 0 1,0 2-3,-1-1 2,4 2 7,-3 0-10,3 3-1,-1 0 1,-4 5 16,4-5-16,-4 3 3,1 0 15,2 2-15,-3-4 0,0-1-1,0-1 1,0 0 12,0-4-12,0 1-2,0-1 11,0-2-10,-4 0 14,4-2-14,-3 2-1,2-2 1,-2 1 13,2 1-14,-2 1-1,1 3-2,-2-1-1,1 1 0,0-2 1,1 6-10,0-4 10,-2 3 0,0 2 2,-3 0 59,1-3 0,2-1-59,3-3-1,-2 3-13,1-5 14,-2 1 3,1 3 6,-1 1-6,-2 1 38,2 0-13,-1-3-28,0 2-4,1-1 4,-3 0 0,1 3 1,1-3 46,1-3-16,-1 0-31,1-4 0,0 1 0,0-1 12,-2-1 0,2 1-9,0 0 10,-3 1-11,2 0 0,0-1 1,1 1-1,-2 1 1,2 1 0,-5-3-1,5 2 11,-2-3-11,2 0-1,0 0 2,-5 3 9,4-3-10,-2 2 0,-2 2-1,0 3-1,0-1 1,-1-1 9,0 0-10,2 1-13,-3-4 10,2 2 3,2 0 1,-5-1 2,2 1 16,1 1-7,-2-3 6,4 1 1,-2-4 2,1 0-2,1 2-1,1-1 13,1 0 3,-2-4-10,-2 5-9,4-3-15,-1 4-1,-2-4 1,-4 4 0,5-1 0,-4 2 3,3-3 12,1 0-13,-1 0 1,0 0 12,2 1-13,2-4 2,-5 3-1,5-4 0,-3 3 0,4-1 0,-4-1 9,2 2 0,0 0-10,1-3-2,-4 3 0,2-2-12,-1 2 10,1 0 0,-2 1 0,2-1 2,-2 1 1,-1-1 1,1 1 10,0-3-11,-1 2 2,2 0-1,-1 1-1,-1-2 0,1-1 0,2 2-1,-2-3 1,3 2-1,-3-2 0,4 2 0,-2-2 0,2 1 1,0-2 0,0 1 2,1-1 10,-2 5-10,3-5-2,-3 1-1,1-1 0,0 1-1,1-1 0,2 0-2,-2 4-10,2-4 13,-2 0-1,3 0 1,0 0 0,0 0 0,0 0-1,0 0-14,0 0 3,0 0-19,0 0-8,0 0-4,0 0-13,0 0-17,0 0-26,0 0-74,3-4-116,5-3-246,5-4-225,5-4-616,4-3-92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8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-2 352 287,'-1'0'385,"1"0"-7,-3 0-72,2 0-91,1 0-20,0 0-38,0 0-24,0 0-10,0-4-3,0 4 0,0-3-10,0 2-17,0-5-6,0 3-13,0-2-3,0-3-4,0 5-2,1-4-8,3 1-15,5-3-19,-3 2-20,2-3 0,0 3 22,5-2-2,-3 0-1,3 1-9,-1 1 3,3-1 9,1 0 17,-1 1-20,-1 0-2,3 2 2,-2-2 0,2 0 7,0 0 2,0 0-18,1-1 3,-2 1 3,1 1 13,0 1-10,1-2-3,-1-1-17,1 5 13,1-1-15,-2 0-16,-3 0-3,3 2 3,-3-1 14,4-1 2,3 3 0,2-4 16,0-1 0,1 0-15,-2 0 0,4-2 1,-1 5 1,-5-5 16,1 0-19,-1 2 0,-1 2 0,0-1-1,-5 3 1,3-4-1,-5 6-11,-2-2 10,3 0-1,-6 2 2,4-2-1,2 1 0,-3 1 2,3 0 0,1-3 0,3 2-1,1 0 1,2-3 2,1 3 17,0-4-17,-1 2-1,-2 2 2,6-6 0,-5 7-3,0-3-3,0-1 0,1 1-9,-6 3-4,3 0 0,-8 0 0,4 0 0,-4 0 0,1 0 4,2 3 8,-5 2 2,5-3 1,-4 2-2,2 0 1,-2-2-1,1 4 2,-3-5 1,-1 3 3,2-3-3,-1 0 2,1 2 0,-3-2-1,2 1 1,2-2 1,-2 2 13,1-2-3,0 0-11,0 0 1,2 0 16,-4 0-16,-1 0 9,5 0 1,-5 0-10,5 0 10,-7 0-12,3 0-1,2 0 0,-3 0-2,0 0-14,0 0 3,1 0-3,0 0-3,1 0 7,1 2-1,-3-2 10,1 6-1,-5-5 2,1 0-14,0-1 16,2 0-1,-3 0 1,0 0 2,2 0 11,-2 0-10,0 0 0,2 0-3,-2 0 0,0 0-4,0 2-18,2-2 19,1 2 3,1-1 16,0-1-13,0 3-1,-1-2 11,0-1-10,1 0 10,0 0-10,-4 0-3,0 0-48,0 0-47,0 0-52,0 0-103,0 0-127,0-5-140,0-1-513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9.1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38 181 315,'0'0'652,"0"0"-114,0 0-226,0 0-139,0 0 9,4-2-21,9-5 8,1 2-40,4-4-45,6-1-27,5-2-21,7-1-10,-1 0-26,3 2 32,4-5-3,-3 4-13,2-1 0,-2-1 0,-2 3-14,-2 2 9,-4 1-11,-4 2-20,-9 3 17,-1 2 3,-10 1-14,0 0 14,-3 0 23,-2 0 22,-2 0-10,0 0 3,0 2 17,0 4 22,-2 4 34,-11-3 26,-1 5-13,-7-5-48,-3 7-13,-9-5-9,-4 1-19,-4 2-13,-6-3 9,-1 3 10,-1-2-16,2 3-6,-1-3 0,8 4 6,4-5-13,10 2-10,0-4 24,8-1-14,8-2 10,2 0 6,1-4 16,5 2-7,2-2-5,0 0-32,0 0-11,0 0-17,0 0-12,0 0-26,9 0-28,8 0-29,5 0 104,15-2 19,8-3 16,8 0-16,5-4 13,2-3 2,-1 2-15,-1-4-3,-5 4-9,-3-3-45,-7 3-19,-8 0 23,-8 3 15,-4-1-4,-9 4 1,-6 0 19,-4 2 22,-4 2 25,0 0 42,0 0 22,-8 0-7,-6 0-79,-9 0-3,-10 0-7,-7 2 7,-1 2 29,-4 0 2,5 2-31,0-1 0,8-1 3,1 0 41,6 0-15,6-2 2,5 2-3,2-2 10,5-1-7,5-1 7,2 0-22,0 0-16,0 0-22,0 0-29,9 0-49,3 0-4,12-1 67,10-5 24,7 0 13,7-2 3,-2 1-2,-2-1-1,-5 1-19,-11 0-47,-7 1-10,-7 3-6,-4-1-26,-6 2-42,-1 2-84,-3-1-135,0 1-129,0 0-202,-4 0-615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46.39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810 840 27,'-14'0'320,"-3"0"-301,-1 0 258,-2 0-107,-1 0-30,-1 0 39,-1 1 4,1-1-14,-5 0-71,4 3-14,-3-3 14,-1 0-11,0 0 41,2 0-18,0 0-22,1 0 16,-3 0-1,0-3-51,-2-2 29,1 3-36,-3-6-16,1 0-13,0 1 26,4 1-13,-5-5 0,1 2 0,2-1-27,1-3 46,2 2-35,4-4-13,5 1 49,0 2-11,7 1-12,3 2 9,-1 2-11,6 0-24,1 1-45,0 0-3,0 2-26,0-3-10,8-4 3,5-1 26,1 1 7,4-4 32,8-1-13,-2 0 28,5-1-6,4 1-6,2-1 10,4 3-10,2-1 11,7-1-8,-3 5 10,4-3 17,0 4-17,-1-3-2,1 1 0,-2-1 2,1-1 23,0-1-20,-3-1-3,0 2-1,2 2-1,-4-2 4,0 4 11,1-3-13,-5 5-16,2-3 13,-1 3-10,-4-1 13,4 2 0,-5 0-2,-2 0 4,1 2 7,-6-2-8,2 1 2,-3-2 29,4 1-16,-3-1-16,3 0-13,3 1 13,-4-2 1,1 0 2,-1 2-1,0 0 20,0 1-22,-3-1-10,-3 2 8,0 3-20,-6-4 21,-2 4 1,-1 1-4,-5-3-2,-1 1 6,-1 2 23,0-2-4,2 0-3,-1-1 10,2-1-10,5-2 0,-5 1-14,4 1-2,1-1-13,1-2-9,-1 3 21,-1-1-1,-1-1 2,-2 6-20,-2-3 4,-1 3 13,-2 1-20,-3-1-3,-4 1 7,1 0 16,-1 0 3,2-3 0,0 3 3,0-1 13,1-2 16,1 2-3,2 1-12,1-2 2,-6 0-3,5 2-15,-2-1 12,0-2-13,0 3-3,-1 0 2,1 0 1,-4 0 26,5 0-7,-5 0 4,0-1-7,1 1-14,0 0 1,2 0 16,1 0 17,5 0-7,-5-1-16,3 1-13,4-1 3,-5 1-2,1 0-1,0 0 0,0 0-3,-1-3 3,1 3 2,-2 0 0,1 0 0,1 0-2,-1 0 0,-1 0 0,2 3 1,2-1-1,-1-1 3,-1 5 23,4 0-13,2 0 19,-2 2 5,2-2-37,0 3-13,-1-1 13,0-1-3,0 1 2,1 0-1,4-1 2,-3 1 4,3 1-4,-3-3 2,4 2 0,-1-2-2,3 0 1,1 2-1,4 1 12,-1-3-11,6 4 17,-4-3 5,5 2-23,-2 0-29,1-2 26,-3 1 1,0 1-10,-2 0 12,-2-2 2,-1 1 14,-3 0-16,-3-1 1,3 0-1,-4 2 13,5-5-1,-6 3-12,4 0 2,-1 2 0,1 0 1,4 2-3,0-2-3,-2 2 3,2-4 19,1 2-19,1 0 0,-2 0 0,2-3 12,-1 0-11,-1-3-1,-1 4 0,0-5-3,2 5-10,-5-4 12,2 4-2,4-1 3,-6-1 0,5 0 22,-5 2-11,3 0-11,-3 1-33,2 0 13,0-1 20,-2 2 0,-2-2-2,3-3 2,0 4 15,-1-4 1,3 0-15,-3 2-1,2-2-19,0 2 3,2 0 3,1 0 13,-1-1 22,-2 1-22,4 4-12,-2-1 12,-3-2 0,-1 2-1,3-3 1,-3 2-2,-2-1 5,3-4-3,0 3 2,3 1 1,-2-4-2,5 1 25,2 0-23,3-2-1,-4 0 17,2 0-19,2 0-11,-3-2 8,-3 1 1,1 3-11,-5-2-15,1 2 2,0 0 10,-3 2 15,-2-3-9,3 3 10,0 1 1,-5-3 1,3 2-1,1-2 3,-1 1-2,1-2 11,0 1-1,2-3 21,1 2-30,0-3-1,-1 3-2,1 0 0,0-2-3,-1 5 2,1-3-12,0 4 12,-3-3 0,5 2-2,-3 0-18,2 1 21,2-4 19,3 4 10,0-1-16,3-3-11,-1 3 17,2-1-15,-3-1-1,1 1-2,-2-2 0,-3 1 0,0 2 1,-4-2-1,1-1 1,-3 5-1,0-3 1,1 2-1,0-4 1,-5 4 0,2-5 14,3 5-16,-4-7 0,-1 2 0,2 2 3,-1 0 10,1-3-13,3 4 0,-1-4 1,3 5 1,-1-3-2,1 4-2,1-5-1,0 3-10,-4-1 13,0 1-2,0-1 2,-1-1 2,2 1 11,-3-1-11,0 0 1,1-2-1,0-1 1,0 1-1,1 0 0,2 2 1,1-3-2,0 1-1,1 2 0,-3 0 0,-1-1-1,3 0 0,-3 4 1,-1-4 0,2 0 16,-5 1-3,2 1-10,-4-4-1,-1 4 0,-1-4 0,-5 1 14,0-1-15,-3 0 0,3 1 0,-5-1-1,1 0 2,-1 0-2,3 0 0,-3 0-4,0 0-12,0 3 13,4-3-6,-2 4 9,2-4 12,0 3 1,0-3-10,0 3 13,1 1-16,-5-3-51,4 0-45,-4 3-61,0-1-79,0-3-178,-9 0-217,-9 0-745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51.5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283 2192 314,'0'-5'245,"-3"-1"22,3-7-13,0 1-29,-1-2-4,1-3 39,-4-2 53,1-4-38,-3 2-84,2-4-7,-4-1-52,-2-1-7,1-3-22,-1 0-20,-1 1-35,0-1 9,-2-2 7,1-1-17,2-1-8,-3-1-23,3-3-4,-1 0 26,1 0-35,4 0 25,2-2-9,0 7 0,1-2 13,2 3 12,1 1-25,0-2 13,-3 6-10,2-2 25,-2 4 13,1 0 0,-2 2-32,0-3-13,-2 0 36,2-1-48,0-2-3,0 0-35,-1-6 12,1 4 23,-1-1 13,0 0 28,-2 5-1,2 1-38,0 4 23,1 1 16,0 2-3,0 2-14,0 2-8,-1 0 9,1 2-23,1-1-2,0 0-12,2 0 9,-2 3-10,2-5 1,1 5 9,0-2 3,0 4 19,0 2-17,0-1-2,0-1-25,1 0 4,3 2-23,1-1-6,3 0 12,-2 4-3,5-5-9,-1 2 19,7-3 12,1-2-3,5 5-3,3-3-1,5 0 26,2-3-1,5 3 5,-2 0 2,4-2-6,-2 4-2,1-2-8,-1 3 10,0-1 1,0 0 17,-1 2-18,2 0-1,0-1-9,2 1 10,3-2 3,-2 5 9,2-5-5,-1 0-7,2 2 0,-5-3 0,-1 4 3,-2 0-2,-2 0 12,-4 1-13,0-1 0,0 1 14,-5 0-14,1 1 1,-4-3 0,1 4 0,-3-3 15,-2 1-15,5-2 0,-5-1 13,2 1-14,2-4 0,-1 6 1,5-5 15,0 3-15,3-4-1,-1 3-1,4 0-15,-2 0 13,0 1 3,2 0 0,0 0 0,-3-1-1,4 2 1,-3 0 0,0-2 3,-5 0-2,1 0-1,-3 1 2,-1 0 14,0-1-16,0 1-2,-5-1-11,2 3 13,0-2 0,-6 0 3,0 2-1,-1 2 1,-1-2 1,2 3-2,-4-3-2,3 0-1,-1 3 0,1 0-1,1-5-1,2 4 1,1-3 2,4 1 0,-3-2 1,3-1 1,-3 1 9,1 1-11,-3 0-3,-1 1 1,-3 0 1,-2 0-1,-1 0 1,-1 3-1,-2 0 0,-2 0-10,1-2 10,2 3 1,-2-1-1,3-2-2,-2 3 1,2-1 0,1-1 1,-4-2-1,4 4-10,-1 0 12,1-4 1,-2 1 3,1 2 0,1-3 1,-4 3-1,2-3-1,2 4 0,-5-2-1,0-2-1,0 4-2,2 0-11,-2 0 1,5 0 10,-4-3-11,1 3 12,5-1 1,-2-1 2,-2-2 17,4 2-17,-1-1 17,2-1-6,1-3-10,-2 3-1,5-2-2,-2 0-3,0-1 0,-1 3-1,-1-2 2,-3 5 2,-8-2 3,3 3 16,-4-2 16,0 2-7,0 0-6,0 0 0,0-3-6,0 3 2,0 0-14,0 0-4,0 0-2,0 0-10,0 0 10,0 0 0,0 0 2,0 0 0,0 0 0,0 0 0,0 0-13,0 0-15,0 0-6,0 0-20,0 0-15,-3 0-26,2 0-44,-3 3-45,-2 0-93,-2 0-270,-6 3-261,-3 2-354,-1-1 553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8.3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1255 407,'0'0'454,"0"0"-281,0 0-144,0 0-26,0 0 46,0 0 0,1-3-20,6-5 13,3 2 85,3-4 31,-3 1-93,7-3 6,-3 2 20,0 1 82,3-1-24,-3-3-55,3 4-36,-5-1 11,2 1 12,-1 1-39,-2 0-22,2 1-17,0 0 39,1 0-13,3-2 3,-1 2-31,3-3 0,-1-3-1,-1 3-1,3 0 1,-2 0 23,2-3-22,-2 4 0,0-2 0,-1-1-1,-3 2 39,-1 1-37,1 1-1,-4 2-1,2-2 13,1 2 26,1-1 35,3-1-19,1-3-23,2 0-13,4-1-19,-2 0-18,1 1 18,1-3 20,1 2-20,-1 1-3,1-2 3,2 0 40,-4 3-17,2-4-23,-3 7-14,-3-1 14,0 0 0,3 2 0,-1-1 41,1-3-24,1 0-15,-1-2 12,4-2 2,0-2-15,-2 4 1,2-3 14,-4-1 4,2 1-4,-3 0-16,0-1-1,-1 5 1,-3-3 1,0 5 2,-3 0-3,0 3-7,-2-2 7,-3 6-3,1-5 0,0 4-12,1-3 15,-1 2 19,4-3-17,0-3 2,1 2-4,4-4 2,0 0 7,5-2 4,-1 1-13,1 0-10,1-3 7,-1 1 2,1 1 1,-2 3-1,2-2-4,-5 3 5,1 1 0,1 0 0,-3 0-1,-1 0-10,0 2 11,2-1 18,-2-1-2,1-3-16,0 1 1,5-3-1,-1 3 2,1-6-2,1 1 0,2 0-10,-1 1 8,1 0 2,-4-2-1,1 3 1,-3 3-32,-3 1 32,-1 1-23,-3 0 13,-1 4 10,-1-3 19,1 5-18,-2-4 0,2 1-1,0-1 0,-1 0 1,2-2 25,3 0-26,-6 4-10,1-1 9,-3-1 1,-3 6 3,-3 1-3,-2 0-18,-1 0-4,0 0 18,0 0-6,0 0-45,-1 0-19,-3 1-42,-1 3-64,0-1-1,-4-1-96,-2-1-135,0 2-159,-9-2-499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9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-8 556 130,'13'-4'164,"2"-3"34,9 0-12,3-2-31,4-1-2,6-2-29,2-1 3,-4 3-49,2 0-29,-2-3 3,0 4 26,-4-1-45,-2-1 52,5 1 45,-2-2-29,2-1-56,-3 4-42,0 1 23,0-2 46,-4 0-56,-1 3 16,1-6-12,0 4 22,0-1-9,-4 1 18,4 0-25,0-3 50,0 2-24,2 3-20,-2-3-16,-3-2-13,1 2 33,-2 2-7,-2-1 2,-3 7-30,0-3-2,-4 1 2,-1 2-2,0 0 0,-4 0 1,1 2 1,2-2 19,-1 1 9,4-3-10,-4-1 4,5 1-7,-2-2-3,3-3-13,-2 0 3,2 0 10,0 2 32,1-1-13,-1-1-31,2 1-1,-1 2 0,-1 1-1,1 1 1,-5 2 0,1-1 11,-2 0-10,-2 2 15,-1 1-16,-1-1 0,-5-1 0,4 2 0,-3-2-1,0 1 1,1 1-2,-1 0 1,0 0-1,-1 0-27,1 0 8,3-3 21,-3 3 13,5-1-9,1 0 8,-1-3 11,4 3 3,0-3 6,1 0-10,3-4-9,-6 4-13,4-3-3,-1 1 3,-1-1 19,1 3-15,-1-4-4,1 4-19,-2-2 0,-3 1 3,1 3-3,0-2 6,1 3 13,-1 1 0,0-2 0,-1 0 0,0 1-1,-2-2 1,-3 3 12,-3 0 23,-1 0 23,0-1 9,0 1-8,0 0-11,0 0-22,0 0-13,0 0-13,3 0-19,-3 0-17,0-2-13,0 2-44,0 0-52,0 0-52,2 0-29,2 0-106,-3-1-156,2-2-177,-3 3-125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8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10 712 287,'-3'0'385,"3"0"-7,-5-1-72,2 1-91,3 0-20,0 0-38,0 0-24,0 0-10,0-7-3,0 6 0,0-4-10,0 2-17,0-8-6,0 5-13,0-5-3,0-5-4,0 10-2,3-7-8,5 1-15,9-7-19,-6 5-20,6-5 0,-1 5 22,9-5-2,-5 2-1,5 1-9,0 2 3,3-2 9,5 1 17,-5 1-20,0-2-2,5 7 2,-2-6 0,3 1 7,-1 2 2,0-4-18,4 1 3,-7 2 3,4 0 13,-1 4-10,3-7-3,-2 1-17,2 10 13,0-4-15,-2 1-16,-6 0-3,5 5 3,-5-3 14,8-2 2,6 5 0,3-7 16,-1-1 0,3-1-15,-2-1 0,5-3 1,0 10 1,-11-9 16,3-1-19,-3 3 0,0 6 0,-3-3-1,-8 5 1,6-6-1,-9 10-11,-6-2 10,6 0-1,-11 3 2,9-5-1,2 3 0,-6 2 2,6 0 0,3-6 0,6 5-1,2-3 1,3-3 2,3 5 17,-1-9-17,-2 6-1,-2 2 2,10-9 0,-11 10-3,3-3-3,-3-2 0,3 0-9,-11 7-4,6 0 0,-15 0 0,6 0 0,-8 0 0,3 0 4,5 7 8,-11 2 2,8-6 1,-5 5-2,2 1 1,-2-6-1,0 10 2,-6-11 1,0 5 3,3-3-3,-3-3 2,3 5 0,-6-4-1,3 3 1,6-5 1,-6 3 13,3-3-3,0 0-11,0 0 1,3 0 16,-6 0-16,-3 0 9,9 0 1,-9 0-10,9 0 10,-11 0-12,2 0-1,6 0 0,-6 0-2,1 0-14,-1 0 3,0 0-3,4 0-3,-1 0 7,3 3-1,-6-2 10,0 10-1,-8-9 2,3 1-14,0-3 16,2 0-1,-5 0 1,0 0 2,3 0 11,-3 0-10,0 0 0,6 0-3,-6 0 0,0 0-4,0 3-18,3-3 19,2 5 3,4-3 16,-1-2-13,0 6-1,-2-5 11,-1-1-10,4 0 10,-1 0-10,-8 0-3,0 0-48,0 0-47,0 0-52,0 0-103,0 0-127,0-9-140,0-4-513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0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105 540 705,'-28'0'538,"3"0"-268,5 0 68,1 0-15,10 0-61,4 0-75,5 0-71,0 0-61,0 0 13,5-1-68,4-4-84,5-11-29,8 4 100,3-12 13,11-2 23,3-3 6,6-2-3,2-2 19,-2 8-4,8-8-8,-6 7-20,3-6-10,3-1-3,3 7-29,2-1-39,-5-4-22,9 3-136,-15-4-46,3 7-86,-11 5-126,-5 3-93,-9 7-85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21.8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61 447 854,'-4'-7'385,"0"5"-117,1-5-70,1 2 13,2 3-42,0-5-6,0 6-79,5-1-67,3-4-15,-2 5 11,6-5 3,1 2 49,2-4 25,4 1-74,5-2 52,2 0 19,4 0-26,5-3-38,3 1 31,2-1 30,4 0-38,1-2-43,-2 3 48,2-1-38,-4 0 19,4-1-32,-1 2 13,-1-2-13,-2 0-3,2 3 2,2-3 2,-3 3 16,5 0-17,-6-3-15,2 3 14,-2 0 0,-2 3-18,-4-2 18,-1 2 0,0 0-1,-4 1-1,-1 2 3,-4-2 10,-1 2-10,-3-2-2,-4 5-30,-2-4-20,1 4 33,-2-5 19,2 2 24,-2-2 5,3 3-29,-1-7 2,-2 3-4,1 2 0,-5-3-1,0 7 3,-2-3-25,-1 2 25,-4 2-1,0 0-1,1 0 1,-2-3-1,0 3 1,-2 0-1,0 0 0,0 0 0,0 0-47,0 0 49,0 0 13,0 3 4,-4-3 9,0 4-3,-4-1-22,-2 3 1,-7 4 0,-1-4 1,-5 4-3,1-1 0,-4 1 0,3 1 11,-4 0-11,0-1-12,0 3 9,1-3-10,-5 4 26,4-2-7,-4 2-2,0 2-3,-4-5-1,2 4 1,-1 1 1,-1 0-1,-3 2 1,4-3 12,-4 2-14,6-2-19,-2 0 19,3-1 0,5-1 0,3-1-2,1 1-21,2-3 21,-1 4-9,3-4 11,0-1 4,1 1-2,3 2-2,-5-2 0,3 0 2,2 0-1,-3 2 16,3-2-17,-3-3-15,3 1 14,-2 3 0,2-3-15,0 4 15,0-5 1,1-1 1,1 1 0,-1 0 18,3 2-16,1-1-3,-4-2-9,0 3 6,1-1-1,0-1 2,1 1 2,1-3 0,1 1 19,-3 2-19,5-2-3,-1-3 3,1 2 0,-2-1 2,7-1 2,-7 1-3,5-4 11,-3 6 4,3-5-16,-2 0 3,0 1 0,2-1 10,0 4 3,-3-5-13,4 3-1,-5 1-2,1-4-19,-2 4 18,4 0 1,-1-2 2,-2-1 20,1 4-20,4-4-2,-4 2-11,1 0 9,-1 1-19,3 2 21,0-5 2,2 1 11,1 2 0,-2-4 0,2 2-10,-2-2-1,2 0-1,-4 1-1,1-1 0,1 3 0,2-3-3,-3 4-10,2-4 11,-2 0-1,1 2 1,2-2 2,-3 1 2,-1 2 14,3-2-15,-3 2 1,3-2 1,-3 3 1,1-3-1,0 0 0,1-1 16,2 6-18,-3-6-1,1 0 1,1 2 12,1-2-11,1 1-1,0-1 0,0 3 0,0-3-1,0 0 0,0 0 3,0 0 12,0 0-2,0 0-12,0 0-1,0 0-19,0 0 3,0 0 3,0 0 1,0 0 11,0 0 0,0 0-1,0 0 0,0 0 2,0 0 0,0 0 19,0 0 4,0 0-4,0 0-6,0 0-11,0 0 1,0 0-1,0 0 1,0 0 13,0 0 0,0 0 0,0 0 0,0 0 10,0 0 6,0 0 3,0 0 3,0 0 7,0 0-1,0 0 7,0 0-4,-3 0-5,3 0-11,-1 0-9,1 0-19,0 0-3,-3 0 0,3 0-2,0 0-10,0 0-1,0 0-3,0 0 0,0 0-3,0 0 7,0 0 9,0 0-10,0 0-3,0 0-9,0-3-13,0 2-16,3 1-35,1 0-14,3 0-105,4 0-53,-1 0-207,7 0-352,1 0-497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3.4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401 217 931,'-4'0'567,"4"0"-195,-4 0-129,1 0-65,1 0-81,1 0-61,-3 0-36,-1 0 0,1 0-36,-4 0 35,2 0-1,-2 4 2,-5-2 49,3-2 25,-2 4 13,-2-1-13,-2-2-6,1-1 9,-2 0 1,-2 0-8,1 0 4,-2 0-36,1-4-38,1 0 1,-4-2 10,4 0 5,0 3-16,2 1-9,1-4 7,2 4 0,-1-3-20,3 1 6,1 0 13,2-1 2,2 1-19,2 3 17,0-1-13,2-1-13,2 0 7,0 0 22,0-1-58,0 0-13,0-2-6,0-1-7,3 0 26,4 2-6,1-2 9,2 1 22,3-2-2,1 5 16,0-3-17,3-2 36,0 1 0,1 2 0,-1 0 0,1-3 26,-4 5-8,3-4-17,-3 0 14,3-2 1,1 1 4,-2 1-20,5-2 13,-4 1-13,-2 2-42,1 3 16,-2 2-6,-1 0 2,-1 1 30,-2 0 13,3 0 36,-2 0-14,0 0-5,0 0-27,5 0 23,-2 0-1,3 0 1,-3 0-23,3 0-3,1 0 2,0 0 14,1 0-16,2 0-20,-6 0-31,5 0 31,-9 0-9,0 0-3,-5 0 30,-3 0 2,-2 0 45,-1 0 39,0 0-36,0 0-19,0 0-9,0 0-4,0 0 0,0 0-3,0 2 3,0 4 64,0-2-18,0 6-17,0-1-32,0-1-11,0 1 20,0 1-9,-1-4 13,-3 1-4,-1 0 7,-2 2 0,-1-2 6,1 3-6,-4-3 22,-3 5-13,-3-2-22,-2 1-12,0 2 18,-2-2-9,2-2-1,-2 2-9,3-2-3,4-2-13,-3-2 13,7 0-1,-2-1-47,3 2-7,3-6-15,-1 4-13,3-4-33,0 0-29,3 0-6,-1 0-43,2 0-94,0 0-207,0 0-218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5.9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1386 752 1078,'-3'0'531,"0"0"-221,2-5-129,-2 0-25,1-1-156,2 0-52,-2-3-32,0-1 41,2-3 21,0-1 22,0 0 42,-3-2 68,2 1 26,1-3 6,-4-3-9,1 2-7,2 2-36,-2-5-36,1 3-6,1-3-12,1 5-17,-4-3-3,4-1-3,-3 0-12,2-2-1,-2 0 0,1-1-3,2 1 2,0-3-3,0 5 1,0 2 2,-2 2-12,2 0 13,-2 1 4,2 5 21,0-2 4,-3 3-13,2 1 16,-2-1-16,2 1 13,-1-4-13,-5 6 0,3-7-3,-2 5 3,-1-2 6,5 1 0,-7 0 7,5 2-26,-3 1 29,1-1-16,1 2-3,-2 0 9,1 2 13,-2-1-13,2 0 17,-2 1 18,1 3 12,-2 0 33,2-2 11,-1 3-53,-1 0-48,-1 0-12,2 0-16,-3 0 3,0 0 0,-1 0 13,2 0 25,1 0-13,-4 0 4,3 0-14,-2 0 14,2 0-13,-3 0-1,0 0 1,4 0 10,-3 0-12,5 0 0,-5 0 2,3 0 13,-1-1-14,2 1 0,-3 0-2,4 0-2,-6 0 1,2 0 1,0 0 0,-1 0 3,3 0 19,-1 0-7,-1 0 7,1 0-6,0 0 0,1 0-1,0 0-15,0 0 0,-2 0-3,4 0-19,-1 0 21,-4 0-11,5 0 11,-1 1 0,-3-1 0,4 3-1,-5-2-17,0 0 19,5 3 10,-6-3 8,3 1-18,2-2 0,-6 2 12,6-1 1,-1 2 0,1-2-1,1-1-11,-2 3 0,1-2-1,1 2-19,0-2 7,-1 0 10,3 0 0,-3-1 2,4 0 0,-1 3 12,0-2-9,1-1-3,-1 2-1,-2 0 0,5-2-11,-5 2 9,1-2 2,-1 0 1,1 4 0,1-2 25,0-1-3,-3-1-1,4 4-5,-2-3-4,2 0-8,-3-1 24,1 3-7,2-3-5,-3 1 0,4 1 12,-1-2-10,0 2-2,0-2-13,-1 0 9,1 2-10,1-2 10,2 0-10,0 0 1,1 0 0,-5 0 10,5 0-12,-4 0 1,4 0-1,-4 0-1,4 4 1,-4-4 1,4 0 13,-4 2 1,1-2 2,1 1-5,1-1 2,-3 0-2,1 0-1,2 0 1,-2 1-10,1-1 9,0 0-10,0 0-2,-2 4 0,0-3-2,2-1-10,-2 3 10,0-2 2,1-1 0,2 0 18,-4 2 4,3-2-4,-3 0-2,4 2-1,0-2-2,1 0-1,-5 0 0,1 2-9,0-2-3,1 4 0,-2-4-3,0 3-9,1-2 0,0 1-4,0-2 1,-2 1-4,2 4 4,0-4 15,-1 1 0,1 2 12,-1-4 10,0 4-4,-3 0-2,0-1 2,-2 3-2,-7 1 8,-6 3-24,-6 6 0,-1-3 10,-1 7 39,1-5 34,7-4-49,2 0-31,7-3 18,6 0 4,-2-8-13,6 6-12,-1-6-15,1 1 15,4-1-2,0 0-11,0 0 11,0 0-10,0 0 12,0 0 0,0 0 2,0 0 0,0 0 10,0 0-8,0 0 11,0 0 0,-3 0 1,3 0-14,0 0 13,0 0-13,0 0 13,-1 0-12,1 0-1,0 0-1,-3 0-1,2 0-1,-2 0-20,1 3 20,1-2 1,1-1 3,-4 0 12,4 2-12,-4-2 10,4 0-12,-5 2 2,5-2 9,-4 0-10,4 0-1,-3 0 0,2 0-1,1 0-1,0 0-1,-3 0-1,3 1-9,-1-1-1,1 0 12,0 0-2,0 0-12,0 0 12,0 0 0,0 0-12,0 0 15,0 0 0,0 0 1,0 0 2,0 0-1,0 0-1,0 0-1,0 0-1,0 0-2,0 0-13,0 0 14,0 0 2,0 0-1,0 0 0,0 0 0,0 0 1,0 0 1,0 0 0,0 0-1,0 0 1,0 0-1,0 0-1,0 0-11,0 0-10,0 0-8,0 0 2,0 0-3,0 0 10,0 0 9,0 0 11,0 0 1,0 0 2,0 0 16,0 0-3,0 0 4,0 0-4,0 0-14,0 0 1,0 0-2,0 0-2,0 0-13,0 0-4,0 0-2,0 0 6,0 0-4,0 0 5,0 0 14,0 0 2,0 0 10,0 0 3,0 0 4,0 0 2,0 0-18,0 0 19,0 0-10,0 0 1,0 0-11,0 0-1,0 0 1,0 0 0,0 0 0,0 0-2,0 0 1,0 0-1,0 0 0,0 0 0,0 0 1,0 0 1,0 0 0,0 0 13,0 0 1,0 0-13,0 0 9,0 0-11,0 0 2,0 0 0,0 0 9,0 0-12,0 0 1,0 0-1,0 0 0,0 0-2,0 0 0,0 0-10,0 0 0,0 0 0,0 0-1,0 0 1,0 0 9,0 0-9,0 0 10,0 0 2,0 0 1,0 0-1,0 0 0,0 0 0,0 0-1,0 0-2,0 0 0,0 0-15,0 0-4,0 0-5,0 0-4,0 0-9,0 0 3,0 0-15,0 0-50,0 0-57,0 0-46,0 0-78,0 0-87,0 0-119,1 0-153,2 0-174,-3-1-450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1.1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0 591 203,'0'0'558,"0"0"-340,1 0-218,3 0-16,3 0 16,-2-3 169,4-1-3,4 3-9,-2-1-21,6-4-9,0-1-10,3-1-57,0-1-5,2 0 52,-4 2 3,2-2-13,1 0-22,0 0-7,2-4 38,-1 3-67,2-2-19,2 1 12,0-1-6,0-1-10,0 3-14,1-4-1,1 4-1,2 0 0,1-3 0,-2 0 25,7 2-25,2-5 0,-3 5 0,1-3 12,4 2-12,-4-3 12,0 1-10,-6 1 23,1 0-9,-4-1-12,-4 1 12,-4 3-13,1 0-3,-4 1-2,1 0-26,-3 4 28,1-1 0,-1-1 13,-1 0-13,-3 4-29,4-3 26,-2 2 3,5-2 1,-3-1 11,3 1-12,2-2 3,-1 2 19,-1-1-9,1-1-13,-4 0 0,3 2-1,-3-1 1,-1 3-16,-2-2-13,0 4 26,-2-2-13,-2 0 15,4 1 2,-5 1 0,1 0 21,-2-4 1,1 4-10,1-2-11,-1 0 14,1 3-15,-5-5-1,5 6-15,2-3 2,-3 2 11,2-2-40,0 2 3,2-1 20,-1 0-13,3 2 30,-3-1 2,1-2 0,0 3 2,1 0 14,-6-1-14,4-1 14,-1 2 0,-2 0-16,2-4-1,1 4-28,-1 0 28,2 0-15,-1 0 13,0 0 3,1 0 9,2 0-9,-7 0-16,1 0 0,1 0 15,-3 4-12,0-4-3,1 2 16,-4-1-19,2 2 16,0 0 0,4-1 3,-3 3 3,1-2-1,2 4-1,-1-1 2,3 1 0,-1 0 13,-4 0-16,2 5 0,-2-8 0,0 4 10,1 4 3,-1-3 22,-4 1-12,0 1 9,0 4 10,0-1-16,0 3-26,0 3 1,-3-1 1,2 1 1,-4 2-2,3-3-1,0 3-2,-1-2 1,2-5 1,-2 0 1,3-2-1,-1 0 0,1-4-1,0-2 0,-2 0 0,2-4 0,0 4 0,0-4-17,0-1 18,0 0 1,0-2 2,0 0 13,0 0-3,0 0-10,0 0-1,0 0 0,0 0 11,0 0 3,0 0-16,0 0-48,0 0-45,0 0-40,0 0-45,0-4-68,0 1-73,0-5-58,-4-1-346,0-1 41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0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438 1776 363,'0'0'600,"0"0"-252,0 0-143,0 0-61,0 0-50,0 0-42,0 0-29,0 0-7,0 0 11,0 0 22,-5 1 51,0-1-74,-1 1 29,-2-1-3,-4 0 23,5 0-4,-5 0 16,0 0 23,5 0-29,-1-2 9,-1-3-48,4-2-26,-4 2 7,2-1-10,2 1 12,-5-5-5,3 2-17,-3-3 23,4-1 12,-2-3-9,-1 2-3,1-3-10,0 3-6,2-4-7,-3 4 4,5-1-5,0-2 0,3 7 8,-4-1-10,5-1-13,0 1-6,0-2 0,0 2 3,0 0 14,0 0-10,0 0 12,2-3 3,1 4 0,-2 0 1,0-1 12,2 2-6,1 1-10,-4-1-2,2 3 2,1 0 0,-2 0 16,2-2-16,-3 4 0,4-3 0,-4 3-13,4-4 12,-2 0 0,2 0 1,0 2 1,0-2-1,1 0-2,-1 2-1,0 1-16,-4 0 16,2 3-1,0-1 2,-2 2 1,0 0 1,0 0-1,2 0 0,-2 0 1,0 0 19,0 0 33,0 0-11,0 0-12,0 0-16,0 0-13,0 0 0,0 0-13,0 0-3,0 0 3,0 0-3,0 0 14,0 0 0,0 0-1,0 0-10,0 0 12,0 0-1,0 0-14,1 0 16,-1 0 15,0 0 1,3 0-16,-3 0-1,0 0-15,0 0 0,0 0-7,0 0 7,0 0 3,0 0 10,0 0-10,1 0 11,2 0 2,1 0 10,1 0 18,-1 0-5,0 0-7,2 0-15,-2 0 2,0 0 23,0 0-4,1 0-9,-1 0 19,-3 0-6,1 0-7,0 0-19,3 0-1,-5 0 1,4 0-3,-3 0 3,2 0 10,1-3-9,2 2-1,-2 1 16,2-3 5,1 2-20,-1-3 0,2 0 25,0 1-4,1 0-22,-1 2 0,-2-2-29,2-1 10,1 3 6,-5 1 11,2-2 1,2 2 0,-4 0-1,1 0-9,-1-1 11,-3 1 2,3-3 0,2 1 18,1 2-17,-3-1-2,2 0 15,0-1-14,1-1 11,1-1-10,-2 0 22,2 2-12,1-5-13,-1 6-1,-2-2-2,2-2 0,1 4-16,-1-1-4,-2 1 7,2-2 15,1-1 0,-5 4 1,1-4 2,4 2 1,-5 1 10,0-5 0,2 4-10,2 0-1,1-4 1,-1 0-3,2 5 0,-1-3-20,-1 0 19,-1 2-15,0-4-9,2 6 22,-5-2 1,0 1-10,-3 1 9,1 0-17,-2 0 18,3 0 0,1-3 1,-3 2 1,4-2 32,-1 2-16,0-2 3,0 1 7,0-1-23,1 1 0,0-2 12,-1 3-15,4-2-2,-4-1-1,1 4-29,0 0 6,3-2-6,-2 1 10,-1-3-10,2 4 9,2-3-22,-5 2 7,0 0 25,2 1-6,-2-4 3,0 1 3,1 3 0,-1-4-3,1 2-13,0-2 26,-1 3-10,-3-2 13,2 2 1,-2 1 2,2-1 0,-3 0 17,0-2-17,5 2 10,-5-1-13,4 0-2,-1-2-1,1 3-22,0-6 23,3 5-10,-3-2 12,0 1 3,1 0-2,-4 0 0,1 2 2,-2 1 17,0 0-7,0 0-1,0 0 4,0 0-3,0 0-9,2 0-1,-2 0-2,0 0-1,0 0-2,0 0 0,0 0 2,0 0 3,0 0 16,0 0-3,0 0 10,0 0 9,0-3-6,0 3 9,0 0 7,0 0 10,0-1-1,0 1 3,0-1-6,0-2 4,0 2-33,0 0-19,0-3 16,0 0-8,0 3-11,0-6-1,0 5-12,0-3-13,0 0 14,0 0 11,0-3-12,0 0 11,0 1 2,0-3 3,0 0 16,0-1-3,2 1-16,-2-1 3,0 1 16,0-2-18,0 3 1,0 3 9,0-4-9,0 3-2,0 1 1,0 2 13,0-4-14,0 5-3,0-1 0,0-4-10,0-1 12,0 3 1,0-2 3,0 1 16,0 1-16,0-3 16,0 1 4,0 2-20,0-2-2,0 6 12,3-4-1,-3 2-10,0-2 11,0 4 0,0-2-11,0-3-2,0 1-2,0 1-21,0-1 23,0-2-18,0-1 14,0 0-8,0 2 12,0-2 3,0 0 10,0 1-11,0 1-1,0 3 1,0-1 0,0-1 0,0 2 11,0-2-13,0 4-1,0-3 0,0 1-3,0 0-8,0 2 9,0-5-1,0 3 1,0-2-25,0 1 12,1 1 13,2-1-10,-3 2 11,0-3 2,0 5 1,0-4 24,0 2-6,0 2-6,0-1 6,0 2-6,0-2-10,0 2 16,0-2-7,0 2-9,0-1-3,0-2 0,0 3-16,0 0 13,0 0-10,0 0 10,0 0 0,0 0 3,0 0 0,0 0 1,0 0 1,0-3 0,0 3 0,0-1-1,0 1-1,0 0-1,0 0 0,0 0 1,0 0 1,0 0 1,0 0 11,0 0-10,0 0 10,0 0-11,0 0 1,0 0-1,0 0 0,0 0 0,0 0-2,0 0 0,0 0 0,0 0 0,0 0 0,0 0 0,0 0 13,0 0-10,0 0 0,0 1-1,0 2 11,0-3 3,0 0-4,0 0 1,0 0 0,0 0 3,0 0-13,0 0-1,0 0-2,0 0-1,0 0-12,0 0-3,0 0 4,0 0 9,0 0-1,0 0 1,0 0-9,0 0 12,0 0 1,0 0 11,0 0-9,0 0 1,0 0 11,0 0-2,0 0 3,0 0 3,0 0-16,0 0 0,0 0 0,0 0 10,0 0-13,0 0-1,0 0-2,0 0-10,0 0 0,0 0 1,0 0-1,0 0 10,0 0 0,0 0 0,0 0 3,0 0 2,0 0 10,0 0 1,0 0 3,0 0-4,0 0 4,0 0-3,0 0 3,0 0-4,0 0 4,0 0 6,0 0-3,0 0 9,0 0 4,0 0 2,0 0 1,0 0-1,0 0-9,0 0-9,0 0-13,0 0 10,0 0-11,0 0 13,0 0-13,0 0 14,0 0-14,0 0 0,0 0-1,0 0-1,0 0 0,0 0-2,0 0-1,0 0-9,0 0 9,0 0 0,0 0 0,0 0 2,0 0 1,0 0 1,0 0 0,0 0 1,0 0 0,0 0 2,0 0-1,0 0 9,0 0-11,0 0 1,0 0 0,0 0 1,0 0 10,0 0-12,0 0 1,0 0 0,0 0 11,0 0-11,0 0 0,0 0 1,0 0 9,0 0-12,0 0-1,0 0 1,0 0-1,0 0 0,0 0 0,0 0 0,0 0 1,-3 0 1,3 0 12,0 0 2,-1 0 4,1 0 6,-5 0 0,0 0-25,0 0-94,-3 0 66,0 0 28,-1 0 3,4 0 22,-4 3-6,-2-3 15,4 0-21,-2 1 2,-2-1-13,4 0 20,-6 0-19,3 4 10,2-2 2,-5-1 7,4-1 0,-4 3-4,0-3 4,3 0-3,-2 0 6,2 3-10,-3-1-14,3-1 15,-2 3-16,-1-1-1,0 3-30,-1-2 28,2 0-12,-3 4-7,3-4 4,2 3 16,-3-4 2,3 4 15,2-2 10,-2-3-3,2 4-7,-1-4 1,-1 0-16,2 4-1,-5-4 0,3 3 1,-2 1-1,-1-3-2,0 4 2,2-5-1,-2 3 2,1-1 1,2 0 0,-1 0-1,1-2 4,0 2-1,1-3-2,0 2 1,2-2 13,1 2-13,2-3 0,-3 1 0,4 0 2,-1-1-1,1 0 9,1 0-10,-2 1 0,-3 2-1,1-2-1,1 2-1,-4-2-11,1-1 11,-2 5-1,-3-2 1,-1 3-12,-1-1-5,1 1-17,0 1 4,4-3 31,1-3 19,5 0-16,0 2 0,4-3-3,-4 0-2,4 0-10,0 0 9,0 0-10,0 0 12,0 0 1,0 0 13,0 0-10,0 0 12,0 0 1,0 0-4,-3 0 1,2 0-1,-1 1-12,-2 1-33,-3 2 2,1-4 15,2 4 16,-3-1 0,4-2 25,-4-1 0,3 0-3,-2 2 9,2 0-19,-2-2 0,2 0-10,-4 1 1,3-1-1,-3 0-1,2 3-1,-2-3 12,4 0 16,-3 0-13,4 0-14,-1 0 0,4 0 2,-5 0-1,5 0 11,0 0 2,-4 0-3,4 0-12,-4-3-15,0 0-13,1 0 7,0 0-26,-1-3 10,0 1 9,-1 0 0,1 0 7,1-3-1,-1 0 0,0 5 7,3-5-13,-1 0-9,-1 1-4,2-1 10,1 3 3,0-3-3,0 2 3,0 0-4,0-2-8,4-1-4,-1-1 6,4-2 16,3 1 10,1-2 11,0 1 0,2 0-12,0 2-6,-1 1 4,-2-1 2,-1 6-19,3 2-18,-5 1 0,5 1 21,-4 0-15,2 0 12,-2 3 32,2 4 0,0 0 19,1 0-3,-2 2 28,1-2-28,-2-2-16,1-2-19,-4 0 18,4 3 1,1-3 2,-2 0 2,0 1 11,1-4-13,-1 0 11,-1 2-11,0-2-1,-2 0 0,-1 0 1,0 0 23,-3 0 1,4 0-14,0 0 1,2-2-11,2-2 1,-2 1 13,4-1-13,0-2 10,5 1-13,-5 0-10,5-1-6,-2 0 16,-2 2 0,1 1 0,-2-1-18,1 2 15,-5-2-19,4 3 19,-3-2 1,-1-1 2,2 4-2,2-2 2,-2 1 3,0-4 0,4 5 16,1-3-19,-1 3 2,1-4 17,-1-2-19,1 2-1,-2-2-2,-2 3-13,3-1 15,-3 0-2,-2 2 1,-2 1 0,1-3-11,-3 4 12,2-2 0,-2 0 0,0 2-11,0 0-4,1 0-3,-1 0-3,0 0 19,2 0 3,-1-2 0,2 0 3,2 2-3,-4-1 0,1 1-25,1 0-1,2 0 10,-4 0-6,5 0-9,1 0 2,-4 0 29,5 0 38,-3 0-38,0 0-22,-3 0 3,-2-3 6,-1 3 12,1 0-11,-4 0 12,4 0 2,-1-3 20,0 2-10,1 1-12,0-2 2,-4 1-1,4-2 2,-4 2 28,0-1 11,0 2 11,0-2 1,0 1 6,0-3 0,0 2-4,0-3-43,-3-1 9,2 2 0,-6-3 12,0-2-12,0-1 0,-1 0-21,-2-3 21,0 0 6,-1 0-26,-1 2 20,0-2-22,2 2 2,-3-2 0,0 4 14,4-1 5,-4 1-17,3 0-3,-3-2 17,2 1-17,4 1 1,-6 1 18,5-1-20,-2-1-1,-3-2 0,1 1-18,-2-2 7,0 0-13,-3-1 3,0-2 22,1 0-3,-5-1-19,4 2 22,0 1 0,2 1-10,1 2-12,1-1 22,-1 5 2,1-2-2,5 0-3,-2 1 3,2 1-1,1-1 1,1 3-19,0-2 0,2 1 4,0 0 2,1 2-21,2 1-1,1 1 1,0 0 12,0 2 0,0 0-4,0-3 1,0 0-6,0 3 2,0 0 7,0 0 0,0 0 3,0 0-9,0-1-10,0 0-6,4-1 21,2-1-2,-1-1 6,6 0-22,2 2 12,-3-1 10,7 2 16,-3-2 3,0 2 2,-1 1 11,-1 0-13,-2 0-48,0 0 26,1 5 22,1 0 27,-1 3-4,-1-2 12,2 3-23,-3-1-12,1-2-2,-2 3 2,1-1 1,-2-2 3,4 0-4,-3-1-29,-1 3 28,5-3 1,-7 0 0,4 0 13,-1 1 22,-4-2-35,5 2 0,-5-3 1,-3 4 23,2-2-5,-1 0-18,-2 0 15,1-1 6,-1 1 6,3-3-5,-3 5-8,1-4 4,2 1-19,-3-1-11,0 2 8,0 0 0,4 1-10,-4 0 10,5 0-13,-5-1 14,4 1-1,0 2-13,-1 1 16,4-3-13,-1 4-3,1-3 15,-3-1 1,1 4 16,0-1-13,-1-2-3,1 0 0,3-1-12,-4 4-4,1-3-2,4 3 18,-1-1 9,-2 1-9,4-1-3,1-1 1,-4 2 0,2 0 2,-1-1 0,-1-3-1,0 3-15,0-4 14,2 4 2,-5-1 1,1-2 1,1 3 1,1-1 0,-3-2-2,2 1-1,0-3-1,1 6-2,1-3-9,0 2 12,-2 0 1,3-2-1,-1 0-2,-2 0-2,2-4 1,-2 2-13,1-1 4,-3 0 12,-1-1-4,4 1 3,-3 0 1,0 2 11,2 1-9,1-1 0,-1 0-1,-1 1 0,2-1-1,-3-2-21,2 0-1,-2-1 3,1 2-7,-4-4 4,2 1-7,1-2 26,-4 0-10,0 0 12,1 0-2,2 1-13,-3 2 15,2-3 1,0 3 0,0-2 1,-1 3 15,2-2-13,1 2 1,-4-3-4,2 1 2,1 0-1,-3-2-1,1 0-1,-1 0 0,0 0 1,0 0 2,0 0 20,0 0 10,0 0 12,0 0 4,0 0-4,0 0-15,0 0-13,0 0-13,0 0 0,0 0 10,0 0-12,0 0-1,0 0-2,0 0 0,0 0-2,0-2 2,0 2 2,0 0 1,0 0 0,0 0 3,0 0-1,0 0 9,0 0-12,3 0-12,-3 0-10,0 0-13,0 0 0,0 0-10,0 0-2,0 0-11,0 0 4,0 0 3,0 0 13,0 0 16,0 0 22,0 0 2,0 0 14,0 0-13,0 0 13,0 0-16,0 0-1,1 0-22,2 0 23,1-2 96,-1 1-51,1 1-29,-1-3-15,-2 3 0,2 0-1,-3-1 13,2-1 9,-2 0 6,3 0 4,-3 2 6,0-1 7,0 1-4,0-3-6,0-1 6,0 2-13,4-4-25,-4 3-3,4-5-3,-3 2 2,1 0 1,1-1 0,1 1 1,-3-1 12,2-3 0,-2 3-1,2-2 14,-3 0 2,2 0-16,0-1-10,-2 2 16,0 4 4,0-2 7,0 5-7,0-2-6,0 2-13,0 1 7,0 0-10,0 0-25,0 0-3,0 0-7,0 0 7,0 0 6,0 0 6,0 0 16,0 0 3,0 0 16,0 0 0,0 0 0,0 0 0,0 0-7,0 0-9,0 0-2,0 0-1,0 0 0,0 0-2,0 0-13,0 0 13,0 0-1,0 0-12,0 0 2,0 0 0,0 0 1,0 0 10,0 0 2,0 0 1,0 0 11,0 0 4,0 0 0,0 0 9,0 0 0,0 0-3,0 0-6,0 0-3,0 0-10,0 0 9,0 0-10,0 0 0,0 0 14,0 0-13,0 0 0,0 0 10,0 0-13,0 0 0,0 0-2,0 0-14,0 0 1,0 0 11,0 0-11,0 0 14,0 0 1,0 0 3,0 0 12,0 0-12,0 0 0,0 0 0,0 0 0,0 0-1,0 0-1,0 0 0,0 0 2,0 0 10,0 0 2,0 0 7,0 0-3,0 0 0,0 0 0,0 0 6,0 0 3,0 0 9,0 0 7,0-2-44,-4-1-9,0-4-4,0 5 13,-3-3 0,4-1-11,-1 3-8,1-1 18,2 1-1,-4-1-20,5-2 3,-4 4-2,4-2 5,0 0-12,0 1-1,-3 0-2,3-4-6,0 5-4,0-3 12,0 1 7,0 3-6,0-3-7,0 3 4,0-2-10,3 2-3,1-2-13,1 2 6,-1-1 16,0 0-9,2 1 12,-1-2 0,2 2 30,2 1 0,-4 0-1,4 0-10,-4 0 10,2 0 3,0 0 0,1 0 0,0 1-21,0 3-21,2-2 14,-1 0-20,-1 2-16,-2 0 16,-1-3 13,0 3 0,-1-2 22,-1 2 11,-2 1 2,-1 2 35,0-1 6,0 3 1,0 1 12,0 2-9,-1 1-7,-4-3-25,1 3-11,0-1 0,1-5 1,2 3 1,-2-3-4,2 0-14,-1-4 14,2 3 1,0-2 2,0-1 19,-3-2-19,2 5 10,1-4-10,0 3 1,0-3-2,0-2-2,0 4 0,-3-1-16,3-3-3,0 0 19,0 0 0,0 0-1,0 0-1,0 0-11,0 0-9,0 0-26,0 1-23,0 1-25,0 2 84,3 1 12,1 3 38,-1-4-22,4 4-13,-1-1 10,1-3-13,-2 2-1,1 1-2,2-4 1,-1 1-18,2-1 20,1-1 16,-2 2 32,1-3-3,1-1 6,2 0-16,-2 3-6,3-3 3,-2 1 3,2-1-19,-1 3-13,1 0 13,-3 2 12,0-2-9,1-2-6,2 6 0,-6-7-10,4 2-1,-3 2 14,2-3-14,-1 2-2,-1 0-13,-1-1-12,4 0-4,-2 4 10,1-4-3,-2 0-13,1 5 0,-4-3 6,4-2 26,-5 2-17,0 0 19,0-3 1,1 2-1,-4-3-2,3 4 2,-4-4-15,4 1 15,-4 0-15,5-1 13,-5 0-17,4 1-18,-4 2-20,0-3 27,0 0 15,0 1 15,0-1-1,0 0 0,0 0-23,0 0-30,0 0-83,0 0-16,0 0-27,0 0-48,0 0 8,0-1-17,-4-4-191,-8 0-209,5-3-132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61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3 157,'4'-4'665,"-4"2"-183,0 2-153,0 0-99,0 0-60,0 0-40,0 6-130,0-1 36,0 4-36,0 1 93,0 6 37,0 0 25,0 3-39,-6 1-23,0-1 14,2 1-14,-1-1 0,1-2-7,0 0 0,1-5-22,-1 1-51,4-5-13,0 2-29,0-8 11,0 2 18,0-4 1,0 0 18,0 0 0,0 0-19,0 0-9,0 0-93,0 0-36,0-4-16,0-2-23,4-4 26,3-6-92,1 3-77,-3-4-136,3 0-82,1 1-198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9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13 187,'9'37'646,"-12"-40"-239,1 1-186,-2-3-48,4 1 5,-4 0-27,1 0-5,2-1-39,-1 3 6,2-1 4,0-1 41,0 4 9,0-1 7,0 1-10,0 0-17,0 0-20,0 0-32,0 0-25,0 0-29,0 0-41,0 0-25,0 0-26,3 0-19,4-2 20,2-2 50,3 3 38,-2-3 3,3 2-25,1 0 3,-1 2 10,1 0 12,-1 0 0,1 0 0,3 0 6,-3 0-18,0 0-10,3 0-16,-4 2 7,2 2-10,0-1-3,0 1-9,-1-1 8,0 4-8,-1-5 10,1-1-17,-1 3 18,0-2-1,-1 0-11,-2 3-3,3-2-6,-7 2 6,2-3-3,1 5 7,-5-4 10,0 1-2,0-1 3,-2-1-1,2 0 1,-4 0 1,4-2-2,-4 0 1,0 0-1,0 0 2,0 0 2,0 0 14,0 0 3,0 0 6,0 0 4,0 0-7,0 0-3,0 0-4,0 0-15,0 0-6,0 0-25,0 0-7,0 0 0,0 0 9,0 0 4,0 0-1,0 0-2,0 0-10,0 0-16,-4 0-42,0 0-79,-2 0-156,-1 0-318,-1 4-672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33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8 388,'0'-5'642,"0"3"-231,0 2-177,0-2-91,0 2-38,0 0-18,0 0-22,0 0-22,0 0-18,0 0 8,0 0 32,0 0 54,0 2-5,0 4-89,-3-2-8,2 2-14,-1 4 58,-1 7-29,2-1-28,-3 5 15,-1 4 4,3 2-4,1-1-18,-4 4 12,2 2-12,2-2-1,0-3 0,-2 4-1,1-7-60,-1-2-46,2-1 20,1-5-10,0-3-4,0-3 24,0-3 28,0-6 13,0-1 12,0 0 24,0 0 19,0-5 0,0-2 63,4-3 70,-2-1-81,2-4 0,-3-7-3,7 3-39,-7-3 6,1-3-32,3 5 0,-5-2-2,4 5 12,-4 3 1,1 2-14,2 3-3,-3 1-9,0 5 12,2 3 0,-2 0 1,0 0 24,0 3 55,0 1-80,0 5-18,0 7 18,1 3 74,-1 5-45,0 6-29,0-2-36,0 0-44,0-5 3,0-7-30,0-4-22,0-5-40,0-3-67,0-1-103,0-3-68,0 0-79,0 0-107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48.1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-15 18 708,'0'-2'355,"-2"0"-130,2 2-89,0 0-32,0 0 17,0 0 9,0 0-28,0 0-50,0 0-23,0 0-27,0 0-2,0 0 2,0 0 12,0 0-12,4 4-1,4 1 155,2 0-7,3 2-61,-1 3-63,5-4 11,2 3 35,-1 0-29,3 0-10,1-2 26,2 6-35,2-3 9,-2 6-19,2-5 10,1 3 12,2 1-32,2 1 23,0-3 13,4 4-17,1-1 65,0 1-17,4-2-67,-4-1-2,3-3 15,1 2-16,-4-3 0,4 2 0,-4-1 19,-3-1-19,0 6 6,-6-6-6,-3 4 20,0-4-18,-9 2 14,-1-1-16,2-4 1,-6 1 1,2 0 0,-2-1 11,0 1-13,1-4 0,2 2 0,-3 1 16,4 0-14,3-2-1,-2 3-1,5-1-2,2 1 2,2 0 12,3-2 0,0 1-5,-1 0-5,0-2-2,-2 3 16,1-3 13,0 0-28,-2 0 0,-5-1 0,2 1 0,-1-4 15,-3 4 16,-1-2-32,-5-2 0,-1 3-19,-1-2 15,-1-2 1,0 4-9,3 2 10,-2 0 0,5-3 2,0 5 1,-4 0-1,4-1 0,-2 0 0,2 0 3,0-2-3,-1-1-4,-2 4 1,3-6 2,-1 2 1,-2-1 0,3-1 2,-3 0 0,2 4 11,-3-6-12,1 2 1,-2 2 0,2-3-2,0 2 0,1 0-1,3-1 1,0-1 4,3-1 6,4 7-10,2-7-1,-1 3-2,5 1 3,0-1 3,3-2-3,1 0-21,0 2 8,2-2 13,-2 0 0,0 3 1,-1-2 1,-3 1 9,4-3-10,-4 4-2,-1-1 2,1-2 1,-4 0-2,-2-1-14,-2 1 14,-4 2 0,0-2-2,-5-1-11,-2 3 11,1-3-14,-1 0 15,-1 0 0,2 1 1,-1-1 1,0 0 0,1 1 12,1-1-10,-2 3 8,2-3-11,1 1-2,-1 0 0,3 2-1,-2 0 2,6-2 1,0 0 0,0-1 0,-2 2 0,-1-2-3,6 2-10,-6-2 13,7 1 3,-3-1 13,5 0-4,3 0-10,1 0 11,0-1-11,1-1 2,-1 0-4,-1 1-4,0 0 2,-5-5 0,-3 6-11,-8 0 12,-2 0-1,-2 0 2,-3 0 16,-2 0 3,2 0 0,-3 0 1,0 0-19,1 0 1,2 0 11,-1 0 9,-1 0 0,3 0-3,0 0 0,1 0-3,-3 0-3,0 0 0,1 0 6,-3 0 6,1 0 4,-1 3 2,0 0 17,0-3 15,0 1 16,3 2-13,-3 3-18,1-3 27,1 8-31,1 0-9,-2 2-10,2 1-13,1 1 7,-4 0-19,1 5 0,2 2 2,-3-3 11,0 3-11,0-6 0,0 3 10,0-1-10,0-1-1,0-6 1,-4 6-1,0-6 2,1 3-2,3 1-1,0 1-3,0 1-44,0 0 32,0 6 15,4-2 2,0 2-2,1 0-10,-1 1 10,-1-1 1,-1 0-1,1-1 1,-1 0 2,2-3-2,-1-4 0,-3 2 0,1-3 0,-1 0 1,3-1 0,-3 2 17,0 3-18,0-1 1,0 2 10,0 2-12,0 2-13,0 0 13,0-2 0,0 1-1,0-3-2,0-4 3,0 0 1,0 1 0,0-6 2,0-3 0,0 3 10,0-3-11,0 2 0,0-4 1,0 3 10,-3-2-12,2 3 1,1 0-2,-3 0 0,1-2-3,2 4-13,-2 1 14,2 1-11,-2 3 10,-1 1 3,2 0 0,0 1 2,1-3 0,-5 2 0,5-1 2,-2-3 11,0-3-14,-1 3 2,2-3-3,1-2 0,0 0-3,0-1-9,0 5 11,0-5 0,0 4-12,-3 1 11,3-1 2,-1 2 0,1 0 0,0-6 0,0 6-1,0-3-11,0-1 12,0 4 1,0-4 0,0 0-1,0 1-22,0-1 6,0-2 16,0 6 0,0-3 2,1-2-1,2 0 1,-3-1 0,1-3-2,2 2 0,-3-4 0,0 3-1,0-3 0,0-2 0,0 4 1,0 0 2,2-2 0,-2 4 1,0-2 10,0 3-10,2-1 0,-2 1 10,0 3-11,0-3 10,0 2-11,0 0-1,0 0 0,0-3 0,0 2-1,0-6-1,0 5-10,0-6 9,0 4-10,0-2 10,0-2 1,0 3 0,0-2 0,0 1 0,0 1 1,0-1 1,0 3 2,0-4 10,0 2 4,0 0 3,0 3 0,0-4 2,-2 3 1,0 2-19,-2 1 16,0-3 22,0 2-23,-1-2-16,4-2 0,-3 2 14,-1 1 6,-2-1 3,-1 1-7,1 5 4,-1-1 18,-5-1 19,3 3 16,-3 2-26,1-3-21,-1-3-7,2 1 4,-2-4-3,2 2 2,4-2-2,-6 1 3,3-2-10,-2 1 0,-1-1-2,0 1-11,-1 1 0,-2-1-2,0 4 1,-8 3-1,2 1-16,-2 3 14,-2-4-13,3 3 14,0 0 1,2-6 12,7 2-12,-3-6 3,4-1 10,4 3 2,-1-6 6,1 2-18,2-2 0,0 1-1,0 1-2,2-1-2,-7 1-14,5-2 14,-1 2-10,-3 1 0,4 0 10,-5 0 1,3 0 0,0-1 1,1 1 0,-1-4 2,4 3 10,0-1-11,1 0 11,0-1-9,0 0-1,-2 0 1,2-2 0,0 0-2,-2 1 1,-1 3-2,-1-2 0,2 1 0,-2 2-1,-2-3 1,0 5 0,-3-6 4,1 4-1,-3-1 15,3 0-18,-2-2 1,3 2 2,1-1 13,0-2-13,0-1 0,2 3-1,-1 2-2,-1-2 0,2 1-3,-1 0-16,-2 2 17,4-3-1,-1 3 2,-4-2 1,7 0 0,-1 0 1,-2-1 0,1 0 2,4-3 0,-1 3 10,0-3-13,4 2 0,-5-2-3,5 1 0,-4 2 0,4-3-15,-3 4 16,2-4-14,1 0 14,0 0-1,0 0 0,0 0-12,0 0-3,0 0 2,0 0-5,0 0-29,0 0-55,0 0-31,0 0-56,0 0-105,0 0-212,0 0-270,0-4-786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2.8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9 344,'0'12'280,"0"-1"-218,0 3 29,0-1-19,0 1-43,0 0-9,0 0-20,0-4 0,0-1 0,0-2 16,0-4 0,0-1 14,0-2 32,0 0 55,0 0 72,0 0 26,0 0 25,0-5-24,0 2-109,0-3-39,0-6-4,0 2 24,0-1 6,0-3 9,0 2 7,0-1-4,0 6-9,0 0-26,0 5-14,0 1-5,0-2-11,0 3-5,0 0 12,0 0 3,-3 0-7,3 0 11,-1 4-55,1 1-29,-3 2-22,2 4 51,-1 0 6,-1 3-3,2 0 1,-3-2-3,4 2-1,-3-8-55,3-3-60,-1 0-10,1-1-39,0-2-55,0 0-53,0 0-62,0 0-99,0 0-65,0-5-109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3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10 814 876,'-9'0'489,"7"0"-122,2 0-83,0 0-54,0-3-36,0-7-126,11-8-55,11 0-13,6-15 29,8-1 16,9-18 7,5-3-10,6-2-36,5-1-6,8-8-1,10 2-28,-4 1 13,11 5 16,1 3-26,-7 3-151,-2 13-137,-8 0-181,-17 14-133,-17 12-24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3.9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27 1178,'-3'-2'743,"2"1"-270,1-2-186,0 3-97,0 0-71,0 0-77,0 0-42,0 0-81,4 0-63,5-1 15,5 0 129,3-3 32,-1 3-3,2-3-13,-1 2-3,-5 2 10,-5-2-23,-1 2 0,-4 0 23,0 0 38,-2 0 61,0 0 29,0 0 15,0 0 12,0 0-26,0 2-48,-2-2-18,-5 0-8,2 0-78,-3 0-9,1-2-16,3-2-26,-3 4-18,5-3-45,0 3-35,0-1-45,2 1-110,0-2-195,0-1-312,0 2-649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07.9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86 101,'0'0'685,"-3"-2"-206,3 0-157,0 1-107,-1 0-110,1 1-34,0-3-39,0 3-29,0 0-3,0 0 0,0 0 2,0-3 14,0 3 0,0-1 7,0 0-10,0 1 3,0-2 4,0 1 6,0-1 9,0-1 7,0 2-22,0 0 2,0-3-10,0 3-12,0-2-32,0-1-4,0 1-3,1-3 20,2 4-1,1-3 4,-2 2 0,2 2-10,0-1 0,-4 2 7,4 0-17,-4 0 20,5 0-2,-4 0 16,2 0 2,1 0 0,-2 0 0,-1 0 20,3 3-4,-1 0-3,1 2-11,-2-4-1,0 3 2,0-1 14,1-3 2,-3 3-19,1 1 0,2 0 13,-3 1 23,0-4-1,1 7-12,-1-6 13,2 5 3,-2-2 13,0 0-1,0 0-12,0 4-6,0-1-11,0-2-19,0 1 0,0 3 0,0-4 0,0 3 23,0 1-7,0 0 1,0 1-17,0 0 0,0-1-3,0-1 13,0 0-12,-2-2 0,2 0-1,0-2 0,-1-1 12,1 1 4,0-3 10,-3 5-10,2-6-3,1 4 10,0 1-23,-3 1 0,1-2-29,2 4 3,-2-3 13,2 5 13,-2-2 1,2 0-1,0-1-11,0 1 11,-3-2 13,2 0 0,1-1 10,0-1-11,-3 0-8,2 2 14,-2-4-18,3 4-1,-1-5-1,1 3-1,-2-1-1,2 1 2,-3-1-1,2 0 0,1-2 1,0 4-18,-3-3 4,2 4 14,1-1-1,-5 1-1,5-3 3,-4 4 0,4 0-1,-3-2 2,2 1 1,-2-3-1,3 3 2,-1-1-2,1-2 0,-2 1 0,2-1 1,0 1 2,0 0 0,-2-1-3,2 2-2,-2 2-21,2-3 20,0 0 2,0 0-3,0 1 1,0-2 0,0-1-13,0 1 15,0-1-2,0-1-10,0 3 9,0-3-15,0-2-4,0 4 20,0-1-16,0 0-1,0 1 1,0-2 17,0 3-21,0-3-6,2-2-7,0 4-2,0 0 18,-1-2 7,3 2-13,-1-2 23,-1-1 0,0-1-15,3 2 18,-1-2 0,0 1-19,-2-1-20,2 0-42,0 0 3,0 0 4,0 0 17,1-3 57,-1 2 0,-4-1 0,3-1-1,-3 2 1,2-1 11,0 1 13,2-6-1,-1 7-4,1-7-16,0 3 17,0-4-2,2 2-18,-2-1-26,1 0 0,-1 0 10,0-3-8,0 7 24,0-5 0,-4 3 13,2-2-13,-2 5 2,1-2 31,-1-1 6,0 0 42,0 0 16,0 0-25,0-4-14,0 2-19,0 0-13,0-2-1,0-2-21,0 3-1,0-3 26,0 0-9,0 1-20,0 1 1,0-1 21,0 0 7,3 0-6,-3 0 12,0 1 20,0 2-3,0-2 0,0 2-11,0 0-5,0-2-7,0 2-10,0-3-3,0 2-14,0-5 1,0 1 0,0-1-1,0 2 0,-3-5 9,3 6-11,-1 1-12,1-1 11,-2 0 1,2 1-1,0 0 0,0 4-12,0-1 12,0-1-1,0 0 2,0-1-2,0 2-11,0 0 9,0-1 4,0 1 0,0-4 1,0 3 2,0-2-1,0 3 14,0-3-15,0 4-1,0 1 0,0-1-2,0 4-24,0-3 4,0 1 9,0 2 0,0 1-3,0 0-13,0 0 3,0 0 3,0-2 7,0 2 16,0-3 11,0-1 15,2 3-10,-2-4 3,0 1 4,1-2-4,-1 2-16,0 0 23,0 2-10,3-4-16,-3 5-22,0 1 18,0-2 1,0 2-13,0 0 13,0 0-13,0 0 15,0 0 1,0 0-1,0 0 0,0 0-3,0 0-9,0 0 10,0 0-9,0 0 12,0 0 4,1 0-1,-1 0 10,0 0-11,0 0-2,3 0 0,-3 0-2,0 0-1,0 0-17,0 2-102,0-1-144,0 7-189,0 0-16,0 3-334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11.77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1018 441,'2'-3'369,"0"0"-184,7 0-106,-3 2-11,6-2-6,1-1-16,1 4-17,1 0 20,5 0-4,-6 0-22,0 5 29,-4 0 91,1 2 56,-7-1 3,1 4 6,-1-3-40,-3 3-39,1-3-9,0 3 2,0 6-32,1-1-41,-3 3-24,0-1 7,0 4-28,0 0 8,0 2 1,0-1-13,0-3-11,0 2-2,0-4 13,0-4 11,0 1-7,0-1 41,-5-3 48,3 0 6,0-3-7,1 5-22,-2-2-28,2 0-20,-4 3-22,5 0-11,-4 1-8,4-3 3,0 2 4,0-2 10,0 0-11,0 0 13,0-2 0,0-3 1,-3-1 24,3 0 4,0 2-4,0-4 1,-1 0-4,1 2-9,0-1-11,0 1-1,0 1-1,0-3 1,0 2 2,-3-1 10,2 1 6,1 1-3,-3-2-14,2 2 0,-2-3-1,1 3-1,2 2-1,-1-1-12,1 1 1,-3 2 9,2 0 0,1 3 0,0-2 1,0 1 2,0 2 0,0-1 22,0-3-6,0-3-15,0 1 0,0 0 1,0-2 11,0-1-13,0 0-1,0 3-12,0-6 1,0 5-7,0-5-4,0 3 4,1-1 3,2 0-6,-2 0 3,1 0 16,2-3-29,-1 0 13,1 0 6,-3 2-9,2-2-7,1-1-25,-2 0 9,1 0 13,1 0 10,-1 0 19,4 0-20,-3 0-2,0 0-1,0 0 23,1 0-19,-4-4 2,3 3 9,0-1 11,1-4 25,-1 2 20,-3-3-10,2 1-3,1-2-3,-2-1-16,2 0 0,0 2-11,0-7-1,-2 5 2,2-7-3,0 6 0,0-5 1,1 0-1,-1 2 0,0-3 16,0 2 10,-2-3-7,0 6-6,-2-3 3,0 1-1,0 2-11,0-2 12,0 0 6,0 3-9,0-3-1,0 3 4,0-4-3,-4 3-12,1-4-1,2 2 2,-3 0 1,0 0 13,-1 3-14,4-4-2,1 4-25,-4 0 6,4-3 3,0 4 16,-3 0 0,3 2-3,-2-1-23,2 0 13,0 1-2,0 0-1,0-2-10,0 2 11,0-4 15,2 1 12,1-3-12,-2 3 0,2-6 0,-2 6 1,1-3-1,1 2-2,1 1 1,-3 1 1,2 3 0,-3-2 2,1 3 0,-1 1 1,3-1 10,-3 1 0,0-1 9,0 0 3,0-2-12,0-1-10,0-1 13,0-3-15,0 5 12,0-3 3,0 2 0,0 0-13,0 5 16,0-5-18,0 5 1,0 0 2,-3 0 8,2-1-12,1 1 3,-3 1 13,2-3-13,1 3-1,-3-2-2,2 1 0,1-1-16,-3 1-3,3 1-7,0-3 4,0 2-4,0-4-2,0 3 2,0-1-2,0-1 2,0-2 7,0 5 16,0-3-16,0 0 15,3-2 2,-2 5 1,2-3 0,-3 3 1,1-4-2,2 7 0,-3-4 2,1 2-2,2 1-17,-3 1 6,0-3 0,0 3-16,0 0-9,0 0 3,0 0 6,2 0-13,0 0-3,-2 0-6,5 0 41,-3 0 10,5 0 16,-1 0-14,1 0 1,-3 0-3,1 0 3,0 0 13,-1 4 3,5 0 10,-5 4 22,3 2 33,1 1 5,-1 4-38,2 0-28,1 3-7,-2 1-16,1 1-13,-7-3 10,5 2-13,-1 2 13,-2-5 2,0 2 1,-1-3 0,2 2 3,-5 0 9,1 0-12,-1 1 2,1 1 11,-1 2-10,0 2-2,3 0-1,-3-3-2,0 3 2,0 0 1,0-4 2,0 2 0,0-5-1,0 1 11,0-2 9,0 0-6,0-1 3,0 0-3,0 3-4,0-3 4,0-3 0,0 4-14,0 2-1,0 2 2,0 1 0,0-1-1,0 1-2,0 0 1,0-3 1,0-1 0,0 0 14,-3-2 25,3 0 1,-1 1-11,1-1-9,-1 3 1,1-1 8,-3-1-2,1 1-7,-1 2-19,2 1 0,1 1-3,-3 3 0,3 0-2,-1 0 0,1 1 0,0-8-1,0 0 3,0-2 23,0-3 27,-3-1-12,2 0 3,1 1 0,0 0-19,-5 3-7,3-4-11,0 4-1,2 0 0,-3 0-2,2 0 0,1 1-1,-1-2-2,1 0 2,0-1 1,-5 0-1,5-2 3,0 1 13,-2 0 12,0-2 9,2-2-5,0 1-1,-3 1-9,2 1-6,1 0-4,-3 3-9,2-2 13,1 3-14,-3-4 0,2 4-1,1-4 0,-3-1-1,3 0 0,0 0-2,0-3 0,0 2-11,0-2 10,0-3 1,0 3 0,0 2 1,0-3-1,0 2 2,0 0 2,0-1 1,0 4 13,0-3-16,0-1 1,0 4-1,0-2-3,0 1-13,0 1 14,0-3-14,3 1 13,1 0-12,-4-1 12,4 2-10,0-3-9,0-2-3,2 4 0,0-1-6,2-2 9,0 1 6,1-2 0,-1-2 4,2 4-1,-1-6 10,-1 1-63,-4-1-6,0 0 18,2 0 10,-2-3 30,2-3 14,1-1 19,1-1 10,-1-3-10,2-3-19,-1 0-3,1-2 1,-4 3-13,2-3 12,2 2-8,-5-2 11,0 1 2,-1 3 0,4-4 0,-6 1 1,2 0-2,1-3 18,1-1-17,-5 0 2,4 0 11,-4-3 1,0 3 0,0-4-15,0 4 1,0-3 14,0 4-14,-4 2 17,4-3 6,-5 3-12,3-1 5,0 2-2,-2 1 3,4 0-3,-4 1-13,1 0-1,2 2 1,-1-3 0,2 0-2,-3 0 2,2-2 1,1 1 14,0-3-2,-4-3-13,4 2 13,-3-3-13,2 4 0,1-4-3,0 3 1,-5 0 2,5 0 10,-4 3-11,1-1 14,2 0-1,-2 5-12,3-4 13,-1 2-3,-1 0-10,2 2 0,-4-4 9,4 1-11,-3-3 0,2 2 0,1-2 0,-4 3-1,4-2 3,-5-3-1,3 1 1,0 2 9,-2 1-10,4 5 1,-1-2-1,1 0 2,-3 0-1,1 3-1,2-4 1,0 4 0,0-4-2,0 3-1,0-3-2,0 2 1,-2-1-1,0-2 2,2 3 0,0-1 0,0-4 0,-3 3 1,2 1 1,1-3 1,-4 3-1,4 1 0,0-2-2,-3 1-1,3 2-2,-1-2 2,1 1 0,0-3-2,0 5 1,0-3 1,0 2 0,0 0 1,0-2 1,0 0 1,0 0 0,-3-2 10,1 4 4,2-6 3,-1 1-7,-2 0 1,2-1-10,-2 4 9,1-4-12,2 3 2,-2 3-1,2 3 0,-2-3-1,2 2 0,0-1 2,0 1 11,-3 4 15,3-4 9,-1 2 4,1-1 24,0 1 0,-4-3-28,4 3-19,-3-3-5,3 0-12,-1 3 0,1-3-1,-2 2-1,2 0 0,0 1-1,0-3-17,0 2 17,-3-1-1,2 0-13,1 0 15,0 2 0,0-4-1,0-1 0,0 2 2,0 0 1,0-1 12,0 0-1,-3 3 0,3 1 4,-1 2 8,1-2-8,0 0-14,0 0-2,0 0-1,0-2-1,0 0 1,0 0 1,-3 1 0,2-3 1,1 2 0,0-4 2,-3 6-1,1-2 0,2 0 0,0-1-1,-2-1-1,0 1-1,2 3 1,-3-3 0,3 3 1,0 1 0,-1-2 1,1 2 0,-1 0 0,1-3-2,-3 2 1,1-1 0,2 0-1,-3 0 1,2-1 2,1-1-2,-3-3 0,2 3 0,1 0-1,-3 0 0,2 4 0,1-1 0,0 0 0,0 3 1,-3-1 0,1 1-1,2 1 0,0 0 0,0-4-1,0 6-2,0-4-10,0 1 10,0-1-9,0 0 10,0 0-1,0 0 1,0-3 0,0 0-1,0 1 3,0-3 4,0 0 11,0 2-12,-2 0 0,2 1 13,0 3 2,0-1-15,-2 1 0,2 0 10,0-1-11,-3 1-1,3 3-1,-1-3-1,1 0-1,0 3 0,0-3-2,0 2 1,0-2-9,0-2 9,0 0 0,0 4 1,-1-3 2,1-1 1,0 2-1,0-3 2,0 4 1,0 0-1,0 0-1,0 0 0,0 1 0,-3 0 0,3 2 0,-2-4-1,2 1 0,0 0-1,0 0 1,0-3 0,0 2-1,0 0-1,0-3 0,0 1 1,0 1 1,0 0-1,0 2 1,0 0 0,0 2 1,0-2 1,0 3 1,0 0 0,0 0 10,0 0-11,0 0 1,-2 0 9,2 0-10,0 0-2,-2 0 0,2 0-1,0 0 1,0 0-25,0 0-27,-4 3-65,4 1-94,-4-3-124,-3 1-265,4-2-637,-6 0-842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4.0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5 362,'0'-3'496,"0"2"-138,0-2-88,0 2-52,0 1-48,0-2-50,0 2-32,0 0-20,0 0-6,0 0 2,0 0 1,0 0-20,0 0-12,0 0-7,0 0-26,6 3 0,1 5 82,0 0-20,5 7-20,0-3-16,-2 4-10,-1-1 13,-1-1-7,-1-3 1,0 5 2,-3-6 4,1 4-6,-1 0 3,-1 1 9,0 0 16,1 3 10,0-1-25,-4-1-7,4 1-27,-4 1 11,2-1-10,1 0 16,-3-4-6,0 0 0,0 0 6,0 0-3,0 0-4,0 2-9,0 0 13,0-1 0,-5 2 0,2 0-13,2-1 9,-3 0-10,4 1 0,-4-3 1,4 2-2,-3-2 1,3-3-2,-2-1-3,2 2-10,-1 1 12,1-2-1,-3-1 0,3-1-1,-1 2 3,1 0 12,0-1 14,0-1 3,-3 1-4,1 1 1,2 1-14,0 1-12,-4-1 13,4 3 19,-3-4-19,2-1-13,1-1 1,-3 2 1,2-4 11,-2 3-11,0-1-1,3-2-1,-4 1-1,4 0-1,0-3-11,0 2 10,0-2-13,-3 1 3,3-1 11,0 1 0,0 0-1,0 0-1,0 0 3,0 1 1,0-2 0,0 3 2,0-2 0,0 0-2,0 1 2,0 1 0,0-1-2,0 3 0,0 0 0,0 0 26,0-3-24,0 4-2,0-3 1,0-2-2,0 2 2,0 1-1,0-4 0,0 1-1,3 1 1,-3 2 0,0-5-1,1 3-1,2 0 0,-3-2 0,0 0-1,0-1 0,0 1-1,2-2-11,-2-2 2,0 0-3,0 2-6,0-2-1,0 0-2,1 0-7,-1 0-3,3 0-4,1 0 30,-3 0 9,2 1 2,-1 0-1,0 2-1,0-1 0,1-2 0,-3 1 0,1 1 16,2-1-3,-3 2-11,0-2 11,1-1-1,-1 3-11,0-3-1,2 0 0,-2 0-1,0 0 0,3 0-15,-3 0 0,1 0-12,2 0-14,-2 0-9,2 0 22,1-3 29,1 2 0,-4-2 0,3 2 1,-1-1-1,0 1 0,0-1 2,1-2 21,0 1-22,0-3 1,1 3 14,-1-2-3,-1-2 0,0-1-10,1 1 29,-3 1-20,2-3 4,1 1 4,-2 1-4,0-2-16,3-2-4,-5 2 2,3 2-14,-1 2 3,3-3 10,-1 2 0,-3-1-10,2 3 11,1-4 2,1 0 13,-4 2 0,0-1 9,2-3 7,-1-1-4,0-2 1,-2 2-7,0-2-6,0 3 0,0-3-10,0 3 16,0 2-3,0-1 3,0 2-17,0-1-1,0 2 1,0-3 0,0 1-1,0-1 12,-4-1-11,1 0-1,2-3-1,0-1-19,-4 1 6,5-2 13,0 0-2,-3 4 1,2-3-2,1 5 3,0 1 0,0-1 13,-3 2 0,2-2 6,1 2 0,-3 0-17,2-3 20,1 5-21,-3-1-1,1-2-16,0 0 4,2 2 8,0 1-12,0 0 1,0-2 2,0 1 10,0 1-20,0 0-2,0-2 3,0 5 6,0-2 3,0-1 10,0 4-10,0-4 10,0 2 2,0-2 1,2 0 0,0 0 2,1-3 14,-2 2-5,2-2-11,1 2-12,-4 0-14,4-2 10,-4 2 15,5 4 1,-5 1-1,0 1 1,0 0 1,0 0 1,0 0 11,0 0-10,0 0 13,0 0-15,0 0 0,0 0 0,0 0 0,0 0 1,0 0-2,0 0-3,0 0 1,0 0-11,0 0-50,0 0-56,0 0-64,0 1-97,0 5-134,0 1-135,0-1-184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6.3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2 467,'0'0'665,"0"0"-225,0 0-137,0 0-118,0 0-55,0 0-20,0 0-6,0 0-1,0 0 0,1 0-9,2 0-7,-3 0-4,0 0 7,0 0-22,0 0-33,1 0-6,4 0 0,-1 0 6,4 0 105,1 7-44,-1-4-36,2 3-15,0-3-7,-2 1-16,5 0-9,-5 0-10,4 0 0,0 1-1,1-3 0,0 5-1,-1-4 1,2 2 0,1-2 24,-1 3 9,1 0 21,-1-3 1,0 4 25,-1 0 12,0-2-28,-2-1-22,0 3-22,-4-4-19,4 4 0,-2-4 13,-2 3-14,1-1-1,4-2 0,-4 3 12,-1-3-13,4 4 0,-2-1-13,1-2 12,-2 0 1,1 2-2,0-1 2,0-1 1,-3 0 1,-1 2 11,2-5-11,-3 3 1,1-2-3,-4-1 0,2-1-2,1 2-1,-2-2-1,2 1-8,0 1 12,0 1-1,5-2 2,-4-1-2,4 3 2,-1 0-1,1 1 0,-4 2 0,4-3 0,-4 1-2,2-2 1,-2-1 1,-3 2-1,5-3 0,-2 4 1,-1-4-1,2 0-1,-1 6 2,6-5 0,-2 3 0,1 0 0,2-3 2,-2 2-2,-1 1 0,1-2 0,-3-1-1,-2 2 0,-1-2-1,-2-1-1,1 0 1,-3 0 0,0 0 0,0 0 0,1 0-1,2 0-10,-2 3 10,4-3 3,2 2 3,-2 2 1,4-2-1,-1 3 9,1-3-12,-4 2-1,4 0-15,-1-2-2,-4-2 5,-1 1 10,0 3 1,1-4-11,-4 0 13,0 0 2,0 0 2,0 0 11,0 0-2,0 0 6,0 0-1,0 0 1,0 0 0,0 0-4,0 0-15,0 0-28,0 0-50,0 0-35,0 0-60,-3-1-77,2-2-193,-2 0-379,0-1-781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7.5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-4-1 709,'-2'0'602,"2"0"-107,0 0-153,0 0-122,0 0-39,0 0-33,0 0-35,0 0-33,0 0-15,4 0-1,3 0 58,3 0-11,-2 0-40,3 5-21,5-1-21,-2-1-13,3 0 9,-2 1 4,5 0-13,-5-2 0,2 1 0,0 1 15,-3-3 4,0 3-13,-1 0 10,0-3-7,-4 5 20,4-5-8,-4 3 1,0 0-3,0-3-10,-1 2-23,-1 1 10,2-4-12,-1 0 0,3 2-1,-4-1-1,5 2-1,-2-2 2,2 2-1,1-3 0,1 1-1,-1-1 0,-4 0 0,0 0 3,-1 1 16,-2-1 15,0 3 4,-4-3 5,3 1-2,-1-1 0,0 1-17,2-1 5,-1 0-14,2 0-10,2 0-2,-4 3 2,4-2-1,-1 2 2,1-3-2,-2 1 1,1-1-2,1 1 4,-4-1-2,2 3-1,-5-2-1,1-1 1,-3 0 0,1 0-1,-1 0 1,0 0 0,3 0-1,-3 0-2,0 0-17,0 0 17,1 0 2,2 3 12,-2-3-10,2 1-1,-3-1-1,2 0 0,0 0-1,-2 0 1,0 0 0,0 0 1,0 0 2,0 0 12,0 0 1,0 0 6,0 0-1,0 0 11,0 0-32,0 0-83,0 0-71,0 0-110,0 0-132,0 0-336,0-1-659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5.4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5 760,'0'0'720,"0"0"-323,0 0-182,0 3-79,-2 2-26,2 4-65,0 3-45,-2 2-3,2 3-20,0 2 23,0 2 16,0-2 43,0 4 44,0 0 10,2 3 0,-2-2-17,0 2 4,2 0 2,-2 4-15,2-2-17,-2 3-3,0 2-32,2 0-31,-1 0-3,1 0 2,2 4-3,-4-3 0,4-3-2,-4-5 1,2-2 0,0-1-2,-2-3 1,2-4 2,0 0 1,-2 0 1,0-5 0,0 5 10,0-2 4,0 1-13,0-2 0,-2 1 13,0 3-12,-2-7 8,2 4-12,0-4-12,-2 0-1,2 3-13,1-3 1,-1 3 3,2-1-4,-2 1-3,2-3 13,0 3 15,0-3-2,0-1-22,0-1-1,0-5 10,0 4 16,0-6 3,0 3 16,0-3 7,0 0 6,0 4 9,0-4-12,-2 1 3,2-1-3,-2 6-13,0-6-13,2 0 9,0 0-9,0 2 9,0-3-10,0 1 11,0-1-11,0 0-1,0 0-1,0 0-3,0 0-29,0 0-25,0 0-7,0-1 10,0-3 9,0 3-12,0 1-39,0-4-55,0 0-78,0-3-162,0-2-230,0-8-428,6 1 475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1 553 741,'-2'0'613,"2"0"-207,0 0-187,0-1-125,0 0-64,0-1-30,0-2-45,0 2-62,6-6-24,2-1 69,5-5 23,5-2 39,0-3-16,9-5 16,0-3 50,5-1 68,2-4-66,1 5 32,2-3-22,-1 0-7,0 1 45,-1-1-19,0 2-55,0-3 26,0 2 13,-1 1-65,0 4 3,-7 1-3,-3 4 0,-5 7 16,-5 1-16,-5 5-13,-3 3 11,-4 3 2,-2 0 16,0 0-16,0 0-32,0 6-62,-2-3 58,-3 5-25,1-1-10,0 5-75,-2 2-92,2-1-182,-2 1 39,2-2-72,-3 4-43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46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-1 850 380,'0'0'607,"0"0"-194,0 0-188,0 0-92,0-3-39,0-3-94,1 0-54,6-7 9,7-2 9,0-7 36,12-7 88,2-4-9,7-9 28,8-4 32,2-6-61,4 0-29,5-1-26,-1-2 19,2 2 16,0 0-10,-6 7-12,0 6 19,-9 2-26,-4 9-29,-4 5-1,-3 2-1,-6 3-1,-1 4 3,-1-2 4,-2 3 15,-1 3-19,-1-2-2,1 4-11,-5 0-113,-4 8-49,-3-1-9,-3 2-110,-3 0-70,0 7-66,-4 5 313,-8 3-118,-2 3-251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8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0 848 158,'7'-8'212,"-2"1"198,8-9-162,1-1-7,3-5 0,5-6-46,5-4-28,4-2-34,5-7-49,4 0-19,5-7-29,7-1-34,1-4-2,2-1 16,5-1-16,2-1 0,-2 4-8,-1 2 4,-6 4 8,-5 5-4,-9 7 2,-11 8 1,-7 7 0,-11 10 1,-3 1 31,-7 7-10,0 1-25,0 0-42,0 3-120,0 4-67,-8 6 5,-3 4-85,-3 2-36,-5 10-99,-3 4-73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5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43 665 157,'-25'15'1069,"14"-5"-620,3-4-159,8-6-99,0 0-84,0 0-42,0 0-20,0-6-9,11-4-36,6-5 26,11 0-26,5-17 19,14-1 23,6-13 10,9-7-39,5-3-10,5 1 7,9-8-10,5 4-12,1 1-66,-7-2-168,-2 8-196,-8 7-231,-17 7-404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13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-9 903 180,'10'-15'284,"2"-11"163,7 1-134,2-9-24,5-5-16,7-1-47,3-6-64,6 1-7,3-2-42,5-1-42,-1 3-9,6-1-36,1-1-26,5 0 0,0-1 38,1 2-38,1-2 0,-5 4-164,-3 4-43,-7 3 25,-8 7-35,-6 6-22,-11 7 21,-11 5-71,-6 11-86,-6 1-3,0 1 162,-6 15 125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4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7 843 303,'-8'11'701,"1"-7"-447,5-1-217,2-3-37,0 0 0,0-4 108,5-6-21,7-2-44,2-5 19,5-6 71,6-9 82,3-2-4,4-7-36,6-3-65,2-2-19,4 0-11,1-3-15,6 3-10,4-2-39,4-1-16,-1 5-12,1-2 12,2-1 19,-3 5-19,-5 0-158,0 3-94,-8 8-69,-5 6-141,-9 8 0,-13 8-128,-10 8 82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6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0 693 1202,'0'0'520,"0"0"-520,0 0-91,0-1-6,0-6 97,7 2 42,4-6 111,6-5-20,2-3-15,4-5 28,7-8-32,5-1-27,3-1-9,8-6-10,8-5-14,3-1-51,4-2-3,3 0 0,2-2 3,-5 3-3,-1 3-84,-9 4-152,-1 5-158,-12 5-114,-4 7-91,-11 8-109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9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-22 721 1420,'0'-4'560,"0"-6"-560,8-7-97,5-5 97,7-3 91,5-7 77,6-4-57,4-3 18,3-5-26,8-1-22,-1 3-39,4-3-10,1 3-9,0 2-10,1 1 3,0 0-15,-2 6 1,-1 0 21,-5 3-23,-7 3-132,0 4-62,-5 5-72,-7 6-86,-6 5-136,-3 3-209,-10 4 108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1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0 551 1849,'0'0'429,"0"-9"-429,9-4-119,1-1 86,6-4 33,8-2 120,6-7-49,7-5-19,3-3-36,7 1-16,2-3 3,2-1 17,1 1-1,1 2-18,1-5-1,-2 6-68,-1-2-126,-5 4 16,-5 3-203,-10 9-189,-9 6-249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3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-8 460 1544,'0'0'589,"0"-4"-372,0-1-217,7-2 0,3-6 31,4 0 37,8-8-33,8-6-20,10-5-15,8-2 0,7-5 2,2-2-2,5 1-21,0 1-137,-9 5-76,-3 1-33,-7 6 26,-12 8 20,-8 4-72,-9 7-264,-9 4 48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5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1 373 1127,'-9'10'712,"5"-6"-399,0-4-255,4 0-58,0 0 75,0 0 45,1 0-27,11-8-2,6-5 2,4-6-28,9-5-11,5-7-51,3-4 13,4 2-16,-3-2-42,4-3-61,-3 5 3,1 3-52,-7 2 3,-7 5-71,-6 5-103,-5 8-113,-9 5-101,-8 5-89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7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23 194 809,'-13'13'716,"5"-9"-312,2 4-173,6-8-37,0 0-26,0 0-42,0 0-26,0 0-10,0 0-13,0 0-26,6-8-27,2 2-22,5-5 9,5-5 11,5 0-3,-1-3-19,5-4-63,0 3-43,1-3-67,-3 1-21,1 5-39,-6 4-123,-3 3-150,-5 6-73,-6 4-93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8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49 134 565,'-15'22'672,"1"-3"-399,6-5-75,-1-5 31,5-1 17,1-7-71,3 0-116,0-1-58,0 0-1,0 0-1,0 0-29,7 0 30,2-5 98,5-2 64,2-4-62,7-1-84,-1-6-16,5-4-123,0 0 4,0-4-62,1 3-104,-1 3-80,-2 2-130,-3 4-101,-5 4-3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0.1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96 2 791,'-14'17'642,"-1"0"-362,4 1-189,-2 3-6,1-5 26,2 3 28,2-4 13,3-3-6,1-2-74,1-7-72,3-3-64,0 0 2,0 0 46,3-3 16,7-8 0,3-3 120,3-1-37,-2-3-83,3-2 0,-3 3-9,0 4-14,-4 2-12,1 2-7,-3 0 26,-1 5-14,-3 0-28,-1 4-32,-1 0 70,-2 0 20,0 0 52,0 0 3,0 0 13,0 0-16,0 0-1,0 0-18,0 4-33,0-4-16,-2 3-38,-2-2-82,0 5-146,0-3-232,-2 3-252,2 0-23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7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11 954 818,'-9'3'717,"4"-3"-297,5 0-235,0-3-58,8-14-127,14-11 0,1-11 37,16-5 28,14-11 32,0-9-3,8-7-14,11 1-80,15-5 17,2-4-17,8 3-22,6 3 6,3 1-146,-14 2-203,3 4-283,-17 11-538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0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49 275 705,'-14'0'538,"1"0"-268,3 0 68,0 0-15,6 0-61,1 0-75,3 0-71,0 0-61,0 0 13,3-1-68,1-1-84,3-6-29,5 2 100,0-6 13,7-1 23,0-2 6,4 0-3,1-2 19,-2 4-4,5-3-8,-3 2-20,1-2-10,2 0-3,1 2-29,2 1-39,-3-3-22,4 2-136,-7-2-46,1 3-86,-5 3-126,-3 1-93,-5 5-85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3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-1 412 876,'-5'0'489,"4"0"-122,1 0-83,0 0-54,0-2-36,0-3-126,6-4-55,5 0-13,3-7 29,4-2 16,5-8 7,2-2-10,3-1-36,3-1-6,4-3-1,4 1-28,0 0 13,5 3 16,-1 1-26,-2 2-151,-2 6-137,-4 0-181,-8 7-133,-9 7-24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5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17 332 157,'-13'8'1069,"7"-3"-620,2-2-159,4-3-99,0 0-84,0 0-42,0 0-20,0-3-9,6-2-36,2-3 26,6 1-26,3-9 19,7-1 23,2-6 10,6-4-39,2-1-10,2 0 7,5-3-10,2 1-12,0 1-66,-1-2-168,-3 5-196,-4 3-231,-8 4-404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7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-9 483 818,'-5'1'717,"3"-1"-297,2 0-235,0-1-58,4-8-127,7-5 0,0-6 37,9-2 28,7-6 32,-1-4-3,5-4-14,6 1-80,6-3 17,2-2-17,4 1-22,3 3 6,1 0-146,-6 0-203,0 3-283,-7 5-538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0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23 371 362,'-15'11'1064,"5"-3"-591,9-6-158,-2-2-111,3 0-66,0 0 27,0-2-120,3-6-43,7-2 11,-1-3-13,5-4 13,6-2 48,3-5-19,1-3-42,5 0-10,6-3-19,6-4-22,4-1 49,3-3-130,1 5-188,-7 1-168,-4 4-247,-7 11-334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2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34 323 250,'-14'11'1368,"1"-3"-837,6-2-182,3-2-97,1-4-98,3 0-154,0 0-6,0 0-39,7-6 42,3-1 0,7-3 3,5-6 22,5-7-6,4-3 12,5 0-28,3-4-23,3 0 1,5-3-136,-2 3-81,-3-2-159,0 0-80,-10 6-154,-7 5-141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4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17 291 1152,'-10'10'654,"2"-7"-157,4-1-99,4-2-135,0 0-118,0 0-37,0 0-53,1-3-55,6-3-61,5-4 60,3-4 1,8-4 3,3-2 26,6-3-27,4-6 0,4 2-2,3-2-52,-2 0-185,-1-1-124,-3 6-160,-6 1-175,-5 5-346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6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6 295 402,'-8'6'1141,"4"-5"-591,1-1-155,3 0-182,0 0-81,3-5-103,5-3-29,5-4-26,1-3-10,9-8-5,1 0 41,5-4-2,4 1-14,5-2-32,-3-3-107,2 3-123,-2 0-203,-4 4-141,-3 1-199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8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12 181 867,'-10'7'697,"6"-1"-195,0-5-175,4 2-156,0-3-93,0 0-46,0 0-32,0 0 0,0-3 51,8-4-51,1-2 0,2-1 7,6-7-4,4-2 0,-2-2-3,4 0-100,1 0-48,0 0-62,-4 4-85,-3 4-67,-3-1-48,-5 10 25,-4 1 69,-2 3 6,-3 0 108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1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94 367,'-1'2'454,"-2"-2"-86,3 0-85,-2 0-91,2 0-65,0-3-16,0-3-111,0-1-13,0-1-20,0 2-3,0-3 3,0-1 7,5 2 4,0-2 18,2 1-35,-3 3-19,1-1-14,-4 4 17,0 1 16,2 1 6,-3 1 14,0 0-14,0 0 1,0 0-4,0 6 20,0 3 16,-3 6 169,1 1-68,-5 6-56,1-2-28,-1 0-4,3-2-13,1-4-134,3-4-123,0-6-16,0-3-11,6-1-189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0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56 731 362,'-30'22'1064,"10"-6"-591,17-11-158,-2-5-111,5 0-66,0 0 27,0-5-120,5-11-43,15-4 11,-1-5-13,9-8 13,11-5 48,6-9-19,2-4-42,12-3-10,10-5-19,12-7-22,8-3 49,6-4-130,3 8-188,-15 1-168,-7 11-247,-15 18-334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6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-2 131 358,'0'-8'668,"2"-1"-284,5-2-250,1-2-134,3-2 0,5 1-30,2-3-116,-1 1-167,1 0-84,-4 3-99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8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0 683,'-7'3'713,"0"4"-313,-4 1-165,0 7-60,-6-4-23,3 4-35,1-1-20,1-3 28,3-3-2,4-2-30,0-5-29,5-1-48,0 0-16,0 0-32,0 0-22,0 0-101,0-3-96,5-5 27,0 1 40,4-4-175,-1 0-200,-4 2-473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3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2 58,'0'5'560,"-4"-1"-204,4 2-151,-4 3-45,4 4-56,0 0-39,0-2-23,0 4 10,4-1 33,0 0-30,5-1 7,-4 1 20,4-4 2,-1 4-48,2-4-35,3 3 25,-4-3-13,4 1 20,0 3-7,-4-4-10,5 3-16,-1-3-3,2-1-16,-3 0 19,1-1 1,1-1 1,-6-3-2,2-1 4,-1-2-4,-1-1-9,-2 0 9,1 0 1,-5 0-1,5 0-32,-2 0-92,0 0-114,2 0-156,-3 0-98,-2-1-189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8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7-3 216,'-4'0'1300,"1"0"-804,1 0-205,2 4-165,0 2-126,0 4-19,0 4 3,0 1 14,5 6 1,4 0 0,0 0-22,4-1 21,1-4 0,-2 2-21,2-4 23,-1 0 42,1-5 10,-1 1 25,1-3-6,-1 2-3,1-2-23,3 0-19,-2-3-25,0 2 2,5 0-1,-6 0 2,0-2 12,-1 2-3,0-5-13,-2 0-65,0-1-135,2 0-98,1 0-134,-1-1-174,-4-6-212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3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1078,'-1'0'563,"1"0"-208,-3 0-108,2 0-79,1 4-81,0 2-61,0 4 0,0 3-26,4 2 68,2 6 9,2-4 26,0 1-29,-1 0-6,6-4 9,0 1-7,-1-1-12,2-1-26,3 0-29,2-2 19,-1 2-22,3-2-16,6 2 14,-1-2 2,1-1-2,4 2-100,-4-3-116,-1-1-124,1-6-150,-9 0-156,-1 1-46,-3-3 9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6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2 524,'0'0'1068,"0"0"-612,0 0-190,0 0-85,0 0-39,0 0-45,0 6-62,4 1-9,5 4 80,5 5-26,0 4-9,3-1-13,6 4-20,-2-1-36,2-2 1,-1-1-1,1-2-1,-2-2-1,2-1-3,0-4-61,-1 1-54,1-6-98,2 1-64,-5-6-109,4 0-275,-6 0-339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8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-9-3 179,'-1'0'1381,"1"0"-864,0 0-238,0 0-127,0 0-107,8 6-22,2 4-1,4 5 24,3 4-21,3-3-5,4 2-5,-1 1-15,-3-5-3,1 0-104,1-4-67,-4 1-66,0 0-98,-1-5-92,-6 0 23,1-3-157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71,'4'0'665,"1"0"-277,0 3-141,4 4-74,4 1-27,-3 2-55,4 1-66,0-1-24,1-4 14,4 2-15,-2-3-78,-2 0-179,1-1-202,-2-4-150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2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-4-3 1017,'0'-1'1086,"0"1"-674,0 0-219,0 0-193,2 3-19,6 2 19,2 4 37,2 0-37,2 0-45,-2 0-68,0 0-58,1-2 6,1-4-46,-5 3-4,4-5-81,-4 2-144,-1-3-104,1 0 18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40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3-3 2049,'0'0'670,"4"0"-358,-2 0-200,5 0-77,-3 4 10,6 1-20,-2 0-25,1 0-74,-2 0-80,1-1-132,-1-2-134,-3 0-243,-2 0-474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2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78 632 250,'-27'21'1368,"1"-3"-837,13-7-182,4-4-97,4-7-98,5 0-154,0 0-6,0 0-39,14-10 42,5-5 0,15-5 3,10-13 22,9-11-6,8-9 12,12 3-28,5-11-23,5 1 1,9-4-136,-2 4-81,-7-4-159,1 2-80,-20 8-154,-14 14-141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0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0 335 1241,'0'0'377,"0"0"-344,0 0-33,0 2-117,6-2 117,9 0 194,4 0-34,0-7 45,11-3-98,2-4-1,6-1-50,3-3-14,4-4 3,3-1 13,-3 1-16,3-1-13,-7-1-10,2 2-15,-3 3 9,0-3-13,-6 5-2,4-2-78,-3 2-79,-4 4-64,0 1-70,-9 3-58,-3 4-92,-7 4-98,-9 1 19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3 283 849,'-4'6'417,"0"-4"-359,4-1-58,0 2-43,0-2 43,0-1 55,0 0-25,4 0 45,0 0 100,4 0 56,7-5 27,-1-4-25,8-5-78,5 1-78,4-7-51,4 1-26,6-4-1,2-2 1,2-2 0,5-2 0,-3 5 1,0 2 18,-1 2-19,-5 2-216,-5 4-127,-6 5-240,-11 4-405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5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-3 419 1790,'-1'4'316,"1"-4"-258,0 0-58,0 0 0,0 0 64,1-4 17,9-4 32,7-4 6,8-5-96,6-6-4,6 0-19,7-7-14,1 0 12,5 0-9,2-2 11,2 0 20,-2 3-17,-1 1-2,-1 3 31,-2-1-32,-5 6 0,-6 2-193,-4 3-96,-6 7-88,-8 5-225,-12 3-463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7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7 416 1424,'-8'8'332,"3"-6"-162,5-2-144,0 0 10,0 0 19,10-6 10,7-5 64,5-5-12,11-5 6,9-7-59,3-2-32,6-3-32,5-2 0,-1 2 9,1-1-9,2 1-21,-5 3 21,-7 4 0,1 1-98,-9 7-184,-5 2-10,-10 6-216,-6 4-508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9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38 313 1374,'-22'15'417,"6"-5"-173,9-2-49,3-7 77,4-1-27,0 0-100,0 0-145,4 0-18,3-7 18,10-2 0,8-8 97,6-5-27,7-5-38,8-5-11,4-2-21,-1 2-13,0 1-10,3 3 21,-3 2-20,-4 6 20,0-2 1,-6 5-76,-6 4-126,-7 6-68,-9 0-59,-7 7-132,-7 0-137,-3 10-398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70 246 1431,'-24'23'341,"1"-8"-174,6-3-34,8-1 45,2-9 68,5 3-42,2-4-111,0-1-87,0 0-6,0 0-35,10-6 35,4-1 92,7-4 46,9-7 16,2-5-84,7-1-69,6-2-1,4-4-57,4-2-55,1 3-26,3-2-107,-8 6-68,-3 2-118,-8 8-296,-11 3-307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3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27 211 1533,'-17'13'318,"9"-6"-138,3-1-96,5-5 49,0-1 71,0 0-78,0 0-78,0 0-2,7-1-1,0-5 13,9-4 48,6-4-7,7-4-47,4-5-33,4-1-19,3-2-16,-1 0-32,-2 2-77,-2 2-88,-4 6-13,-4 2-75,-12 6-152,-2 4-123,-6 4-157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5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18 181 182,'-13'13'1426,"5"-10"-1026,5 3-182,3-5-47,0-1 62,0 0 5,0 0-94,0 0-86,3-3-32,1-3-26,6-2-26,3-1 26,5-6 29,7-3-28,-1-3-1,6 2-67,-1-2-91,0 2-93,2 2-78,-4 1-156,-4 1-94,-5 5-455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6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81 1462,'-8'5'677,"3"-2"-395,5-3-198,0 0 3,0 0 113,0 0 9,0 0-62,0 0-131,2 0-16,2-2-83,3-4-81,3-2 102,2-1 62,4-2 0,0-1-95,1 1-128,-3 2-65,-1 3-68,-1-1-88,-5 5-93,4-3-158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48.6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705 3763 761,'-5'4'405,"3"0"-177,-4-4-101,6 0 3,-3 0 40,1 0-14,2 0-56,-6 0-9,6 0 0,-5 0 0,0-4-7,-1 0 4,-5-4-30,-2 3 49,2-4-4,-3 0-10,-6-4-10,5-2 7,-7 0-7,-2-6-28,3 2-20,-1-4 8,2 1-8,-6-3 0,2-4-32,6-6 0,-6-3 22,1-5-25,-3-9 12,2 5-11,0-9 14,-1-1-12,-1 3 26,3 4-16,1 2 6,2 5 0,1 1-18,3 3 11,0 2 1,-1-2-10,6 0 13,2 1-13,-6-1-2,4 1 3,4 1-1,2-4 13,-3-1-16,3-2-3,-1 1-19,3-5 21,1 4-1,-2-3 0,4 5 1,0 2 1,0 4 16,0 0 0,0 3-13,0 0-1,0 1 14,0 2-4,0-1 1,0-3-10,0 2 13,0-3-13,0-3 19,0 0-9,0-2-13,0 6 0,0-6-1,4 7-2,1-5 0,1 6-12,1 0 15,0 3 0,3 2 1,-3-3-1,2 5-2,2-2-11,-4 0 13,1-1 16,3-3-14,0-1 0,-1-2 0,1 0-2,2-5-14,-2 5 14,2-4 0,0 3 0,1 0-4,-1 2-8,0 3 12,1 0-1,-1 0-12,0 4 10,-2 4 1,4 1 2,-3 0 0,-1 1 0,2 2-13,-2-4 12,2 8-1,-2-5 0,2 1 1,3-4 0,0 2-1,3-7 1,4-2-1,5-1-1,-1-5 0,2 2-16,1-6 16,-1 8 0,-4 4-29,-3 1 0,0 6 20,-5 5 8,-5-2-21,1 4 22,-2 4-9,2-3 12,-2-2 2,9 2 0,-5-6-2,5 6-12,-2-5-4,0 4 13,6-5 3,0 5 0,1-6 12,1 1-12,1 1-43,-1 3-14,1-3 21,-3 5 7,3-1 16,-3 3-3,3-2 14,-1-2-14,3 0 16,0 1-16,4-3 14,-4 2-18,-1 1 1,-3 2 7,-1-5 8,-2 7 1,-6-1 3,-3 4 10,-4-2-9,-3 7 15,-1 1-16,-3 0 1,-2-4 1,0 4-2,0 0-1,0 0 1,0 0 1,0 0 12,2 0-10,-2 0 0,0 0 16,0 0-3,0 0-3,0 0 3,0 0-6,0 0-10,0 0-106,0 0-41,0 4-117,0 1-166,-2 5-122,-9 5-208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4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43 572 1152,'-20'21'654,"4"-15"-157,7-3-99,9-3-135,0 0-118,0 0-37,0 0-53,3-5-55,11-7-61,8-9 60,9-7 1,14-6 3,8-6 26,8-7-27,11-9 0,6 1-2,9-3-52,-7 2-185,-2-5-124,-5 14-160,-12 1-175,-8 10-346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0.2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-3 813 545,'0'0'545,"0"0"-219,0 0-147,0 0-9,0-3 8,0-2-48,0 2-130,6-9 23,1 1 39,4-7 38,9-3 0,-2-2-9,6 0 4,0 0-31,0-6-3,5 5 14,0-4-8,2 3-44,-5 0-1,3 2 1,4 0 38,-2 1-10,2 0-9,1 0-20,6-2-22,1-2 1,1 4 14,1-3-5,1 3-10,6-4 0,-3 4 0,4 1 57,2-1-57,0 2-11,-2 3 11,6-1 0,-4 0 16,5 4-16,-3-2 0,0 0 0,-4 4 3,5 0 10,-8-3-13,3 3-3,-5 4 3,-4 2-2,-2-1 2,-2 3 0,-7-2 4,2 4-1,-4 1 16,0 1 3,-1 0 20,1 0-6,0 0-23,2 1-11,8 2 14,-3 3 3,10-3 5,3 1-23,4 1-1,5-5 1,6 0-1,0 0 0,6 0 0,-7-7-3,5 2 3,-6-4-19,-9 4 18,-6-1-2,-1 4 3,-4 2 3,2 0 23,-8 0-4,5 0-9,-9 0-10,-1 4 22,-1 4 17,-5 1 34,-1-3 25,0 1-47,-2 2-32,-2-6-22,2 7 0,-4-2 0,6-4 0,-2 3 0,-4-2-1,4 1 1,-4 1 1,-2-3-1,3 5 0,-3-2 0,2-1 1,2 6 1,0-2 0,2 3 11,0 2-1,2-1-12,-2-5-1,4 4-18,-3 3 7,5-5 10,-5-3 0,1 2 2,0-1 0,1 1 0,-1-2 1,-4 1 1,0 4 1,0-5-3,0 3-1,1 0 1,0 3 0,1-1-1,-3 4 1,-3-4 0,0 3 3,-3-2 0,-5-1 0,2-2 0,-4-2 10,1-1-13,-1-4-1,-3 0-2,-3-4-10,2 4 10,-2-4-16,0 0 16,0 0 0,0 1 1,0-1 2,0 0 0,0 0 3,0 0 13,0 0-4,0 0 4,0 0 2,0 0-18,0 0-25,0 0-13,0 0-19,-2 0-57,-3 0-86,-6 0-128,-5 0-223,-3-1-199,-4-7-536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4.04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0 537,'0'1'418,"0"2"-69,0-1-196,0-2-78,0 5 9,0-3-21,0 2-50,0 4 10,4 5 71,5 3 33,-1 4-7,2 1-36,1 4-3,0 1 0,2 4-42,4-1 13,-5 2 3,5-1-9,-3 2 6,-3 3-7,1-5-6,-1 2-7,0 1 16,0 1 23,2-1-7,-2 3-41,2 1 9,1 2-3,-3-4 0,2 7-16,0-3-3,-2-1-10,2 0 0,-2 4 4,-1-6-1,0 2 26,-1-4-29,0-1 0,-2-2 24,3-3-11,-2-4 3,-1 1-13,-2 0 17,1 0-1,-1-2 10,4-1-7,-7-1-21,4-2 21,-6-1-3,2-2 10,1-1-3,-3-2-9,0 3-1,2-3 3,-2 0-3,0 4-15,0 0 1,0 2 1,0-3-3,6 6-15,-6-2 15,0 6 0,3-5 0,-3 3 19,2 1 26,-2-1-45,0 0-18,0-2-4,4-1 22,-3 0-1,3-6 1,-4 3 0,0 1-1,2-6 1,-2 0 2,2 0-2,-2 0-2,3-5-11,-3 1-3,2 3 3,2-1 10,-2 5 0,1-2 3,-1 4-1,4 4 2,-6 0 30,3 2-7,3-1-24,-6-3 0,2 2 2,-2-4 17,0 2-19,0-6 2,0 4 21,0-1-4,0 2-18,0 0-1,0 3 2,0-1 20,0 6 7,0-3-7,0 5 3,0-3 10,-2 1 0,-2 2 3,-1 0-16,3 1-20,-2 0 0,2-4 0,-1 5-1,1-1 1,2 2-2,0 0-2,0-3-11,-4 4 13,4-2 0,0-1 3,0-4 16,0 4-6,-2-3-10,2-3 0,0 5 0,0-4 13,-3 2-14,3 0-1,-2-2 2,2 4-1,0-8 1,-2 2-3,2-5 0,0 1 0,0-6-4,0-2-8,0 1 11,0-4 0,0 2-1,0-5-1,0 3 0,0-1 1,0-2 2,0-2 1,0 4 0,0-6 1,0 1-2,0-2-1,0 0-27,0 0-42,0 0-31,0 0-20,0 0-17,0-3-41,0-4-85,0 2-13,0-7 1,0-6-208,0-5-164,2-8-365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5.19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-5 461 344,'-4'0'335,"4"0"-11,0 0-155,0 0-77,0 0-1,0 0-43,0 0-48,0 0-36,0 0 3,6 0 33,5-5 72,2-4 136,3 1-35,8-5-13,3-1-34,2-2-6,4 0-10,-2-3-9,4 6-7,0-6 0,3 3-17,-1 1 4,-3 2-10,5-4-13,-3 4-23,2-4-16,3 0 26,1 4 3,3-4 10,3-2-16,5 1-30,-2-1 27,5 3-17,1 1-22,1 4-17,1-1 15,3 1-10,-2 4 12,8-2 16,-3 0-16,-1 2-1,4-2-36,-10 1 37,4 0 0,-9 3 1,0-1 0,-4 4 0,-1 1 0,-6 1 12,2 0 0,-2 0 12,-2 0-25,6 1 0,-3 2-13,-1 6 12,4-3 0,-4-3-1,7 5 0,-1-3-11,3 4 13,2-6 0,3 2-2,3 0 0,-1 2-11,1-3 13,3 4-1,-4-3 1,1 1 0,3 1 0,-9-1 0,3 0 0,-5 5 0,-1-4 24,-7 1-21,-2 0-3,-7 1-3,-3 0-1,-7 3 4,-2-4 1,-4 4 60,-1-1-5,-5 1 26,3-3-21,-8 4-29,4-4-17,-3-2-11,-3-2-1,1-2-3,-3 3 0,-1-5-1,-2-1 0,0 0 1,0 0-1,0 0-14,0 0-42,0 0-29,0 0-69,-7-1-72,-4-7-134,-6 3-271,-1-1-199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7.1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4-2 96,'0'0'195,"0"0"-90,0 0-21,-3 0 83,3 0 28,0 0-76,0 0-28,0 0-6,0 0-1,-2 0-12,2 0-26,0 0-7,0 0 13,0 0 29,0 0 20,0 0 24,0 0 27,0 0-6,0 0-22,0 0-34,0 0-2,0 0 9,0 0-12,0 0-4,0 0-14,0 0-25,0 0-6,0 0 2,0 1 10,0 1 20,0 3-7,0 0-33,0 1-27,0 5 52,5-2 2,-3 4-4,4 1-3,-1 2-10,1 1-15,-1 0-21,0-3 13,1 3-15,1-4-14,-1 0 14,3 3-19,-5-4 16,5 0 0,-2-2-19,8 2 0,-8-1 10,4 3 11,2 0-1,-2-2-2,1-2 2,-1 2-1,2-1-13,-2 0 16,5 2-3,-5-4 2,0 2-1,0 2-11,-2-4 11,2 0 0,0 0 2,2-6 0,-2 6 0,0-2-13,0-2 0,-4-4 10,2 6 3,-3-1-3,1 2-9,0 0 12,3 0 1,-3-3 22,4 1-21,-2-3 0,4 8-2,-6-1-2,8-2 0,-3 1 2,-1 4 1,2-8 1,-2 6 14,-4-5-4,4 4-8,-3-3-1,1-2 0,-2 3 23,2-3-23,-1 3 0,3 3 0,-4-5 0,4 2 0,0 0-3,0 1-14,0 3 14,0-2 0,-2-1 1,2 2 15,0 0-13,-4 2 32,4-2 11,-2 3-11,-2 1-6,4-2-7,-3 4 0,-3-4-20,6 5 0,-2-3 2,0 4-3,2 2 1,0-1-2,0-1 2,2 7-2,-2-4 0,2 7-2,-2-4-11,5-4 13,-3 2 2,1 6 11,1-8 0,-4 4 9,5 2 3,-5-2 4,2 5 0,2-3-14,-2 1-3,-1 2-12,1 1 0,2 1 12,-3 1-12,5 5 1,-4-5-1,3 1 0,-5-2 1,2 1-1,-2 2 1,2 0 0,-2-3-1,-2-3 1,0-3 0,2 5 0,-2-6 1,0 4 11,0 1 6,-2-3 12,3 3 1,-3 3-13,-2 4-17,3-1 17,-3 6-6,6 1-10,-5 1 9,5 2-8,-4 0-1,-2 2-3,6-2-3,-5-3 1,1-5 0,-2-2 2,1-4 0,-1-5 0,1 0 0,-1-3 16,-3-4-3,4-1-1,-3 3-8,-1-2 8,2-5-9,-2 1 13,-2-3-3,3-2-12,-3-1 0,2-7 0,-2 3 1,0-2-1,0-4 0,0 0 0,0 0 2,0 0-3,0 0-39,0 0-11,0 0-10,0-10-38,-5-1-35,-6-8-107,-8-8-190,3-13-240,-8-9-428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7.9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151-1 286,'-4'0'783,"3"8"-197,-3-3-231,2 11-199,-3-1-39,3 11 48,-2 1 49,-1 5-56,3 7-39,-2 3-23,-1 0-6,-1 3-14,-1 0 2,1 2 2,1 0-17,0 3-2,-1-1-17,1 5-3,1 2-25,-5 0 0,3 4 0,1 0-1,-1 0-15,1 2 0,-1-5 1,3 2 0,-3-5 1,3-5 10,-3-1-11,4-6 2,-1 1-1,1-1-2,2-3-1,-4-1 1,4 4 0,0-1-1,0 0-3,0-7-11,0-3 11,0-1 1,0-5 0,0 0 3,0-3 0,0-5 1,0 1-1,0-2 1,0-2 12,0 0-12,0-4 1,0-7 0,-2 3 11,2-2-13,0-3 2,0 1-2,0-2 0,0 0 0,0 0-29,0 0 4,0 0-22,0-2-10,0 1-23,0-4-44,0 0-30,0 2-45,0-7-107,0-7-193,2-6-214,7-8-463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9.19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134 2577 416,'0'0'304,"0"0"10,0 0-60,0 0-27,0-1 2,0-1-47,0 2-46,0 0-32,0-2 0,0 2 3,0-3 13,0 2 0,0 1-11,0-4-9,0 3-42,0 1-10,0-5-13,0-1-9,0-2-13,0-2-10,0 1 20,0-6-21,-4 5 20,2-7 4,2 0 3,-3-2 3,1-5-10,-2 0 7,2-3-4,-3-3 4,3-1 4,-2-3-14,3 2 4,-3-3-11,4-1-9,0 3 20,0-2-11,0-2-9,0 1 22,0-1-3,0-1 4,0-3-7,0 0 13,0-2-10,0-2-3,0-4-7,0 0 4,0-4-15,0 4 0,0 1-1,0-1-1,0 7 0,4-1 0,-3 1 1,-1 7 0,0-4 0,0 5 1,0 1 0,0 3 0,0-2 3,0 0 8,0 1 4,0-3 3,0 1 3,0-7-19,-1 7 16,-5-7-18,2-4 3,-1 3 8,-1-2-10,3 1-2,-1 3-1,-1 1 1,-1-2-1,4 0 0,-1 4 0,1-2 0,-2 4 1,2 5 0,2 3 22,-3-3 3,3 5-6,-2-4-15,-4 1 14,6-3-2,-5 2-13,-1 2 10,6-1-12,-5 3 2,5 0-3,0 0-1,0 7 0,0-1 1,0 4 0,-2 1 2,2-2 1,0 3 16,0 4-6,0-1-1,0 1-8,-3 0 8,3 3-9,0-1 16,0 6-6,0 0 6,0-2-1,0 2-2,0 0-3,0 0 2,0-3 4,0 3-3,0 0-1,0 0 1,0 0-14,0 0-2,0 0-2,0 0-20,-2 0-12,2 0-13,0 3-10,0-1-37,-4-1-29,2 4-4,2-2 16,-3-1-42,3 6-81,0-4-85,-2 4-50,2 4-62,-2-1-152,-2 0-174,2-2 169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1.37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517 93 65,'0'-1'281,"0"-6"241,0 2-189,0-1-122,0 1-48,0-2-12,-4-1-2,2-2-6,-3 4-20,-1-1-19,1-4 13,-1 8 32,1-2 35,3 1-29,-7 2-24,1-3-25,-3 3-29,1 2-20,-3 0 2,-4 0 8,5 0-10,-7 0-19,3 0 4,-6 0-17,6 2 4,-3 5-10,1-1-4,2 4 27,-1-1-17,-1 2 16,1 0-41,-1 3-3,2 1-26,1-2 17,-1 5 12,-1-3 3,1 4 0,-1-2-2,5 5-1,-1-1 0,0 3-22,2 6-16,0-1 10,2-1 2,0 6 10,0 0 14,3 0 2,1-4-1,-1 4-2,5-4-16,-1-5-6,-2-3 9,4 2-3,0 0-1,0-2 1,7-2 0,2 3-16,4-3-6,0 3 19,3 1 4,1-5 2,1 1 13,4 1-13,2-5-3,-2 0 19,1-2 16,1-5-15,4-1 0,1-3 0,-4-3 0,8 1-1,-4-3 0,1 0 0,2 0-2,-2-5-17,-1-1-3,-2-2-4,-1-2 4,-4-2 3,-4 1 17,4-2-2,-9-4-5,5 4 9,-3-6 13,-3 0-13,5-5-19,-6-3-16,0 1 3,-2-4 29,0 5-13,-2-1 13,-1 4-10,-1 8-13,-3-3 13,3 9 0,-5 1 1,4-2 8,-2 2-21,-2 2-78,0-4-33,0-2-38,0 0-27,0-3-85,0-4-131,0-1-126,-2-2-169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4.1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1751 103,'-2'0'287,"-2"-4"184,-1 3-54,3 1-108,-2-2-2,2 2-58,-1 0-15,3 0-30,0 0-26,0 0-27,0 0-33,0 0-37,0 0-24,0 0-3,0 0-5,0 0-23,0-1-24,0 1-2,0 0-25,0 0-21,0 0-2,5 0 0,4 0 41,-1 0 7,10 0 55,-2 0-17,8 0-9,2 0-13,-1 0 7,4 0-13,1 0-10,4 0-2,1-5-1,0 0 3,3 2-2,2-2-9,-3 1 11,3-1 0,0 1 0,0 0-1,-1-4 0,-3 7 1,-1-7-14,-2 4 13,-2-4 0,-2 5 1,0-3 1,0-5-1,-1 1-1,1 5-1,0-4 2,4 1 1,-4-3 2,0 0 14,4-1-15,-2 2 0,-1-2-2,-1-2 1,0 0 2,-2 4-1,-3 1 2,0 2-3,-2 1 1,-4-5-2,-2 5-2,3-1 0,-8 1 2,1 1 1,3 0-1,-8-1 0,4 0-2,2 3-1,-2-6 3,0 5 1,5-4 15,-3-5-12,4 5-3,-1-1-1,-3-3 0,5 3 12,-7 3-10,2-1-2,-4-1-4,-7 7-8,3 1 11,-5-2-1,6 2 1,-6-2 1,0 2 3,3-3 9,-1 2-9,-2-4 1,4 2 8,-2-2 11,3-3-20,-3 5 10,3 0 2,-5-5 1,4 6 3,-2-4-3,-2 1 7,0-3 15,0-1 22,0-4 10,0-1-26,0-4-12,0-2-20,-6-1-9,1-3 0,3 5 0,-3-5 9,-3 2 1,3 0-11,-4-2 10,3 6 1,-1 0-10,-4 0 16,4 2 9,-4 0 10,0 3 3,-2-4-3,-2 0 2,3-2 4,-5-4-14,-1 3-18,1 1 1,1-3-10,1 7 0,1-4-1,-1 2-2,1-1-1,1 1 1,0 4 3,-2-3 19,3 2-10,-5 2-9,4-1 10,1 0-13,-3-3 1,2 7 10,-3-3-9,5 1 0,-2-1 0,0-1 0,2-2 1,-1 5 9,-3-2 1,4 3-10,2-4 12,-2 5-11,2-3 17,-4 0-18,2-2 10,-2 5 3,1-1-4,-3-3-9,2 7 10,0-5-12,-1 0 1,3 2 1,-2-4 0,6 4-2,-2 1 0,1-2 1,3 2 1,-2 1 0,-3 2 13,5 0-4,-1-4 1,-1 7 2,2-4-3,-3 2 7,-1-2 0,2-3-7,-4 0-9,-2 0-2,-1 0 1,-1-3 0,0 2-1,3-1 2,-1 4 19,4 1 0,1-2-4,1 6-5,2-4 2,-1 1-3,1 0 1,-1 1-10,1-3 0,-1 4-2,-1-3-1,-2 0 1,-2-4-1,-2 5 1,2-3 0,0-3 14,-2 7-11,2-3 8,-1-7-9,-5 5 16,4 4-18,-1-6 0,1 3 0,2 2 0,0 3 17,4-3-6,0 4-8,-3-3 8,-1-2-12,2 4 1,-5-6 0,3 7 2,2-3 9,-2 0-10,0-1-1,-2-1 12,-2 3-10,3-5-3,-1 6 2,2-1 15,5 0-17,1-1 0,-1 4 0,1-1 1,-1 1 2,1-2 0,0-2-1,-1 2 0,-1 1 2,-1-3-4,-1 3-1,2-4 1,-4 3 1,0-3 2,0 1-1,6 2 16,-3 0-16,1-1 1,-2 2 16,7 1-16,-2-4 12,3 4-14,1 0 0,0 0-1,-4-1 1,4 1 0,0 0 0,0 0-1,0 0 1,0 0-1,0 0 0,0 0 2,-2 0 2,-2 0 7,3-3-11,-3 0-21,2 1 21,0 2 1,-1 0 0,3 0 13,0 0-11,0 0-1,0 0 0,0 0 1,0 0-2,0 0 0,0 0-1,0 0-3,0 0-10,0 0 9,0 0-14,0 0 6,0 0 9,0 0-10,0 0 13,0-1 0,0 1 13,0 0-11,0 0 1,0 0 9,0 0-9,0 0 9,0 0-9,0 0-1,0 0 0,0 0 0,0 0-2,0 0-3,0 0 0,0 0-1,0 0 1,0 0-15,0 0 16,0 0-11,0 0 10,0 0-9,0 0 12,0 0 0,0 0-2,0 0 1,0 0 0,0 0 0,0 0 1,0 0 0,0 0 1,0 0 0,0 0 1,0 0 1,0 0 0,0 0-1,0 0 1,0 0-2,0 0 1,0 0 0,0 0 0,0 0 0,0 0-1,0 0-1,0 0 0,0 0 0,0 0-1,0 0 1,0 0 0,0 0-2,0 0-1,0 0 3,0 0 1,0 0 1,0 0 0,0 0 0,0 0-1,0 0-1,0 0-2,0 0-1,0 0-15,0 0 0,0 0 2,0 0 13,0 0-15,0 0-1,0 0 1,0 0-59,0 0-41,0 0-40,0 0-57,0 0-128,0-4-268,0-2-515,0-7-537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5.47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798 1137 80,'-5'0'734,"-1"0"-114,2-1-229,-1 1-115,0 0-94,-5 0 6,5 0-58,-2 0-30,-4 0 3,-2 3-33,0 4 4,-3-2 19,-1 2 48,-5-3-47,4 3 14,0-6 10,0 4-26,-3 0-13,3-2-16,0-2-16,-4 4-3,4-2-19,-4-3 20,4 0-5,-1 0-15,-1 0-6,2 0-18,2 0 2,-3 0-3,7-8 0,-7 7 3,3-7-5,-1 3 2,-1-3-12,0 2 10,-2-4-20,2-4 6,-1 2 0,-3-6 1,4 1-1,-4-4 3,2 0-5,0-1 5,0-2-3,0 2 14,5-2-20,1 5 19,1-4-22,2 3 6,4-3 3,1 0-12,1 0-10,-1-6 3,6-1 10,0-4 9,0 1-3,0-2 17,0-1-17,2-1 3,4-2 16,-1 0-2,1-2-20,-1 0 18,0-2-15,3 3-3,-3 1 6,1 4 15,-1 5 0,1 4-1,3 2 2,-7 4-13,3 1 10,1-2-10,-5 2-6,9-2-3,-3 4 3,-2-2 18,1 3 1,-1 5-3,-3-2-1,-2 5-11,4 3 15,-2 4 1,-2-2 2,0 3 0,0 0 0,0 0 0,0 0-3,0 0-9,0 0-88,0 0-28,0 0-67,0 3-49,0-2-67,0 4-149,-6 3-71,1 1-519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7.3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67 939 409,'-1'-5'352,"-3"5"-2,2-1-93,0 1-72,2 0-34,-3 0-11,3 0 3,0 0 6,-2 0-20,2 0-18,-4 0-13,4 0-14,-5 9 58,3-1-52,-4 3-90,-3 1-42,2 3 27,2 3 15,-1 4 3,4-1 10,-1 1 6,1-1 10,2 1-13,0-3-3,0 1-1,0 0-12,5-3-13,3 4 12,4-3-1,-1 0 2,0-1-1,6 3-15,1-2-3,0-5 18,2 6-27,0-6-10,2 0 35,2 4 3,-2-4-4,-4 3-8,6-4 12,-4 1 1,0-2-1,0-1-10,0-1 8,-2-1-14,-1-3 15,5 2-3,-4-3 3,0-1-2,2 2-10,0-4 13,2-1 0,2 0-2,3 0 0,5 0 2,6-6 32,2-6-16,2 0 16,4 0-28,-1-6-2,-3 4 14,2 0-16,-7-2 0,3 3 0,0-4-13,-2 4 26,-1-7 0,-3 3 22,-4 1-3,-1-2-28,-2 3-8,-3-2 8,0 2-4,-1-3 25,-1 2-23,6-5 18,-8-1-17,5-4 32,-1 4-15,0-3-8,0-4-12,-1 8 1,1-4 15,2-2-16,-3 5 2,-1-2 10,-7 2 14,1 1 9,-5 0-3,0 1 0,-3 2 7,2-4-10,1 0-15,-3 0-14,3 0-2,1-6 2,-1 3 1,4-3 0,-2 2-1,-2-2-2,0 2 0,-2 7 1,0-1-2,-4 7 3,1-3 13,-4 8-10,1-2 16,-1 4 3,2-4-2,-2 1-4,0 1-16,3-6 0,-1 0-1,3-2-1,-2 0-1,6-6-19,-3 4 20,3-6-11,0 6-13,-4 3 14,4 1-4,-6 1 14,4 7-11,-7-2 1,7 0 12,-7 3 13,0 0-10,2 1-1,1-4-2,3 0 0,-3 1 0,6-2-1,-4-4-1,4-1 0,6 2-1,1-5-33,0 3 17,4-3 0,0 1 19,2 3 0,-1-1-21,-1 2 19,-3 0-31,-1 4 21,-2 2 11,-3-2-3,2 4-8,-4 3 1,1-6 11,-1 6 26,2-3-24,0 1 0,-2 2-1,3-4 0,-1 4 0,0 1 1,3-2 17,-3 2-6,4 0-11,-1 0-2,2 0 4,-1 0-3,1 3 18,0 2 0,-1 1-3,-1-3-16,-3 4-2,2-4 2,-3-3-3,-4 5 0,3-4-10,-6-1 13,2 4 1,-3-4-1,1 0-2,1 1-2,-4-1 1,3 0 2,1 0-2,-3 0 1,-1 0 2,-2 0 1,0 0-1,0 0-15,0 0-97,0 0-36,0 5-68,0-1-160,-5 1-160,-6 2-87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6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29 582 402,'-17'12'1141,"9"-10"-591,2-2-155,6 0-182,0 0-81,6-10-103,10-7-29,9-6-26,3-7-10,17-16-5,2 1 41,12-8-2,5 3-14,11-7-32,-5-4-107,2 6-123,-2-1-203,-9 9-141,-5 1-199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7.8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1 548 136,'0'-12'342,"-2"-1"54,2 4-145,0-9-36,0 7-36,0-3-56,4-3-40,7-4-5,0-1-23,-1-1 3,7-5-2,-4 1-18,5-2-8,-2 4 9,6-4 29,-3 6 19,-3 0 4,2-4-4,0 8-32,-1 3-40,1 0-13,-1 2-3,4 3 1,-4 1-30,1 1 14,0-2-3,4 5 1,-2-1 18,1-3 13,-3 4-9,0-1 15,0 0-17,-3-3-1,-2 7-1,-2-3-47,0 1-44,-6 0-22,-3 5-33,2-1-75,-3 1-115,-1 0-156,0 0-174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9.78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0-2 476,'0'0'829,"0"0"-441,0 0-248,6 0-140,5 0 26,2 0 42,8 8 39,3-4-45,4 0 0,3 3 12,-2-1-25,4 0 22,1 4-6,5-4 58,-3 2 10,4-1-40,-3 3-32,1-2 10,-3 2 19,0-2-4,-6 5 1,5-2 2,1 0-33,0 0-6,0 3-15,3 4-15,-2-4-18,5 4 1,-1-1 0,0 1 0,0 2-1,2-1 21,-2 3-14,-5-2-9,0-2-19,-6-2-6,-2 1-1,-3-4 10,0 0-1,-8 0 17,2 4 38,4-5-12,-3 6-10,-1-3-13,4 3-3,0 0-1,1 3-2,-1-4-13,2 1-6,-2 4 19,-2-4 2,2-3-11,-4 5 12,4-6 2,-4-1-2,1-1-1,-3 1 1,6 0-2,-4-2 1,0 1 0,-1 1 1,5 3 0,-4-2 0,4 4 15,-4-3-11,4 2 7,-2 0-11,2-1-3,0-2 3,0 0 0,-2 1-1,-2-6-15,2 1 3,-1 2 13,-3 0 3,0-4-2,-1 1 1,0 4 10,-3-4-11,1 3 3,-2 0 15,2 1 25,-2 3-12,0-1-6,0 5-11,0-1 1,-4-5-13,4 5 0,-4-1-3,2 0-1,-1 0 0,1 2 1,-2 1 2,4-2 1,-4-1-3,-1 1-4,5-3 1,-4-2 1,2 5-1,2-1 3,-2 0 1,6 2 40,-4 2 0,2-3 4,-1 5 2,5-3 41,1 5 48,2-4-7,-2 1-91,1 5-23,-3-1-13,-3-3 0,5 2 0,-7-1 0,4-3-1,-6-1-1,0 0 3,-4-3-2,1-3 1,-4-1 0,3 0-2,-3-2 2,2-4 1,1 6 13,-5-3-4,2 2 0,-2 4-9,0 1-1,0-1 0,0 4 0,0 1 10,0 2-11,0 1 34,0-1 11,0 0-21,0-4-3,-2-1 6,2 3-25,-5-2 19,1 2-1,2-3 4,2 1 0,-5 4 6,5-5-3,-6 3-4,4-1-8,-1 4 5,-3 1-8,1-4 2,-1 2-12,-1-3 10,2-2-11,-3-3 10,-1 1-10,2 1 13,-4-2-12,0-2 19,0 2-19,-2-2-3,-3 3 0,1 1 0,-1 2-15,-1 4 2,1-1 12,-1 2 1,5 1-2,-5-1-13,3 3 15,-3-4 2,1 5-2,3-6 1,-2 0-1,1-3 2,-1 0 1,4-7 9,2 0-8,-5-1 8,3 2-9,-2-2-3,-4 1-2,-1 8 1,2 0-1,-3-3 2,3-1 1,3 0 11,-3-8 4,5 3 2,-2-2-3,2-2 1,0-1-4,-2 2 6,-3 0-16,-2 3 11,1-2-12,-1-4-1,2 0 2,-1 3 13,-1-4-14,5 0 1,-3 2 15,3-3-14,-4-2-3,1 5 0,-2-3-1,1 2 0,1-4 1,-2 4 1,5-3 11,-5 1 0,-2 1-10,1-2 0,-4-2 17,4 1-16,-4 3-2,1-4-1,0 5-3,-2-1 0,2-2 0,4 4-10,0-4 12,-1 3 0,3-1-2,-1 4 2,1-1 1,-2-4 0,1 4 0,-1-3-1,0-1 1,-4 0 3,4 0 10,-4-1-1,0-3-12,-2 2-2,0-2-10,1 0 12,-5 1 2,5-1 13,1 4-13,-2-4 1,6 4 0,-1-4 15,1 2-16,-2 0 0,2-2-1,0 3-1,-4-3-2,3 1 2,3-1 12,-1 0-9,-1 0-1,5 0 0,-5 0-2,2 0-2,-2 0-1,-3 0-10,7 4 13,-3-4 13,1 1-10,-2-1 0,-4 2 0,0-2-3,-2 5 0,0-4-1,-3 4 1,3-5 0,6 1-1,0 4 1,3-3 0,2-1 18,6-1-18,2 0 1,1 3 1,4-3-2,0 0-2,0 0-16,0 0-1,0 0-5,0 0 0,0 0 2,0 0-10,0 0-8,0 0 3,0 0-18,0 0-31,0 0-13,0 0 28,0 0-10,0 0-130,0 0-82,0 0-194,0-3-213,0 2-528,0-6-202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10.8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18-4 654,'-2'12'997,"-3"1"-635,-1 8-165,6 8-57,-2 6-3,2 9 21,0 7-33,0 8-44,0 5-36,8 1 22,-3 1-9,1-1-20,-1-2-2,2-7 34,-1-4-12,3-1-6,-5-8-17,5-2 0,-4 0 0,-3-3 0,4 5-16,-1 0-6,1 3-1,1-1-11,-2 4-1,1-1-2,-1-4-1,4-1 2,-7-3 1,4-10 2,-4-7 0,1-3 1,-1-11 1,-2 0-1,0-7 13,0 0-4,0-2-9,0 0 0,0 0-2,0 0 0,4 0-1,-4 0-13,0 0-3,0 0-6,0 0-7,0 0-44,0-2-24,0-5-21,0 3-32,0-4-62,2-1-138,-2-7-91,5-3-249,-5-6-532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12.4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158 208 369,'0'6'81,"0"-5"151,0 4-105,0 0-32,0-3-62,0-1-17,0 7 4,0-6-4,0 0 56,0-1 42,0-1 39,0 0 6,0 0-19,0 0 4,0 0-1,0 0 10,0 3 9,0-3 6,0 4-28,-4-3-27,2 2-7,-3 2-22,3-4-4,-4 3-25,1 0-1,-1-4 55,-5 2-16,1 0 7,-1-2-8,-2 0-3,2 0-6,0 0-23,4-7-38,-1 2-22,-3-1-13,2 2 10,4-3-10,-1 4-34,3-7 12,-3 2-28,2-6 2,4 3 4,0-7-3,0 4 18,0 2 6,0-6 1,11 6 3,-3-1-3,3-4 0,3 4 19,-1-3 13,0 2-25,5 2 8,4 1-28,0 0-64,-2 3-14,2 7 11,-4-3-15,-1 4 13,-1 0 33,-3 0 45,-2 10 39,0-1-2,0 6 2,-4-1-26,2 5 26,-2-1 55,4 0-26,-5 0-27,1 1 0,-1-8-1,-3 2-1,3-2-38,-4-5-30,-1-3-33,3 1-19,-4-4-55,0 0-73,0 0-101,2 0-92,-2 0-97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1.06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495 22 666,'0'-5'401,"0"3"-137,0 1-72,-4-4-3,-2 2-16,6 3-11,-1-2-26,-3 0-9,2 2 9,-1-3 6,1 3-26,-2 0-16,-3 0 31,1 0-44,-5 0 6,4 0 35,-4 3-39,-5-1-67,3 4 10,0 1 3,-7-1-16,0 5-17,-2 0-1,0 1 14,2 1 14,-7 5-7,3-3 0,2 3-19,-2 3 16,2 0 10,0 1-13,4-1 9,0 2-24,1 1 2,1 2-3,3-1-1,1 4-11,1-2-1,3 1 13,-1-1-3,4 0 0,-1-2-20,4-2 4,2 2 7,0-1-7,0 2 17,0 0-27,0 4 13,0 0-6,2 3 9,9-2 10,-2 1 2,0 0 0,2-6 0,0 2-21,0-5 3,0-3-4,2 2 4,-2-5 6,2 1-2,1-1 11,1 4-18,1-4 6,3 0 14,1 1 0,0-2-14,2-2 14,-4 1-14,2-5-19,-5 2 6,5-4-6,-11-5 16,-4 2-1,1-4-2,-1 3 3,-5-4-7,0 0-19,0 0-3,4 0 13,-4 0 24,0 0 11,0 0 29,0 0 3,0 0 10,0 0-4,0 0-6,0 0-3,0 0 3,0 0-3,0 0 12,0 0 4,0-4-3,0 4-4,0 0 10,0 0-4,0 0 1,0 0 2,0 0 4,0 0 0,0 0-13,0 0-4,0 0 1,0 0-6,0 0 2,0 0-3,0 0 4,0 0 9,0 0 15,0 0 29,-4 4-10,4 2-28,-5-5-22,3 1-10,-4-1-15,-3-1-56,0 5 6,-2 0 50,0-3 7,4 3-7,-8-2 1,4-2 0,0 4 0,-1-2 14,4 2-12,-3-4 1,1 4-4,-1-3-16,0-1 15,3 7-2,1-6-10,2 0 10,1 1 0,-2-3-13,6 1 13,0-1-16,-1 4 4,1-4-13,0 1 6,0 1-19,-4 3-3,4 1 12,0 0-5,0-3-11,0 5-2,0-6 15,0 3 16,0 0-9,0-4 2,0-1-8,4 6 8,-3-4 7,5 2 3,3 3 4,0-1 12,0 1-1,4 4-3,-2-3 1,2 0 3,-2-4-1,1 6 1,3-3-19,-2-2 17,0 0-1,3-3-19,-1-1 6,-1-1-26,6 0 23,-7 0 17,4 0 0,-3 0-1,3 0 0,-1 0 1,-3 0-1,3 0 0,-3 0 0,3-1 1,1-1 0,-1-3 0,4-5 2,2 3 2,2-2 17,3-6-18,1 1 0,-4 3 0,-1-6-1,1 4 0,-6 2 0,1-1-1,-5 2-1,-1-2 0,0 3 0,-2 1-2,0-5 4,1 4 3,-1-3-2,0 2 0,6-2-2,-4 0 1,3-6-2,2 5-14,2-3 14,0-1-1,2-1-11,2 3 14,-2-1 2,-2 3-1,2-1-1,-4 0 0,-1 1 12,-1 4-10,-3-3-1,-2 1 0,5-1 11,-3-1-8,2-3-2,-3 2 1,1-2 10,0 0-10,3 3-1,-5-4-2,6 3-2,-4 2-11,1-2 11,-1 2-11,-2 3 0,2 1 12,-2-1-1,1 0 1,1-3 1,2 3-1,-4-3 0,1 3-12,1-2 10,-2 1-13,2 4 15,-4-2-1,-2 2-11,-1 4-6,3-1-16,-7 2 6,3 1 13,1-4 13,-4 3 2,3 1 0,1-2 0,-1 1 1,2-3 2,3-1-1,-5 5 12,0-1-10,3-4-3,-3 2 0,1 2 0,-1-2 0,1 1 0,1-1 1,-2 1 2,6 2 12,-3-2-15,1-1-35,-2-2 9,4 4 7,-5 1 7,-1-2-4,-3 1 0,3 1 12,-5-4 1,6 3-13,-6 1 13,5 0-10,-1-3 11,-4 3 0,2-2 2,0 2 1,1-3 1,3 3 11,-4 0 0,3-3-12,-5 1 1,6 2 0,-1-3 1,0 3 0,-3-1 9,4-3-11,-3 3-2,-1 1 1,2-2-1,-2 2-2,1 0-13,-1 0 3,-2 0 10,6 0 1,-6 0 2,5 0 1,-3 0 2,2 0 13,-3 0-14,5 0 0,-2 0 1,-3 0-1,5-1-1,-6 1 0,5 0-1,4 0-1,-7 0 1,4 0 2,-1 0 11,3 0 6,-3 0 0,6 0-3,-6 1-14,3 1 14,-3 3-15,1-4 12,-1 2 0,-1-3-13,-2 0 0,0 0 0,-2 0 0,3 0-1,-3 0-12,0 0 13,0 0 1,0 0 2,0 0 13,0 0 0,0 0 0,0 0 3,0 0 0,0 0 7,0 0-26,0 0-70,0 0-93,0-3-120,-3 3-188,-1-5-235,-5 4-689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2.5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6 470 414,'0'0'290,"0"0"186,0-1-115,0 1-97,0-4-49,-2 4-23,2 0-31,0 0-28,-4 0-30,4 0-22,0 0-14,0 0-12,0 4-7,0 1 4,0-4-49,0-1-3,0 2-58,0-1 10,0 4 9,0 2 39,6 3-1,-1-2-15,5 4-10,-1-3 1,0 4 2,2-5 4,-2 0-4,5-5 7,-1 3 13,4 0 3,-5-2-2,7 0-11,-3 0-7,2-4 20,-3 0-3,1 0 3,-6 0-16,1 0 14,-2-5 2,-2 0 13,-2 2 13,3-5 6,-3 5 7,4-3-14,-1-1-5,-1 1-18,-2-4-2,1-2-2,5 4-11,-2-2 12,-5-2 0,1 0-1,1 3-2,-1-1 4,-1-2 15,-2-1 14,-2 2-9,0-7-1,0 6-3,0-3 0,0-2-3,0 2-10,0-2-3,0 4-3,0 2 3,0-1 0,0 4 2,0-2 0,0 0-2,0 6-3,0-6 3,0 4 2,0 3 24,0-5 0,-2 6-4,-2-3-3,4 4 1,-2-3 5,2 3 1,-3-2 12,3 3 11,0-3-5,0 3-8,0 0-17,0 0-16,0 0 0,0 0 10,0 0-11,0 0 11,0 0-12,0 0-1,0 0-13,0 0-3,0 0-6,0 3 9,0 0 13,0-2 0,0 4-2,0-1-40,0-1-41,0-2-13,5 7 66,1-1 30,4 4 10,1-3-10,0 0-12,-3 1 12,4-2-1,-1-1-12,-1 0-3,-1-3-13,5 4 25,-3-4 2,2 2-1,0-4-19,1 3-7,-1-4-29,0 1-16,2-1-17,-6 0 36,2 0 36,-2 0 9,-2-6 10,0-1 36,3-2 2,-3-4 11,-2-3-17,4 0-32,-5-3 0,5-2-19,-7 3 17,4 3-60,-1-2 14,4 4 19,-9 2 26,2 0 3,-2 3 21,0-2-8,0 1 3,0-7 0,0 7 10,0-4 3,-2-4-3,-3 4 6,1 1-16,-1 0-3,3 2-13,-2 7 4,4-2-2,0 4 0,0 1 1,0 0 16,0 0 1,0 0-7,0 0-10,0 0-3,0 0-18,-2 1-86,2 4-112,-3-2-118,3 7-187,0 1-221,0-2-54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4.3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-3 149 145,'0'0'234,"0"0"356,0 0-186,0 0-101,0 0-75,0 3-72,0 1-52,0-3-46,4 2-35,1 2 51,3 0-35,-3 3-13,2-2-26,4 4 0,-1-3 0,-3 1 0,4-3-2,-4 5 2,2-5 3,0-2 17,0 4 9,-1-2 3,3 2 7,-4-3 0,2 1-10,-2-3-13,4 3 10,-3 0-10,1-4-3,-2 1-11,-1 0 17,3 3-17,-2-2 2,-1-3-1,1 2 19,4-2-6,-4 0 13,4 0-6,0 0-4,-2 0-3,-2 0-15,1 0 3,-3 0 12,1 0-14,-1 0 11,4 0-10,-5 0-1,5 0 1,-3 0-2,1 0 2,2 0-1,-7 0-1,5-2-1,-1-2 1,3 0 1,2 2 11,-4 0-12,0 1 2,2-4 16,-1 1-19,-1 4 1,2-3 2,-3 0-1,-1 1-2,-3 2 0,3-1-1,-1 1-1,0-3-1,-1-1 1,-1 3 2,2-1 2,1 1 2,-3-3-1,4-2 13,-1 5-3,4-2-12,-7-2 0,4 2 1,-1 1-1,-3-3-1,-2 5-3,3 0 2,-3 0 1,2 0 19,-2 0 13,0 0 23,0 0 2,0 0 1,0 0 6,0 0 0,0 0-4,0 0 7,0 0 16,0 0-1,0 5 16,0-3-19,0 1-25,0-3-38,0 1 6,0-1-7,0 4-2,0-1-10,0 4 10,0 0 2,0 7-11,0-1-4,0-1-1,0 0-3,0-3 1,0 2-9,0-4 9,0 1-10,0 0-6,0 0 3,6 2-3,-1-2 0,-1-1 4,0 3 2,1-4 1,4 5-1,-3-6 10,1 4 0,0-1-13,2 3 13,-1-5 0,3 2-13,0 2 15,0-2-1,1 3-2,-1-1 2,2-6 0,-2 4-1,0-1-10,2-1-2,-2-5 12,1 4-9,3-3 9,-8-1-26,4-1-6,2 0 19,-2 0 13,2 0 2,-2 0 0,0 0-1,3 0-1,-5 0-10,2 4 11,4-4 0,-2 0 2,0 0 1,3 0 12,-3 0-1,5 0-9,-2-4 16,6-2-16,0 3 9,4-8-8,3 5 11,0-1-14,2-3-1,-5 1 1,1 3-1,-3 1 0,-6 0-1,-1 0-2,-1 4 3,-3-1 0,-2-3 16,2 1 0,-2-4 0,5 2 0,-3-2-1,3-2 8,1-2-8,1 0 1,0-1-3,0-4-11,-1 0-1,7-1-1,-2 1 2,1-5-1,1 2 1,2 4-2,-3 1-14,-3-1 14,2-1 13,-3 5 0,-3-1-11,-1 4 1,-6-2-1,2 0 11,0 3-11,0-5 0,-1 2 1,1 1 13,-1 2-13,1-4-3,-6 6 1,4 1-1,-3-2 0,-3 2 0,3 4-2,-3-7 1,3 7 1,-1-6-2,-3 4 2,4-2 0,3 0 0,-7 4 0,-1-1 3,-1-3 6,4 5-9,-4 0-79,0 0-47,0 0-48,0 0-97,-5-1-105,-3-2-192,-3-5-594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5.6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62 282,'0'-1'130,"0"1"408,0 0-186,0-2-79,0 2-65,0 0-48,0 0-7,0 0-14,0 0-16,0 0 26,0 0 32,0 0 34,0 2-29,0-2-67,0 0-27,0 0-3,0 0 7,0 0 8,0 0-2,0 0-36,0 0-22,0 0-9,0 0 6,0 0 43,0-6 17,0 3-39,0-1-49,0 0-13,0 0-35,0 0-65,-4-3 3,4 1 21,0-2 29,0 3 19,0 1 3,0 2 12,0-3 11,0 5-1,0 0-10,0 0 12,0 0 1,0 0 3,0 0-1,0 0 0,0 0 2,0 5-1,0 6 22,-2 1-24,-2 1 27,3 0 1,-3 3 12,4-7-16,-2-4 0,2-3 3,0-2 4,0 0-14,0 0-5,0 0 18,0 0-29,0-2 1,0-3 1,0 1-3,0 0-1,-3-4-66,3-1-44,0 0 9,0 1-120,0-1-146,0-3-250,0 6-403,3-4-315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6.9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307 805 484,'0'0'557,"0"0"-59,0 0-97,0 0-106,0 0-52,0 0-66,0 0-35,0 0-32,0 1-17,-2-1-16,-2 0-7,2 0 13,-3 4-3,-1-1-45,-5-3 3,1 0 16,0 0 26,-4 0 18,1 0-10,-3-7 7,-1 4-10,3-8-19,-3 2-35,-1-3-19,-2-5-12,2 4-16,-1-3 3,1 1 13,2 0 16,3 2-16,-2-1-1,8 3 0,-2 1-18,3 0-3,-1-1-12,7-1 2,0 1-15,0-3-7,0-2 10,0 2 19,0-4-13,11 4 3,-4-3 10,4-4 0,4 5-4,-2-2 17,-1 1 8,5 0 4,1-2-2,0 6-1,-1 0-10,1-4-2,-2 7-2,1 1 14,1 0-26,-1 5 3,-5-1 1,8 1 22,-5 2-20,5 2 4,-7 0 18,5 0-11,-1 0-1,1 0 13,-2 2 2,1 7 14,-3-1-3,1-3-13,1 3 3,-3 0-3,-2-3-3,2 4-1,0-6 3,-2 3-1,3 2 2,-5-4 0,2 4 0,4-5-1,-6 2-21,2 0-10,-6-3 3,6 0 10,-5 1-10,-1-1 7,-3-2 9,2 0 0,-4 0 2,0 3 11,0-3 13,0 0 3,0 0 12,0 0 4,0 0 0,0 0-16,0 0-15,0 0 1,0 0-2,0 0-2,0 0-14,0 0 14,0 0 2,0 0 2,0 0 21,0 0 15,0 0 16,0 0 13,0 0 18,0 0 1,0 0-4,0 0-22,0-5-44,0-5-16,0 0-35,0-7 3,0 5 10,0-2 19,0-2-22,0-2 0,0 1-4,2-2 4,3 1 6,4-1-7,0 2 7,0-4 4,2 0-8,-1 7 22,1-5 1,-1 6 1,1-4 10,0 6-11,-3 3-3,6-5-19,-1 7-17,0-4 27,5 2-17,-1-1 29,4 0 5,-2 4-5,4-2-1,-1-2-11,0 5 11,-2-4 1,2 4 2,2-1 1,0 4-3,-4-4 0,0 0-2,-4 5-17,1 0 3,-4 0 0,1 0 13,1 0-16,-4 5-23,5 0 4,-3 1 6,-2 5 6,3-5-3,-4 4-6,1 1 7,3 5 18,-5-7 10,2 4 11,4 3-11,-2-2 0,-6 3 18,4 1-16,-4 3 0,2-4 13,-3 5-15,-1-2-16,1-2 13,-4 2-10,3-2 12,-3-5-1,1-1 2,-1-1 2,-2 0 0,0-7 14,0 1 6,0 2 7,0-4-3,0 2-26,0 1 0,-2 0-35,-1 0-68,1 3-83,-3-1-114,5-4-59,-6 2-103,1-1-188,3-5-169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7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96 752,'-2'0'831,"2"0"-229,0-1-214,0-3-163,0 0-106,0 3-51,0 1-68,0 0-28,0-4-20,2-4 16,7 0 30,-4-1 2,3 0 0,1 2 0,-6-3 2,1 6 25,1 0 25,-5 4 12,0 0-13,2 0-12,-2 0-11,0 0 14,0 0 22,0 0 3,0 8-42,0 2 7,0 1 6,4 2-3,-2-4 3,-2 1-18,0-7-19,0 5 2,0-8 13,0 0-1,3 0 11,-3 0 2,2 0 7,-2 0 22,0-8 31,0 5-15,0-3-45,0-4-28,4-1-25,-2-2-32,3 0 20,1 4 8,-5-1 4,-1-1 23,4 11 0,-4-1-52,0 1-70,0 0-82,0 0-108,0 1-169,0 10-260,-5-1-492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8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32 357 867,'-19'15'697,"10"-4"-195,1-8-175,8 1-156,0-4-93,0 0-46,0 0-32,0 0 0,0-4 51,17-10-51,0-4 0,5-2 7,11-13-4,9-5 0,-6-2-3,9-3-100,2 3-48,1-3-62,-9 10-85,-6 8-67,-5-1-48,-11 16 25,-6 6 69,-6 4 6,-5 0 108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1.12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27 283 133,'-11'0'1092,"5"0"-751,1 0 76,3 0-89,-2 0-92,4 0-88,0 0-74,0 0-42,0 0-32,0 0-21,0 0-8,0 0 11,0 0 18,0 0 22,0 0 1,0 0 12,0 0-3,0 0-12,0 0-3,4-4-17,-2 0 0,9-2 10,0-2 25,1-1-16,10-3-6,-3 1-3,4-4-10,3 2-4,-6 0 1,9-3 1,-1 3 0,1 1-1,-2-2 2,2 1-3,-3-2 4,1 5 0,1-3 9,-4-2-9,-1 1-19,-5 3-13,1 1-7,-3 2 26,-5 1 0,2 2-6,-2 3-4,-6-3-2,4 2 5,-1 2 1,-3 1-7,3 0-9,-3 0-20,1 0-6,-1 0 9,-1 0 13,-3 0 1,1 0-34,2 0-44,-4 0 2,0 0-12,0 0-64,0 0-40,0 0-40,0-2-92,0 2-127,0 0 27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1.6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86 210,'-6'0'717,"6"0"-248,0 0-183,0 0-110,0 0-65,0 0-111,0 0 0,0 0-74,10 0 74,1 0 19,1-1 20,7-3 0,-1 3 10,4-2 12,2-5-2,5 5-27,-2 1-6,0-2 0,-3-1 26,0-2 13,0 6-17,-2-3-12,-2 3-7,2-2-8,0 1-21,1 2 0,-1 0 1,2 0 19,0 0-4,-2 0-13,-2-3-3,2 3-12,-4-1-4,-2-3 0,2 1-16,-1 2 6,1-1-26,-1 0 3,1-2-15,-2 4-43,-1-4-20,-6 3-28,-4-4-64,1 3-81,-6 1-104,0-3-137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2.5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2 525,'-2'-1'723,"-2"-1"-273,2 2-105,2 0-79,0 0-105,0 0-57,0 0-59,0 0-22,0 0 9,0 0 10,0 0-13,0 0 0,6 0-29,-1 3 19,3-3-13,4 4 23,3 0 10,3 0 12,1-3-15,2 7-36,1 0 12,2-3 4,-6-4-16,4 4 0,0-3-21,-9-1-72,0-1-33,-2 4-51,0-4-36,-4 0-56,-2 0-128,5 1-114,-7 4-56,-3-3-24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2.8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7 314,'0'3'414,"2"-3"-150,5 0-55,3 0 6,-3 0-53,4 1 7,2-1-38,1 0-56,3 2-36,-3-2-6,6 3-14,-5-3-16,1 0 13,3 0-16,-3 0-1,-5 0-112,0 0-70,-4-3-61,2 1-117,-3-2-275,-3-3 111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4.0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1041 266,'-1'0'538,"-3"0"-143,-2 0-125,5 0-33,-3 0-47,2 0-51,-2-1-19,4-4-35,-1 4-11,1 1 7,-4-5 0,4 0 16,-2 0 6,0-1-84,2 3-6,-3-7-3,-3-1 9,6-2 4,-2-4-1,-1 4 7,3-4-3,0 1-13,0 0 3,0-3-13,0 1 13,0 0 13,5 0-13,1 0-3,-1-2 9,2 1-20,3-3 18,-5 0-7,2 1-13,1 0 12,3 0 8,-2 1-18,2-3 0,1 3 14,-1-3-16,2 2 0,0-3-2,-2 5 0,5-5-11,-3 5-10,4-3 23,-5 2-1,5-2-2,-1 3-13,1 0 15,-1 2 1,-1-2 0,5 1 0,-2-2 1,0-1 1,-1 2 1,1 1 1,0-2-4,2 1-4,-5-2-8,5 4 12,-5 3-13,-1 1-13,-1 1 0,-2 4 1,2-2 5,-1 6 20,3-5 0,0 2 13,5-2 10,0 1-23,2 0 0,5 2 9,-1-1 11,1-2-4,-3 3-16,3-1-1,-5 2-1,-4 2 0,1 2-14,-7-4-6,3 5 3,-2 0-2,-6 0 21,4 0 13,0 0-12,0 0 0,-4 0-1,4 0 0,0 0-1,0 0 0,-4 0-2,4 0 0,-3 0-13,1 0 16,-4 0 2,-3 0-1,4 0-1,-1 0-16,-5 0-49,4 0-115,-2 0-23,-1 0-89,-1 1-177,4 4-143,-4-2-361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7.36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43 433 62,'-7'-13'792,"-4"0"310,4-3-768,1 2-114,1-2-100,1 3-33,2-6-52,2 4-12,0-7-23,0 3-1,8-1 1,1-3 0,3 3-7,1-4 7,7 3 19,-1-1-6,1 1-9,2 3 8,1-2-12,1 5 1,-2-1 25,2-1-6,3 7 8,-3 0-24,3 0 9,2 6-10,-3 2 22,5 2 11,0 0 21,4 5-15,-2 6-41,-2 2 12,3 4 0,-5-1-11,-1 6-1,-6-2 25,-4 8-26,-5-3 3,1 3 10,-4 3-1,-1 1 1,-2 3-11,-2 0 11,1 4-10,-6 3 10,0-3-13,0 3-15,0-4 15,-6 3 3,-5-8 1,-1 2 8,-1-5 11,-2-1 12,-3-4-6,2 1 6,-3-5 28,-3-3 55,-1 2-1,-1 0-22,0-4-41,-3-1-42,1 2-12,1-3 1,1-1 0,0-2 23,6-1-24,0-2-47,1-4-35,5 2 0,1-4-23,1-2-22,3 0-55,2-2-97,-1-8-175,6-3-173,0-5-581,0-2 592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8.0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325 980 812,'0'0'655,"0"0"-202,0 0-174,0-4-75,0-1-33,0 0-94,4-5-64,1-1 13,3-8 0,2 0-4,-4-7-19,-1-2 20,-5-3 22,0 0 0,-3-6 13,-10-2 83,-3-4 32,-3-8-27,-4-1-50,-5-3-33,3 0-25,-3 3 0,1-4-22,3 9 13,0 1-4,3 6-23,2 5-1,3 5 12,3 4 3,0-1 8,2 7-24,2 5-3,0-1-38,0 2-26,3 5-25,5-3-32,-3 6-25,2 3-53,2-1-81,0 2-152,2 2-189,9 0-154,0 0-157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1.89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1158 280,'0'-4'372,"0"3"-78,-2-2-128,2 3-62,-4-2-39,-1 2 0,5-2 4,0 1-17,-6-3 13,6 1 19,-2 3 20,-1-3 13,1 0 1,-2 0-27,2 2-23,-1-4-13,1 1-19,0 3-20,2-1 7,-5-3 6,1 2 29,-1 0-9,3 0-1,-4-6-25,1 1 16,-1-4-10,-1-1 26,-2-4 3,3 4-3,-1-5-20,2-2 29,-3 2-22,3-7 7,1 3-1,-1-2-19,5-6-4,0 3-25,0-4 0,0-2-13,3-1 10,8-1-10,-2-5 13,2 2 28,4-2-28,0 1-2,1 2 2,0-3 0,3 6-15,4-6-30,1 3 25,7-1 18,-5 2 1,8-2-15,1 0 12,0 4-18,5 0-7,-5 2 26,3 6-1,-7-1-21,-4 10 25,-8 3-13,-3 2 13,-9 4 0,-1 3 0,-1 0 0,1 3-16,-4 2 3,1-2-58,-1 2-84,-2 0-81,0 0-33,0 4-164,0 6-23,0 2 202,0 0-242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3.85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6 899 78,'-2'0'1077,"2"0"-582,0 0-95,-4 0-76,4-3-26,0-7-91,0-2-207,0-2-49,0-7 4,0-7 42,11-4 3,0-8 23,8-5 9,1-3 10,0-2 6,9-3 3,0 2-36,4-3-15,2-2 0,3 1 2,-2 7-2,5-3-1,-5 13-24,-5 2 25,-5 12 0,-8 3-20,-2 8-5,-6 4 12,-7 7-9,-3 2 22,0 0 29,0 2 0,0 7-29,0 6 23,-3 8-4,-12 9 32,-1 9-51,-5 2-38,-2 5 15,-3-3 4,1 2 16,-5-8 3,7 1 23,-8-8-7,7-2 7,0-3 9,2 2-10,4-8 14,2-6 21,6-2-3,-1-6 4,6 1 6,5-8-4,0 0-54,0 0-6,0 0-35,0 0-31,7-12 18,6-4 48,4-7 48,10-7-46,4-4 14,7-7-15,8-2-1,1-6-2,10-2-24,3-3 10,2-2-48,2 8-67,4 0 9,-10 6 39,-7 8 22,-9 5-4,-13 8-2,-5 8 22,-13 6 25,-5 7 20,-6 0 62,0 6-43,-6 11 7,-8 5-26,-12 13 22,-3 3-19,-6 8 20,-5 1-7,3 4 7,-3-4-1,2-1 10,3-2-19,1-2-6,3-6 76,3-1-32,6-9-12,4-2-10,5-7 3,6-4 12,-2-7 4,9-4 0,0-2-48,0 0-21,0 0-24,0 0-16,9-8 61,6-6 7,8-6 70,10-3-46,9-6-31,9-8 0,6-3 0,10 1-9,-1-7-13,3 3-23,1 4-67,-6 2-23,-6 2-29,-9 5-7,-12 4 78,-2 3 44,-13 8 10,-10 4-3,-1 6 13,-7 5 29,-4 0 62,0 2 54,-6 12-3,-8 3-90,-10 9-4,2 1 0,-7 10-3,0-3-12,0 0 41,-1 1 25,1 2-34,2-6-1,1 3 23,4-4 3,0-5-3,4 4-14,5-7-18,2-1-7,0-6 16,6 0 23,3-7-17,-2-3-41,4-5-12,0 0-24,0 0-15,6 0-35,12-4 25,13-4 61,4-8 52,12-7-24,6-3-28,9-4-85,-3-3-56,3-1-30,-4-2-84,1 3-7,-6-2 159,0 1 64,-4 1 16,-13 6 23,-3-2 27,-9 12 9,-8 3 61,-8 7 3,-5 2 46,-3 5-4,0 0-55,0 0 10,-3 9-38,-10 2-59,-5 8-55,-8 4 17,1 5 38,-8 3 0,-2 2 13,4 2 23,-2-1-11,8 5-2,-8-2-7,5-5 23,-1 3 5,5-4-11,6 0-8,5-5 10,-3-5 20,7-7-1,3-6-12,5 0-42,1-6-7,0-2-35,0 0 40,11 0-30,5-10 32,9 0 89,10-7-25,5-8-32,11-1-6,1-4-26,-1-4-21,2-3-23,-6 2-17,1 4-9,-3 0-14,-6 3-5,-8 6 21,-9 4 30,-1 1 15,-10 5 1,-3 6 9,-3 4-7,-5 2 20,0 0-13,0 0 17,0 7-8,-7 4-2,-8 5 6,-1 5 35,-4 5-15,-2 4 60,-2-1-3,-3 1-22,-3 2-26,7 0 12,-1-1-2,0-3 37,4-1-2,2-1-26,5-5-20,6 1-25,-2-7 10,7-1 13,-2-5-7,4-2-3,0-7-16,0 0 0,0 0-26,4 0 4,9 0 22,5-2 13,9-4 44,8-6-13,5-5-6,6-2-15,1-5-23,1-1-71,-3 1-28,1 0-9,-6 5-10,-5 0-4,-8 3 32,-7 8 49,-5 2 2,-8 5 0,-3 1 10,-4 0 27,0 0-11,0 1-3,-4 12-16,-7 3 16,-1 4 16,-5 3-16,1 0-18,-3 6 34,1-4 19,-4 4 23,0 1-13,-1-4 42,8 1 38,-5-6 29,3 0 18,8-5-38,0 2-29,2-5-25,1-1 6,3 2 12,1-9-22,2 5-35,0-7-25,0 1-12,2-4-48,3 0 0,6 0 60,6 0 19,1-9 28,11-4-9,4-4-38,2-10-6,1 0-58,3 0-34,-3 0-29,2-2 0,-3 10-7,-6-1-26,-5 5 2,-2 7 58,-9 2 71,-8 5 26,1 1 3,-6 0 69,0 0 44,0 1-27,-8 10-6,-6 2 7,1 0-85,-9 9 20,4 5 7,-6-2 64,0 4-14,2 1-47,-1-4-29,1 4 35,9-7 45,-3 0-1,5-4-18,5-7-17,1 2 3,3-6 7,2 0-38,0-4-19,0-1-22,0-3-9,0 0-17,7 0-15,10 0 63,1 0 6,9-5 13,4-6-19,8-5-56,-5 0-30,3-4-6,1-1-10,-7 4-44,-3-3-8,-5 2 80,-6 6 57,-6 6 17,-6 3 16,-5-1 29,0 4 0,0 0-10,0 0-28,0 0-7,0 5-68,-3 3-15,-3 0 25,2 1 17,-5 3 15,4-3-13,3-1-16,-2 2-38,2-2-62,2-7-104,-3 4-81,3-5-64,-2 0-46,-2 0-81,-1 0 6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4.6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50 1712,'-2'-1'643,"2"-1"-320,0 1-172,0-3-151,0 0-22,0-1-68,2-4-91,7 1-155,-2-2-211,-2 3-238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1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16 187 367,'-3'3'454,"-3"-3"-86,6 0-85,-2 0-91,2 0-65,0-7-16,0-5-111,0-1-13,0-2-20,0 2-3,0-6 3,0 1 7,8 0 4,3-2 18,3 3-35,-6 4-19,1 1-14,-7 5 17,1 3 16,3 2 6,-6 2 14,0 0-14,0 0 1,0 0-4,0 13 20,0 4 16,-6 13 169,1 3-68,-9 10-56,3-3-28,-3 0-4,5-4-13,4-7-134,5-11-123,0-10-16,0-5-11,11-3-189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6.4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0-3 1191,'0'0'660,"-1"0"-247,1 0-202,0 0-89,0 0-80,0 2-42,0 2-71,0 8 4,1 8 34,5 5 14,5 4-1,2 6-12,-2-2 0,5 4 32,-3-1 1,1 1 15,-1-2 58,0 1-28,0-3 8,3 1-21,1 0-11,1 4 27,0-4-33,-1 6 13,3-2 6,-2 0-12,0 4-1,-5-3 7,3-4-16,-3-2-3,-2-2-10,4-7 0,-6-2 2,0 0 0,-2-3 11,-1-6-12,-1 2-1,1-7 1,-4-1-1,-2-1 2,0-2 11,0-3 0,0-1-10,0 0 10,0 0-13,0 0-16,3 0-26,-3 0-51,0 0-39,0 0-43,0-1-38,0-4-30,0-7-109,6 0 75,-5-6-365,-1 1-73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9.0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301-2 394,'-3'0'992,"3"0"-588,-2 0-114,0 4-57,-2 0-84,-3-3-101,-4 7 1,0 0-17,-5 5 10,-1 0 9,-1 4 30,-4 0 16,-2 4 28,6-2 0,-4 1-13,2 2-29,0-5-20,2-1-12,5 0 6,2-2-9,0-3-7,0-1-30,9-2-11,-3-2-22,1 2-13,2-7 3,1 7 13,1-6-3,-4 3-4,4-4-12,-2-1-54,2 0-78,0 0-54,0 0-101,0 0-99,0 0-136,6 0 69,-3 0-207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00.4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1731 749 57,'0'10'316,"-6"-1"-91,5-2-59,-3 1 30,-2-2 64,1-3 14,1 7 31,-10-2-50,6 3-58,-4 0 7,-5 1-16,1 1-34,-6 3-64,4 0-13,-4-5-9,2 5 15,-2-3 26,0-5 12,4-2-23,-4 2 7,2-5-3,-2 5-39,-2-8-13,0 2 10,-3-2-38,-1 0 6,-1-2-6,0-6 0,0 2 0,-4-4 0,2 2-20,2-2 18,-1 3-20,7 1 0,1-2 17,5 0-17,1 4-22,5-6-25,2 2 6,0-4 10,3 1-86,1-8 32,-1 2 25,4-9 3,2 1 12,0-4 10,0 1 19,0 3 4,0 5-1,0 5 10,2 3 3,-2 1 0,4 5 13,-4 1-1,0 1 7,0 4 4,0 0 8,0 0-2,0 0 3,0 0-20,0 0-12,0 0-2,0 0 2,0 1 18,-6 2-5,-1 2 12,-2-5-25,-4 0 3,0 1 23,-7-1 8,6 0 23,-6 0 9,1 0-15,1 0-11,5 0-11,-7-1-14,9 1 7,-1 0-6,1-5-16,3 5 3,-3-4 10,0 2-1,4 0 4,-2 1-4,0-7 10,-6 4 3,4-4-12,-3-1 2,-1-2-12,1 1 26,-7 1-8,5-4 1,-2 2-6,1 1 12,-1 1-28,2-2 0,-3 1 0,3 6 12,-2-6 7,1 2 6,3-1-23,-3 6 16,4-7-16,-7 0 10,6 1-12,-6-1-14,1 2 14,1-4-12,-4-1 0,9 2-7,-3 0 16,0 3-25,5-3 25,2 3 1,-1 0-11,-1-4-2,0 2 2,2-1 10,-2-1-19,0 2 7,0-5 2,-1 2 11,1-4 2,-2 3 2,-3-4 1,1 2 28,0 2-6,1-3-3,5 5-20,-2 3 12,2-2-14,1 1 0,3 4-1,-3 3-15,5-5-15,-3 4 0,4 0 0,-1-4-4,1 2 10,-2-1 0,3 1 25,-5-4 15,4 3 10,-3 0-3,1 2-3,-1 0 2,3 4-2,-2-1-19,4-1 0,0 1-12,0 2-13,0 0-13,0 0-43,0 0-82,0 0-65,0 0-124,0 0-151,15 0-98,-2 5-34,-1-2-414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01.31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649 1187 46,'0'0'727,"0"0"-105,0 0-160,0 0-104,0 0-106,0 0-84,0 0-65,0-4-29,-7 1-61,-7-2 48,-1-2 45,-7-3 38,-5 1-38,-4-3-42,-4-2 25,-3-2 3,-3-1-35,1-1-25,4 2 21,1 1-8,2-3-4,4 4-25,5-2 12,1 2-3,-1 0-3,2-2-22,-2-2 0,6 1-2,-4-2 0,6 3-14,-1-1 4,4-5 9,1 1-32,2 0 10,-1-1-4,6 1-9,1 1 3,4-2-3,0 0 19,0-1 0,0-2 0,0-4 4,0 8 13,2-7-1,4 3-9,-1 2-7,1 3-13,1 1 0,-2-3 6,8 5-5,-2 2-1,4 2-3,-1-3-4,8 2 11,0 1 12,4-6 3,5 6 11,3-4 4,1-6-1,3 2 24,3-1-25,-1 2-47,-2-1 27,-3 0 17,-4 7-29,0-7 10,-7 8 20,-4 1-14,0-2 12,-2 2-12,-5 1 4,5 0 12,-2 2 2,-3-1-2,4 0-20,-6 6 20,1-6 2,-1 4-1,-1 0 0,0-1 0,-2 5 1,-3-2 17,3-1-18,-5 5 0,-1-2-1,4 1 0,-3 1-13,-3 0-3,2-5 13,0 4-10,1 1-73,3-3-82,-6 3-22,2 0-23,-2 0-50,0 0-69,0 0-97,-2 0-141,-9 9-175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02.57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266 2124 420,'-9'0'453,"2"0"-98,-4-1-69,4-7-9,-8 1-36,2-7-8,0 0-35,-1-1-98,-1-7-48,-5 3-30,5-1 23,-5-3-6,4-2 25,3 1 30,-3 2 12,7 0-45,-6-2 15,8-3-21,-2 2-11,5-1-21,-5-3-1,3-1 4,6 0 2,0 4-28,0 0-1,0-4-1,6 2-1,5-3-10,-4-1 10,8-5 3,-3 1 0,5 0 19,-1-1 0,-3 1 13,0-1-13,1 5 3,-1-1-10,0-1-12,3 3-25,1 1 12,1 0 10,0 5 0,1-5 3,3 5 12,-1-4-11,3 1-1,0 3 0,0 0-1,-1 0-11,3 2 8,-2 2-8,-2-1-1,1 1 10,3-1-16,1 2 6,2-2 10,4-3 0,4 1 3,1-3 12,1-1 12,-1 4-24,-2-1 0,3-2 18,-5 4-16,-3 0 12,2 3 2,-3-2-15,-7 3-1,1 0 0,-8 6 19,1 2-7,-6 0 4,-4 8-3,2-3 0,-1 1-12,-3 0-1,2 2-13,-1-4 1,5 1 12,2-2 4,3 0-2,0-3 0,3-1 11,4-1-12,3-3 20,-8 3-21,2 1-22,0-5 22,-1 7 13,-7-5 10,8 6 8,-10-5-12,1 4-17,3 0 1,-7 4-3,4-2-4,-3 4 2,1-1 0,-2-3-11,4 1 10,0 1 1,2-2 0,0-1 1,3 1 1,0-4 0,-3 2 1,6-2 0,-3 7 12,0-4-2,-3 2-11,-2-2-3,0 6-19,0 1 3,-4-2-3,8 0-4,-2 3 1,-1-1 22,5 1 3,-1-3 0,3 3-1,-7-3 1,7 0 0,-5-1 1,-1 1-1,-2-1 1,0 2 0,-4-1-2,4 3 1,-4-3-1,3 3 0,-3 1-2,8-2-17,-8 2 8,4 0-1,2-3 2,-2 1 10,1 2 1,-1 0-16,2 0 1,-2-1-5,0 1 17,2 0-9,-2 0 8,-2 0 1,2 0 0,-8 0-10,7 0 12,-5 0-2,-3 0-13,1 0 0,-1 0 13,4 1 2,-3 1 1,-1 1 0,0-3 2,2 0 1,-2 2 0,-2-2 0,3 0-2,-3 0 1,0 0-1,0 0 0,0 0 1,0 0 0,0 0 11,0 0-10,0 0 13,0 0-16,0 0-80,0 1-51,0-1-78,-3 5-135,-3 0-246,-7 2-615,2-3 470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5.0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 6413 489,'0'0'587,"0"-7"-502,0 1-85,0-6 0,0 0 78,-3-5 68,3-4 7,-2-1-23,2-4 17,0 0-39,-4-8-30,2 1 16,2-7 71,0 1-42,0-3-16,0 0-36,0-1 19,0 0-13,0-3 4,0 1-20,0-4-16,0 5-10,-3-9-12,3-1 6,0 3 6,-2-3-19,-2-3 13,1-2-13,-3-6 3,1 2 10,-1-4-13,-3-4-3,2-4 15,1 1-5,1-3-11,-1 3 11,4 1-10,-3 0-10,5 11-1,-4-3 26,4 3-28,-1 5-7,1-2 7,0 0 23,-4 2-8,4-2-13,-2 0-2,2 2 35,-4-3-4,4 1-29,0-9 11,0 4-13,0-2 1,0-1 12,0 5-10,0 0-2,4 7 12,-2-4-13,2 10 2,-4-2 20,0 0-9,0 5 22,0-2-3,0 1-13,-6-2-17,1 4-2,3-6 3,-7 9 10,7-3-13,-4 1-16,3-2 16,1 1 2,2-1-2,-4 3 2,4-1-2,0 1-2,0-4 1,-2 4 1,2 0-1,0 0 2,0 2 1,-3 2 1,3 0 19,-2-1-19,0 4-2,2-1 0,-5 2 2,5 5 9,-6 1-11,6 2-1,0 2 1,0-1-1,-4 3 1,3-1 2,1 0 9,-4 1-11,2 2 1,2-3-2,-3 0 0,3 3-2,0-5-10,0 1-1,0-5 0,0 4-6,3-6 7,3 3-4,-1-3 14,1 1 2,-1 1 0,-3 0 12,0 2 14,-2 6-1,0-5 7,0 6-17,0 0-15,0 0-1,0-1-11,0 2-4,0-2 16,0 1 23,0-2-23,0-2-13,0-1 1,0 1 12,0-4 1,0 2 12,3 2-1,-3-2 4,0-1 3,0 2-18,0-1 0,0 3 1,0-3-2,0 5-16,2 1 4,2 0-1,-2 0 11,1 0-23,3 0 9,-1-1 0,1-2 3,-4 1 13,3 1-1,1-3 1,-1 3 2,0 0 14,-5 1 0,6-1-3,-6 4-11,0-1 1,2 2-1,1 2 0,-3-2-1,2 2 0,-2-3-1,2-2-2,2 5 0,-2-4 0,1 0 2,-1-2 2,-2-3 13,4 5-15,1-6 0,-5 5-2,6-2-24,-1 3 24,-3 0-14,2 6 14,-3 0 2,1-2 0,2 4 1,-2 3 2,1-3-1,3 5 0,-6-1-2,5 1 0,-5-1-1,2-4-12,2 5 11,1 0-1,-3-6-10,4 2 11,-1-2-14,1-2 16,5 0-3,-6 4 1,2 2-23,4 2 9,-3-1-10,2-3 4,1 8 19,6-4-13,-4 1 15,3-2-10,1 2 11,-3-1 18,6-5-18,-2 6 0,1-4 1,3 1 12,-4-3-13,4 0-1,-2 3 0,5-4 0,-6 2-12,1 3 13,0 1-19,-2 3 18,-1-1-1,1 4-11,-2-1 13,1 1 1,-8 0-1,5 0 0,-3 0-2,-3 0-14,3 0 15,-4 0 1,2 5 13,0-1 0,6 5-11,-2-1 19,3 4-21,0-1-1,-3 2 1,0-1 15,2 0-14,-8-3 0,4 2-1,-4-5-3,-1-1-10,-3-3-3,-1 1-3,0-3 19,-2 0 16,0 0 19,0 0 13,0 0 5,0 0 4,0 0-31,0 0-26,0 0-89,0 0-76,0-3-113,0 0-155,-2-1-243,0-2-712,-3 3 764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9.0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-2 747 1460,'-5'0'329,"5"0"-228,-4 0-78,4 0-7,0 0 62,0 0 0,0 0-16,6 6-10,3 1 38,2 2-48,3 0-40,1 3 37,-1-3 36,6 2 2,-1 0-19,3-3-3,-2 4-16,5-2-20,-5-3-17,2-1 2,6 1-4,-5-3 0,3 4-29,1-8 26,3 0-26,2 0 7,-2 0 22,-1-9 19,2-3 49,-4 0-23,1-2-6,-8 6-39,0 0-4,-7-2 4,-2 5 1,-1-1 3,0-2 9,4 2-1,-3-6 24,4-1-7,1 0-7,2-7-9,3 0-13,-3-3 2,0 1 1,-1-1 21,-1 3-24,-3-3 0,-2 3 27,-4-3-8,-2 0 13,-1 0 10,-4 1-4,0-1 7,0 0-10,0 2-19,0-1-16,0 1-3,0-1-23,0 2 1,0-3 9,0-1 0,0 3 16,0-7 19,0 4-6,0 3-13,0-2 12,0 3 11,0-2-4,0 5 0,0-4-17,0 5 17,0-2-19,-4 5 4,3-3-3,1 6-1,-4 4-2,2 1 2,2 4 0,0-3 0,0-1-1,0 5 1,0 0 1,0 0 18,0 0 0,0 0-6,0 0 3,0 0 3,0 0-18,0 0-1,0 5 0,0-1 17,0-3-17,0 4-42,0-2-37,0 0-33,2 5-13,2-3-7,1 3-113,1 1-136,-5-2-214,1-2-431,-2-4 418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1.44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3 384 1059,'-3'0'667,"-3"0"-215,6 0-132,-2-2-78,2 2-39,0-2-43,0 2-38,0 0-17,0 0-13,0 0-12,0 0-11,0 0-2,0 0-23,0 0-44,0 0-16,0 0-53,8 0 9,1 0 60,5 8 12,8-3 71,2 1-39,3 1 6,2-1 1,4 4-20,-2-1-31,4 0 15,3-4-14,-3 5-1,5 2 13,-3-4-13,1 4-16,-1-3 13,1 0 0,-3-2-9,-1-1 11,-4 4 0,-1-4-2,-9 1 1,0 0 0,-5-2-24,-1 0-11,-7-3-1,3 1 36,-7 2-2,3-2 1,-3-3-9,-1 1 12,2-1-1,-4 0 1,0 0 0,0 0 2,2 0 14,-2 0-1,0 0 4,0 0 6,0 0 4,0 0-10,0 0-19,0 0-2,0 0-11,0 0 0,0-1 13,0 1 0,0-2 22,0 2 1,0 0-5,0-1-15,0 1-2,0-8-1,0-1 0,3-4 12,-1-8 7,4-6-6,-1-6-13,1-1 0,-1-1 3,1-3-2,-1-2 1,0 2-2,1 1 2,-2 3-1,-1 2 0,3 2 1,-4 5-2,1 4 1,3-1 12,-6 4-10,2 5-3,1 1 0,-3 2-1,0 7 0,0-2-1,0 4-11,0-3 1,0 3-7,0 1-6,0-4-4,0 3 7,0 1 0,2 0 20,-2 0-1,0 0 0,4 0-10,-4 0-75,0 0-7,0 0-16,0 0-36,0 0-48,0 0-65,0 0-120,0 6-129,0 1-61,0-1-192,0 2 138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4.1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1318,'0'0'465,"0"0"-217,0 0-125,0 0-13,0 0-48,0 3-62,0-2-100,4 5-11,-2 1 50,7 2 61,-2 6 55,2 0-6,1 6 2,4 0 34,-3 0 18,-2-1-29,6-1 7,-4 0 0,-2-1-4,5 4-19,3-3-16,-2 2-7,5 3-18,-6 0-5,8 1 11,0 0-23,3-2-26,-3 1 24,1-2 0,1-5-24,4 1-12,-5-2 15,-3-3 22,6-2-22,-6-3-9,2 3 30,0-5-12,-2 1 12,5-3 4,-4 3 15,0-2 15,1 1-32,-3-5 3,2 1-2,-2-2 0,3 0 0,-2 0 2,2 0 16,0-2-18,1-9 3,0 2-4,1-6-1,0-3-35,-2-2-6,-2-2 0,0 1 17,-2-6 23,-5 6-9,-2-2 11,0 3 13,0-3-10,-6 3-3,2-1 0,1 3 25,1-3-23,-4 2 17,1 1-19,-3 4 0,3 1-16,-2 2 14,-3-4 0,3 10 2,-4-3 1,2 4 12,2 0-11,-4-1 30,0-3 10,0 7 3,0-7-16,0 6-26,0 2 9,0-2-12,0 2-1,0 0-15,0 0 3,0 0-6,0 0-72,0 0-89,0 0-47,0 0-64,0 0-84,0 0-130,0 0-280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6.3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0 400 233,'0'0'973,"0"0"-608,0 0-173,0 2-84,4 3-27,-2 1-10,-1 11 30,5-2-20,3 5-19,2 6-7,-2 1-17,6 1 27,-3 1-33,1 0-2,4 1-1,-3 1 0,1-1-7,-1-1 27,-1 5-27,0-7 7,2 3 7,-3 0-34,1-5 14,2 5-13,-1 0 33,3-4-24,-1 4-9,1 0-2,-3 0 15,6-1-16,-5-2 0,5 3-10,-5 0-22,5-4 12,-6 4 20,3 0 12,-1-5-12,1 3 0,-1-6-19,-1 0-7,-1-3 5,-1-1 21,-2-4 2,2-2-2,-2-2-27,0 2 25,2-4-21,-3 2 7,3-3 3,2 1 13,-2 2-2,3-3 1,-1 1 1,1 2 0,1-1 0,-1 0-16,0-2 13,-3-2-17,-2-1 4,0-4-16,-4 0 31,-1 0 1,1 0 0,-1 0 1,3-3 41,-4-3 26,4-6 12,2-5-18,4 3 8,-6-10-15,6 2-23,-3-4 16,-1 4 4,0 0-33,0-3-17,-3 1-1,-1-5 14,2 2 7,2-3-6,-6 1 1,-3-1 8,0 0-12,2-3 12,-4-4-21,0-4-1,2 3 9,-2-8-12,0 1-2,0 2 1,0-3-1,3 7 1,-1-1 1,2 7-3,-2-1 0,1 4 1,-3 4-2,6 0-12,-6-3 4,5 4 11,-5-1-3,2-2-8,3 3 10,-3-3-11,4-2 12,-3 4 0,3 0 0,-4-3 1,1 3 28,-1 3-27,2-1 3,-2 4-4,-2 2-3,2 4 1,1-2 0,-1 3-1,-2 2-13,4-1 16,-3-1-3,3-4 0,-2 4-1,2 0 2,-3 1 2,3-1 0,-4 1-1,0 3-1,0 0 1,0 2 1,0-1 3,0 5 10,0 1-12,0-1 1,0 2-1,0 1 2,0 0 13,0 0 7,0 0-10,0 0-10,0 0-3,0 0-37,0 0-34,0 4-6,0-2-45,0 0-45,0-1-49,-5-1-98,-6 3-344,-2-3-573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9.1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77 345 315,'0'0'652,"0"0"-114,0 0-226,0 0-139,0 0 9,8-3-21,18-11 8,1 3-40,10-6-45,10-4-27,11-2-21,12-2-10,0 0-26,5 3 32,9-9-3,-6 5-13,2 1 0,-2-3 0,-5 8-14,-3 1 9,-9 3-11,-8 5-20,-17 5 17,-2 3 3,-21 3-14,1 0 14,-5 0 23,-6 0 22,-3 0-10,0 0 3,0 5 17,0 7 22,-3 7 34,-22-5 26,-3 10-13,-14-10-48,-5 12-13,-20-7-9,-6 0-19,-8 6-13,-13-8 9,-1 7 10,-3-4-16,7 5-6,-4-4 0,14 5 6,11-7-13,17 1-10,3-6 24,14-1-14,16-5 10,4 0 6,2-8 16,11 3-7,3-3-5,0 0-32,0 0-11,0 0-17,0 0-12,0 0-26,17 0-28,16 0-29,12 0 104,27-3 19,17-7 16,17-1-16,9-6 13,4-6 2,-2 2-15,-2-5-3,-9 5-9,-9-4-45,-11 5-19,-16 1 23,-17 5 15,-8-2-4,-18 7 1,-10 1 19,-8 5 22,-9 3 25,0 0 42,0 0 22,-17 0-7,-11 0-79,-17 0-3,-21 0-7,-12 3 7,-3 6 29,-8-1 2,8 3-31,3-1 0,14-1 3,2-1 41,12 0-15,14-5 2,8 5-3,3-4 10,11-2-7,11-2 7,3 0-22,0 0-16,0 0-22,0 0-29,17 0-49,8 0-4,22-2 67,20-10 24,14 1 13,14-6 3,-3 4-2,-6-4-1,-8 4-19,-22-1-47,-14 2-10,-14 5-6,-9 0-26,-11 3-42,-2 4-84,-6-1-135,0 1-129,0 0-202,-8 0-615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6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-3 261 358,'0'-14'668,"3"-5"-284,11-3-250,2-3-134,7-3 0,7-2-30,7-3-116,-4 2-167,3-2-84,-8 8-99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7.6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389 637 411,'0'0'479,"0"0"-117,0 0-118,-6 0-75,6 1-45,-3 3-42,1-1-20,-2 4-46,2-3 16,-1 2 36,-1-4 30,4 2-4,-6 1 0,3-3 25,-3 4 4,-1 0-17,-2 1-9,2-3-7,-4 3-16,-2-1-29,0-1-10,2 4-19,-5-5 19,3 2 13,-2-4-3,3 1 10,-1 2-17,2-4-25,0-1-1,4 0-11,-4 0 12,-4 0 16,6-6 6,-2-5-13,-4-2-3,1-5-6,-1 0 22,1-5-3,-3-2-32,2 2-19,6-6 6,-2 6-12,0-7-17,6 6 17,1-5-4,2 6-12,2-2 15,0 0 4,0 1-10,8-1 0,3 0 16,0 0 3,0 2 0,1-1 11,3 0-14,-2 1-6,0 4 9,1-4 12,1 3 0,1-2-1,1 5-11,-1-1 10,-1 2-32,-1 4 34,-1-1 1,-2 3-3,0 2-26,0 1 26,2 0-13,-6-1 13,8 5-42,-6 2 26,2-4-1,-2 5 1,2 0-16,-4 0 35,0 0 26,3 1-26,0 3 16,0-1-13,4-2 23,3 4-14,-5 0-10,5 0 2,-3 1-4,3 0-22,-4-3-3,7 7-11,-7-2 17,-1 3 16,3 0-30,-2 0 11,-2-2 9,1 4-3,-1-1-13,0 1 0,0 2-16,0 0 16,-3-2 3,-1 4-13,4-2 1,-2 0 5,-5 5 20,1-5 12,1 3 1,-3-4 13,3 7 19,-6-4 4,0 1 6,0 3-26,0-1 7,0-1-1,0 5 17,-9 3 6,1-2-6,1 2-4,-4-2-9,0 3 9,0-5-15,0-2-1,-2-1 3,2 0 17,-1-5-4,1 1 4,-2-4-23,2-1 25,0 1-9,0-4-19,-2 4-13,-1-2 0,3-1-2,-2 2-21,0-3-16,2 2-51,0-4-51,0 1-78,6-6-88,3 2-161,-2-3-128,2 0-228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1.39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397 486 113,'-4'12'665,"-5"-3"-287,2 4-192,-2 3-72,1-5 16,1 0 13,-2 2-7,-2-7-11,4 1 50,-4-3-49,-2-2 20,-2 0-1,6-2-38,-7 0 38,-1 0-71,-1 0-23,0-7 7,-2 1-10,2-2-7,-4-6 4,2-2-16,-2-5-10,3 4-4,1-10-14,-4 1-2,6-4-12,3-2-19,2 1-6,6-4-7,1 0 7,4 3 9,0-2-10,5 8 17,5-4 3,1 4-1,-4 1 4,6-1 0,1 4-13,1 3-3,1 3 29,1 3-61,1 1-4,0 5 52,4 7-26,0 0-45,0 0-49,2 12 136,-4 5 0,5-3 0,-5 5 25,2 0-25,0 3-1,-7-2-1,5 2 2,-4-8-1,-7 3-2,2-5 0,-1-4 3,-9-4 1,3 0 15,-4-1-13,0-3-3,0 0-7,0 0-164,0 0-124,0 0-149,0 0-77,0-8-186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4.7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505 2268 515,'0'0'694,"0"0"-222,0 0-146,0 0-66,0 2-37,0 2-78,0 0-132,0 1-13,-5 7-58,3 3 45,-4-2 13,-3 0 52,2-1 15,-2 3 14,5-10-4,-7 4 0,0-2-26,-3 0-22,4 0 16,-6-4 16,0 2-39,-3-4-18,1 1 8,-4-2-8,4 0-8,-4 0-5,0 0-7,2 0 5,-2-2 9,0-4-15,-2-1 4,6-3 0,-6-3-3,3-2-3,2-5 16,-3 1 3,4-3 58,2 1-30,3-3-28,2 0-22,0 4 7,6-4 14,3 5 1,2-3-1,0 2 0,0 2 1,0-3 20,3 3-19,3-3 18,3 1-18,-4 1 1,6-5 26,-1-3 14,4 8-17,-1-1-25,3-1 3,3 4 12,3-3-11,-4 5-4,4-1-35,1 3-12,3-3 47,1 7 2,1 0-2,-3 1-10,3 4 10,-1 1 19,-3 1-19,1 2-12,1 0 12,-2 0 51,-1 5-29,5 3-21,-8 0 60,-2 1-29,2-1-32,-5 3 2,-1-4 20,-1-1-3,-2 0-19,-4-1-15,3-3 12,1 3 3,-6-3-25,2-2 25,1 4 0,3-4 1,0 0-1,-1 0 0,1 0 0,0-4 3,-7-3-2,5 4 2,-3-5 29,-1 0 6,-3 1 13,2-4 6,1 2-3,-3-1-22,0-1-4,1-1-9,-3 0-16,0 1 26,0-3-16,0 3 12,0-4 3,0-2 13,0-2 3,-3-3-12,-1-1-7,-1 0 6,-5-6-2,3 5-4,2-6 3,-1 0-4,-1 2-24,3 0 0,2-2 0,-1 3 2,3 2-1,0-1 1,0 3 14,0-3 6,0 1-19,0-4 8,0 4-11,0-7 0,3 2-13,3-2 13,-1 2 3,-1 0 8,7-5-11,0 3-12,0-4 11,5 1 0,1 3-18,-4 5 3,-2 0 16,5 3 1,-9 3 18,6-4-17,2 2-2,-6 0-11,5 4 11,-1 0 1,0-1 14,2 0-4,-3 0-11,5 1-3,-1-3 0,-3 1-10,9-3 12,-4-1-15,6-3 16,3-2 13,-3 4-13,-4-2-3,6 8 2,-12 0 0,6 2 1,-1 2 12,-3 2-11,-3 2 0,0 3-1,-2 1-1,-4 0-2,2 3 2,2-1-15,0 3 4,2-5-4,3 4 16,4-6 0,6-2 16,-3 1-4,7-4-9,-1 3-3,0 0-13,4-1 11,-4 0 2,0-1-13,2 3 11,2-2 1,2 4-2,0-3 3,-1 0 14,1 1-11,0-1-3,-4 6-2,0-2 2,-8 2 2,1 4-2,0-2-16,0 4 16,-2 0 0,5 0 16,-7 0-13,2 0-3,0 0-2,-2 0 2,0 0 0,-2 0-14,4 4 11,-7-2-9,5 0 11,0 2 1,2 1 12,2-4 7,3 1-19,-3-2 0,3 0 1,2 2-1,1-2-13,-1 0 13,-4 0 2,1 0-2,-6 0 0,2 3-15,-4-2 15,0 3 25,2-1-6,-3 2-17,-3 0-2,7-1-3,-7 0-10,8 1 13,2 0 0,0 2 22,3-2-22,2 1-1,-1 0-2,1 1 1,-6-4 0,1 5 2,-6-5 0,3 3 1,-7 2 1,1-4-1,-2 5 1,-1-5 0,3 6-1,-2 0 2,-1-1 13,3 4-14,-2-2 0,3 0-1,-5-3-1,-2 5-12,6-2 12,-4 3 11,-4-1 2,4-4-12,0 4 1,-5 1-1,1 1 2,0-1 13,2 3-1,-3 1-15,-1-1 0,3-2 2,-3 7-1,2-3-1,-1 5 2,-1-5 17,-1 5-18,0-5-1,1 1-22,1 1 21,-1-4 1,1 0-1,-1 0-1,-1-1 2,1-2 0,-3 2 2,-2-7 14,2 12-13,-2-8 9,0 1 4,0 3-1,0 1-11,0 2-1,0 1 0,0 0-3,-2 2 0,2-7-2,-2 5-14,2-3 4,0-4 12,0 2-2,0-4-14,0 1 15,0-4 0,0 3 1,0-1 0,0 0 3,0 2 10,0-1 2,0 2-12,-5-1 10,5 2-11,-6 0 1,1-3-3,1 4-1,-1-4-2,3 1 0,-4-2-16,3 1-6,1 0 6,0-3 1,-2 1-1,3 2 3,1-4 14,0 1-1,-4-5 0,4 4 3,-2 0 1,2-3 15,-4-2-4,3 2 1,1 0-13,0 1-13,-4-3-3,4 6 13,-2-2-22,2-2-3,-4 1 0,4 1 3,0-1 9,0-4 4,0 7 12,0-8 1,0-1 17,-1 2 4,1-2 3,0 0 7,0 2-7,-4 1 0,4 2-6,-2-1-4,0 1-12,-3 3 0,1-3-3,2 3 0,2-5-1,-3 2 0,1 0 0,2-4-2,0 2 0,0-3-13,0 2 16,0-2-1,0 0 1,0 0 0,0 0 0,0 0 0,0 0-1,0 0-2,0 0-22,0 0-9,0 5 2,0 1 3,0-2 29,-4 6 3,4-3-2,0 2 1,-2-6-2,2 8-2,0-4-10,0-1 11,0-1 1,0 0 0,0 1 0,0-2 1,0 4 1,-3 1 10,1 2 1,-2 1-10,2 1 0,1 0 16,1 4-16,-6-4-3,2 5 0,3-3-3,1 5-13,-4-3-9,4-3 0,0 5 3,0-6 20,0 0-13,0 2 12,0-3-6,0-3 9,0 3 22,0 0 6,-2-3 4,-1 3 2,1 2-9,-4-5-12,1 12-11,-1-4-2,1 3 0,-2-2-1,1 4-24,1 3 0,-3-7-4,3 2-2,-1-2 31,3-5 1,1-5 15,-2 0-13,2-4 9,2 2-8,-3 0-2,1 0 0,-2 4-1,2 1-1,-3 5-16,3 2-3,-3 4-3,1-1 4,2 1-1,-3 0 18,1-5 1,2-2 28,2-5-12,-3-1-1,3-6-2,0 2-12,0-5-1,0 0-1,0 0 1,0 0 12,0 0 5,0 0-17,0 0-22,-2 0-50,2-5-57,0-7-105,-4-3-116,4-12-209,-2-5-460,0-9-395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6.9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1417 91,'0'0'483,"0"0"-50,0 0-32,0 0-43,0 0-49,0 0-66,0 0-65,0-3-16,-2-3-63,-3-4-99,-1-1-33,1-2 33,-1-1 48,4-5 30,-3 0 15,-1-3 0,1-1 13,1 3-11,-1-3-2,-1 1-20,5-4-12,-1 0-23,-2-4-16,2-4-6,-1 0 12,1-8-12,2 3 22,0-4-25,0 1 22,0 1-4,0 5 7,5 4 3,1 2 0,-4 2 3,3 3-19,0 2-23,3-3-2,1 2 0,-2 3 0,4-2 0,0-1-12,0 3 12,2-6 0,3 6 2,-1-4 1,5-3-3,-2 5-25,4-3 22,-2 0-1,2 1 4,2-2-18,-2 5-1,1-1 19,-4 0 1,3 5-1,0-2 22,-10 7 3,1 1 25,2 2-18,-4 2-7,3-2-13,3-1-11,-1-2 18,6 0-16,-4-4-2,6 4 2,0-3-1,3 2 0,-3 1-2,3 4-13,-1-3 13,1 3-13,-1 3 12,5 3-36,-7 0 34,1 1 0,-1 2-1,1 0-14,-5 0 16,2 0-11,0 0 0,-2 2-2,0 1 12,1-2 1,-1 1-1,-2 1 3,4-1 0,-4-1 0,4 4-1,2-1 1,-4-2 3,7 0-2,1 3-1,-5-2-12,3-2-45,-1 1 32,-5 3 12,2 0 12,0 0 1,-7-4 1,5 2 12,-2 2 3,-1 1-4,-1-4-11,-1 3-1,-1-1 1,1 1 0,0-2-1,-3 5 0,1-4-22,4 5 4,-5-6 5,5 3 12,-4 4 1,3-3-1,-1 0-15,-1 3-3,1-5-3,-2 4-79,-1-1 66,3 5 22,-2-4 12,-1-1 0,-1 2 1,0 1 0,0-7-2,0 1 0,0 0 0,-3 2-10,-1-3 12,7 1 3,-8-1 0,1 0-3,-1 1 0,-4-4-4,-2 1 3,3-2 1,-1 0 13,-2 0 12,0 0 10,0 0 16,0 0 15,0 0 13,0 0 9,-2 0-50,-3-2-38,-6 1-104,-2-3-73,-7 4-137,0 0-211,-4 0-594,-9 0-421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9.5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1273 828,'-5'-9'544,"1"1"-150,2 5-101,2-2-92,0 4-81,0 1-97,0-4-23,6 4-26,5 0 26,1 0 64,7 7 82,3 6-27,5 2-77,2 5-42,0 8 26,6 4-7,0 4-16,5 7 16,0 5 7,0 1-26,2 2 0,0 0-113,-3-8 10,-3-5-113,-7-8 116,-3-11 64,-8-2 33,-5-10 3,-4-3 10,-5-2 45,-4-2 32,0 0 65,0-2 12,-2-9 10,-9-6 63,-7-6-186,-4-7-49,-4-3 1,-1-8-3,-6-4 0,-2-8-19,1-3 3,-1-6 0,4 2 4,2-1 12,5 7 0,2 6 22,9 9 4,-1 4 9,3 5-10,3 5 33,5 5-36,1 3-20,2 6-2,0 5-13,0 1-9,0 3-3,0 2-14,0 0-6,5 0 17,12 3 28,1 7 76,9 9-31,4 5 25,2 8-48,4 10 7,-3 6-29,1 6 0,-2-2-111,-4-5-68,-5-6-7,-2-14 73,-11-11 55,-4-6 27,-5-10 31,-2 0 87,0-3 32,0-11 0,-4-7-87,-7-5 19,-9-8-25,0-7-23,-2-7-3,-1 0-15,-1-7-1,0-4 3,-7-4 13,5 1 1,3-3 15,1 6-13,4 8-3,3 8-11,8 12 11,1 7 3,4 10 51,-1 4 29,3 10-22,0 0-34,0 0-27,3 5-41,7 6 35,11 5 6,3 5 2,9 4 61,2 6-63,1 6 23,8 6-20,2 6-3,-6 4-102,0 4-74,-5-5-26,-12-7 25,-4-14 71,-8-9 74,-4-10 32,-3-12 9,-4 0 114,0-4 63,0-8 32,0-10-99,-10-12-68,-2-5-23,-1-11-27,-4-7 12,-1-3-13,-2-8 0,0-5 2,-2-3 1,4-5-1,1 6 7,7 2-9,2 16 0,8 7 57,-3 17-25,3 9 13,0 15 12,0 1 19,0 8 3,0 0-7,0 1-72,9 14-41,9-1 41,9 10 10,3 7 40,4 8-37,6 3-13,2 3-1,4 9-18,0-2-28,-1 2-83,-8-2-29,-4-7 32,-13-12 111,0-7 4,-11-12-14,-4-9-16,1-5 42,-2 0 32,-4-3 89,0-13 0,0-10 9,-4-7-48,-3-8-66,-4-6 0,0-6-13,-6-1-1,3-6 20,-6 4-9,5 1-13,-1 5-13,5 6-3,3 6 4,3 12 10,-1 7 1,6 8 1,0 5 0,0 6 37,0 0-37,0 3 0,6 9-34,3 3 9,13 5 25,2 13 15,8 6 18,-1 12-32,4 4-2,4 7-52,-5 5-51,-1-5-70,-4-7-1,-5-10 72,-6-16 71,-5-7 13,-4-16-10,-3-4 29,-6-2 39,1-2 85,3-12 10,-4-8 35,0-12-49,0-5-57,0-9-25,-5-6-22,-12-5-1,4 0-12,-7-2 0,2-6-1,2 6-2,3 3-1,2 12-21,4 4 19,3 12 3,2 9 3,2 8-3,0 9-15,0 1 15,0 3 1,0 0-1,0 0-27,11 8 27,4 9 6,10 6 41,1 7-12,3 6-34,4 12-1,2 7-6,-4 3-73,3 12-32,3-2-38,-8-6-35,2-4-37,-7-11 122,0-14 57,-4-11-15,-9-9 37,-2-5 20,-4-3 1,1-5 28,-3 0 51,-3-15 4,0-9 76,0-7-42,0-10-118,-11-6-16,-5-5 16,-6-8-3,2 2-7,-2-2-3,4 4-6,1 4 19,5 13 1,2 5 22,3 9 2,2 9 1,3 3 28,2 10 28,0 3-15,0 0-32,0 0 9,0 3-44,0 7-57,9 9-143,11 4 200,-2 8 47,6 10-25,3 6-22,3 11-101,-5 3-33,4 2-103,2-3-59,-7-6-20,0-11 50,-2-11 172,-9-11 94,-1-8 13,-3-8 101,-3-5-17,-4 0 26,0-9-16,-2-10 80,3-5 0,-3-10-143,0-7-44,-7-7 0,-8 0 9,-3-7 20,-4-1 7,2 1-20,-5-1-16,10 3 25,-1 10 14,3 3 2,7 18-15,1 1 6,-1 13 26,6 2-1,0 6-31,0 0-25,0 0 97,0 1-98,6 11-149,8 6 149,8 7 35,2 6 13,3 9-26,3 3-22,-1 9-51,0 4-39,0 1-66,0 3-95,-1-6-36,-4-9-20,-3-9 141,-4-12 98,-6-13 68,-4-7 78,-1-4 36,-6 0 38,0-2 26,0-13 44,0-7 4,0-7-182,-4-4-44,-5-8-28,-6-8 28,-3 1 16,2-3-16,-1 0-9,4 6 8,6 7-27,-2 5 27,3 13 0,5 7-5,1 7 6,0 3 25,0 3 14,0 0 51,0 0-55,0 11-35,11 3-45,5 3 45,4 12 86,2 11-6,5 4-73,-7 5-7,8 7-45,-4 8-73,-1-2-40,1 0-93,2-6-46,-8-8 100,0-11 119,-5-13 78,2-10 0,-5-6 97,-8-7 20,0-1 25,2 0 55,-4-4 32,0-14 56,0-1-68,-4-8-157,0-4-60,-6-7-22,-1-1-29,1 3-9,3 4-30,0-3 14,1 5 40,-3 0 36,4 6 0,1 2 17,-1 1 14,5 8-2,-4 4 0,2 2 25,2 6 4,0 1-55,0 0-3,0 1-35,7 15-134,6 8 169,7 6 22,0 7-6,2 7-16,0 4-23,-2-4-44,0 2-13,-5-3-32,1-6-4,-1-10 58,-8-10 45,-1-4 13,-4-5 84,1-8 48,-3 0 50,0 0-3,0-8-7,0-5 50,0-6-145,-5-5-77,-4-1-1,0-10-46,-2 2 15,-4-2-22,6 1-9,3 6 12,-3 9 10,4 7-19,5 7 25,-2 3 12,2 2-25,0 0-35,0 0-13,0 12-3,0 3 80,0 7-13,0 0-158,-4 8-223,-1 0-364,1 4-784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0.90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13 524 509,'-2'-3'616,"-2"1"-180,3-2-137,1 0-77,-2 1-83,2-3-58,0 1-26,0-1-13,-4 0-3,4-2-7,0-2 33,0-2 35,0-1 0,0-3 3,0 0-23,0 0-32,0-4-16,0 2 4,0-1 9,6 0-4,-1-3 14,0 4-4,3-2 3,1 2 0,-4 1-16,-1 2-12,5-1-13,-2 1-3,3-5-10,2 2-35,-1 0 19,6 1-6,-4-3 19,3 2-10,-3 5 10,0-3-19,7 2 6,-6 6-13,3 1 7,-1 1-4,-3 2-41,-2 4-23,0 0 23,0 0 48,0 0 18,-4 0-3,0 0 2,4 4 2,0-3 13,0 4-10,-4-3 1,8-1 7,-6 4-11,6 0-22,-2-3-26,-2 6-4,-1-7 37,1 7 14,0-3-1,-7 1 2,2 4 0,-1-5 26,0 5-4,-1 3 17,2 2-14,-1-1 4,-5-2-3,2 1-13,0 1-13,-2 1 2,3-6 14,-3 4 10,0 1-7,0-6-6,0 4 9,0 0-9,0-1 0,-5 0-10,3 3 10,-2-1-11,3 3 1,-5-2 16,-3-1 7,4 4-7,-3-4 3,1 5 17,-2-3-24,-2 3-2,0 3-11,4-7 14,-4 5-3,0-1 3,2-1-15,-2 0 2,1-4 22,0 4-12,2-4-10,1 0 10,-4-4 9,2 1 7,5 0 15,-5-7 13,2 2-25,-2 1 0,-2-5-1,3 4 1,1-3 6,-8-1-7,6-1 4,-2 3 9,0 1-12,0-4-11,4 0-18,-7 0-2,8 0-1,1 0 0,3 0-16,0 0-9,2 0-26,-4 0-65,4 0-46,0 0-57,0 0-85,0-7-114,0 6-190,0-6-380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3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85 34,'-2'0'208,"2"0"-87,0 0-49,-4 0 13,4 0-20,-2 0-33,2 0-15,0 0 12,-3 0 53,1 0 28,2 0-2,0 0 6,-5 0 10,5 1-20,-4 3-10,2-3 23,-2-1-45,3 4-20,1-3-29,-4-1-22,2 0 51,2 0 19,0 0-32,0 0-3,0 0-9,0 0 6,0 0 19,0 0 9,-4 0 11,4 0 2,0 0-25,0 0-1,0 0 11,0 0 5,0 0-9,0 0-6,0 0-17,0 0-13,0 0 1,0 0-18,0 0 0,0 0-2,0 0 0,0 0-22,0-1-1,4-3 0,-2 3-19,-2 1-29,4-4 16,-4 3-3,1 1-13,3-2 19,-2 1 52,2-3 16,1 1-13,0 2 33,1-1-34,-4 1 11,3-3-11,1 0 0,1 2 2,2 0 22,-3-3-7,1 4 0,0-7-15,2 6-1,-1 0-3,-3-2-68,2 0-3,-1 3 19,-1-1 23,1 0 3,-2 2 6,1-4 18,-3 4-1,0-4 1,3 3 2,-1-4 26,1 3-25,1 1 12,-4-6-10,1 6 0,3 1 13,-6-2-15,0 2 2,0 0 0,2-2 29,-2 2-12,0 0 12,0 0 4,0 0 3,0 0 3,0 0-7,0 0-9,0 0-23,0 0-3,0 0-48,0 0-127,0 0-81,0 0-80,0 0-68,0 0-153,0 0-40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6.0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-1 830 339,'2'0'359,"3"0"-154,1 0 7,3 0-43,-2 0 10,4 0-58,6 0 32,-3 3-53,6 7-37,-2-2-4,4 4-8,2 1 24,0 4 3,3-3 19,-3 3-58,2 0 9,-1-3 1,1 3-13,-3-2 15,3 1-12,-2-4-39,-1 0-14,1-1 12,4-3-43,-8-1 45,5-2 12,1 2 0,1-3-9,-3 3-3,0-6-1,-3 10-13,3-4 14,-2-1 0,-7 1 10,5 2-10,-7-6-1,-1 6-2,-1-5 0,0 4 1,-3-7-21,3-1 20,-2 0-13,-4 0 12,-1 0 4,5 0 21,2 0-8,-4 0-13,2 0 1,-1 0 13,3 0 2,-6 0-14,1 0 0,-1 0 11,-3-4 13,3-1 6,-3 3 39,4-3 23,-3-2-14,3 0-9,-4-2-10,1 1-16,3-10-10,-3 7-19,3-3-15,3-3-1,-2 4-3,2-6-10,-5 3 13,5 1 0,-3-7 3,1 5 20,2-4-4,-7 2 4,2-1-11,-3-6 17,-1 4 6,2-3-12,-2-4 28,0 3 10,-2-2-1,-5-2-16,2 4-18,-5-2-25,5 7-1,0-1-16,3 3 3,-2 1-6,2 3 3,0-5 4,2 6-4,0-5 14,0 5-2,0-7 3,-3 5 1,3 1 13,-2-3 3,2 2-3,-4 0 3,2 2 6,2-3-9,0 1-12,0 2-1,0 1 0,0 1 0,0 1 3,0-1 13,0 2-3,-3 1-1,1-4 1,-2 2-10,4 0 13,-2-1-14,-1-2-2,3-2 1,-2 2-1,-2-3 0,3 4 2,-1-4 2,-2 5-2,2 3 10,-3-4 1,5 4-11,-4 2 1,2 1 10,2-1-13,0 3-2,0 3-1,0-1-10,0-1 13,0 1-2,0-3-17,0 0-3,0 2 3,0 2 17,0-3 2,-3 3 13,1 1 0,2-3-10,-4 3 16,4-2 3,-2 0 0,2-1-9,0 0-10,0 3-2,0 0-1,-3-3-2,3 3-20,0 0-64,0 0-69,0 0-59,0 0-101,0 0-231,0 3-536,0 3-84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8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-2-1 687,'0'6'599,"0"-2"-195,0 3-214,0 6-93,0 5 39,0 5 7,0 7 2,0 3 1,0 9-14,2 4-39,4 6-31,-3 2 15,3 0-29,-6 1 29,5-5-16,-5-7-20,2-2 20,2-9-13,-4-2-22,2-9-14,1-4-8,-3-3-1,2-2-3,-2-7 3,0 3 0,2-4-2,-2 1-1,0-2-35,0-2-19,4-1-81,-3 2-102,5 1-121,-1-3-167,1 0-162,3 0-317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1.2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7 1081,'-7'-2'430,"2"0"-121,-1 0-58,2-1-14,4-1-40,0 4-71,0 0-49,0 0-19,0 0-26,0 0-30,0 0 18,0 0-19,0 0-1,0 0 0,10 0 0,-5 7 35,8-3 58,0-1 0,7 4 7,-2-4-56,6 3 7,3 2-3,2-3-32,0 4 0,6-1-14,0-1 1,-1-1-3,3 4 1,7-6 2,-4 4 22,0 0-25,-3-3-2,1 2 1,-9-3 2,0 4 9,-3-3 9,0 1-7,-8-3-12,0 2 3,4 0 12,-6 2-15,3-4 4,1 4-4,5-5 0,-5 3-1,8 0-15,1-4 16,4 1 1,-4 3 15,6-2-16,-6-3-3,0 0 3,2 0 0,0 0 2,-2 0-2,-5-3 0,2-2-2,-1 3-1,-1 2 0,-4 0 3,6 0-1,-8 0-1,4 0 1,-8 0 1,8 0 2,0 0 1,-2 0 0,0 2-1,1-2-2,-1 0-1,-2 0 0,0 0 1,-1 0 13,4-2-13,0 1 1,2-3 0,3-1 2,-1 4 0,-1-1-1,3-1-2,-5 0-4,-2 3 1,1 0 1,-7 0-1,6 0 2,-7 0-1,0 0 1,1 0 1,-1 0 0,0 0-2,2 0 1,-1 0-1,1-4 0,-1 2 2,6-3 0,-5 0 13,5-1-11,-5 3-2,5-2 0,-7 2-1,-1 1-1,-2 2 0,-5 0-13,-3 0 15,1 0 1,-3 0 1,0 0 0,0 0-2,6 0-1,-6 0-15,4 0 13,1 0 3,4 0 13,2 0-11,-4 0 0,1 0-1,-3 2 0,4-2 0,-3 3 0,-1-3-1,-5 0 0,0 0 1,0 0 2,0 0-3,0 0-7,0 0-47,0 0-93,0 0-73,0 0-112,-9 0-224,-2 0-865,-3-5 746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8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218-3 683,'-14'6'713,"0"7"-313,-8 4-165,-1 11-60,-10-6-23,5 11-35,3-5-20,0-7 28,8-6-2,6-2-30,3-12-29,8-1-48,0 0-16,0 0-32,0 0-22,0 0-101,0-4-96,8-12 27,3 2 40,6-10-175,0 4-200,-9 0-473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3.7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-2-1 728,'0'0'580,"0"0"-206,0 0-80,0 0-54,0 0-27,0 0-54,0 0-43,0 0-33,0 3-12,0 7 13,0 5 67,0 3-33,0 11-51,0 1 6,0 5-19,0 7 13,0 0-19,-2 4 2,2 7-31,0-1 7,0 7-1,0-3-6,0-1-16,0-1-2,2 0 21,1-3-22,-1-4 35,7 1 6,-9 1 0,6-1-22,-6-5-17,2-4-1,1 6-1,-1-7 3,0 0 13,3 2-16,-1 3 13,-2-4-10,2 3 16,-3-6-18,3 5 14,-4-7 1,0 4 0,0-3 6,0-1-20,2 3 0,-2-1 1,4-1-3,-3 3 2,3-7 1,-2 1 0,0-1 26,-2-1-14,0-1 7,3 0 6,-3-2 1,0-1-8,0 3 1,0 0-6,0-2-16,0 3 0,0-5-2,0 5 0,0 0 0,0 0-1,0-4 3,0 3-2,0-4 4,0 2-4,0-5 0,0-1-1,0 3 3,0-4 0,0-2 0,0 2 0,0-2 3,0 0 1,0 0-1,0 4-1,0-5-2,0 3 1,0 1 2,0 2 11,0 0-14,-3-3-1,3 0-1,0-2-13,0 2 2,0-1 10,0-5 2,0 5-1,0-5-1,0 7 3,0 0 3,-2 2 25,2-3-6,-2 1-7,2-1-15,-5 2-2,5-3-1,-4 1 2,2-2 1,2 1 0,-4-1-2,3-7-10,1 1-7,0 0 3,0-4 1,0 1 13,0 0 1,0 1 1,0-4 1,0 3 1,0 1 9,0 2-11,0-4-1,0 3-11,0 1 11,0-4 1,0 4-1,0-3-1,0-1-2,0-2 4,0 4 4,0-4-1,0 1 9,0 2-10,0-1 0,0-5-2,0 7-2,0-1 0,0 2-1,0-1-13,0-2 14,0 0 1,0-1 1,0 3 1,0 0 3,0-2 8,0-2-9,0 2 16,0 3-4,0 0-13,0 8 1,0 0-3,0 5 12,-4-2-12,2-1-3,2 0-28,0-3 16,0-3 15,0 4 19,0-6-7,0 0-12,0-3 0,0-3-2,0-6 1,0 2 1,0 2 0,0-3 1,0 3-1,0 0-1,0-1-2,0 2 1,0-2-1,0 2 1,0-4 2,0 1 0,0-2 12,0 3 7,0-4 6,0 0 0,0 0-3,0 0 0,0 0-4,0 0 4,0 0-3,0 0-7,0 0-12,0 0-49,0 0-38,-4-8-63,4 1-66,-1-7-56,1-8-251,-4-15-471,4-11-241,-2-12 421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4.5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 1055,'0'-1'586,"0"1"-159,0 0-123,0-2-103,0 2-114,0 0-87,0 0-71,5 0-29,3 0 100,8 0 48,2 0-9,4 0 29,-2 7-7,6-3 39,-2 3-23,-1 4-26,5-7-22,-4 6 42,-1 0-1,3-4-31,-1-3 9,-4 2-7,0-1 13,-2-2-34,-5 0 5,1-1-9,0 3-13,-5-1 0,-2 0 23,-1-3 5,2 2-27,-3-2-1,-6 3 0,0-3-3,0 0-14,0 0-107,0 0-70,0 0-66,0 0-72,0-5-189,-9-6-649,1-3 345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6.3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198 9 282,'0'-5'1076,"2"5"-588,-2-4-192,5 4-221,3 0-72,6 0-3,-1 0 0,9 0 13,-2 6-12,5 2-1,1 4 2,-2 0-2,3 2 1,-3 6 3,-2-2-3,0 3-1,-10 0 2,5 0 1,-8-1 10,0 3 165,2 0 22,-5 1-16,-1 5-33,-1 1-45,5 1-42,-4 4-49,1-1-15,-1 4-3,3-5 0,-3 2 2,1 2 1,-5-2 3,3-2-1,-2 3 24,-2-1 12,0-1 4,4 0 6,-4-2-7,1-1-12,3 4-13,-4-1 0,0-2 6,5 1-21,-5 1 12,6-1-10,-6 1-3,2 2 38,0 1 3,1-4 19,-1 3-12,2-1 3,-4-1-1,0 5 4,0-2-10,0 2 9,0 1-12,0-3-13,0-3-6,0 1-20,0-2-1,0-8 0,0 2 11,0-5 3,2 2-2,-2-5-11,0 5 0,5-2 11,-1-1-10,-4 5 0,5 3 10,-3 0-10,2-1 9,-1 5-11,1 1-1,-2 1 0,3 4-2,-1 3 2,1-4 0,-5 1 1,2 3 12,-2-9-10,0 3 12,0-3 7,0-5-19,0-3-1,-2-4-2,2-5-3,0 0 0,-3-2 2,1 4 1,-2 3 2,2-4 1,-3 9 13,1-1-7,2 5-9,1-5-18,1 5 15,-6 0 3,6 2 1,-5 0-1,5-2 1,-6-1 0,3-1-1,3 1 2,-2-4 1,-2 2 0,2-2 13,-3-4-4,3 6-12,-4-2-1,1 0 1,1 1 1,-1 4 2,-1 4-3,1 0 0,1 0 13,-1 9-1,-1-9-11,1 4-1,1-7-2,2-1-10,2-5 8,-3-4 2,3 6 2,0-6 2,-2 3 2,-4-1 11,3-2 4,-1 3-16,0-2-2,3 2-1,-5 1-2,1 6 0,-4 4-1,3 3 3,2 0 0,-1 2 0,-1-7-1,1-2-2,-1 3 2,3-4 1,-3-1 2,3-7 10,-3 3 4,3-6-16,1 3-1,-4-2-12,3 3 13,-3 1-1,4 2-1,-3-1 2,-1 4 3,1-1-3,-1-3 0,-1 3 0,2-5 1,-1 1 1,1-1-2,3-3 1,-4-1 0,1 3 0,-1-2-1,1-3 0,1-1 0,-1-2-3,3 0-9,0 1 10,-3-1 0,1 2 1,2-2 1,-3 3 1,-1-2 1,1 5 10,-1 0-12,1 2-2,-2 0-1,-3 2-9,5 3 10,-1-5 1,3-2-1,-3 1 0,1-2 0,-1-6-1,3 1 3,1-3 0,-2-3 1,2 2 0,-3 2-1,3-4 0,2 2 1,-5-2 0,1 4 0,2 0-1,-3 1-1,-1-1-1,1 2 1,-1 2 1,1-2 0,-1 6 0,1-5 0,-1 1 1,1-3-1,-1 4 0,1-5 2,1-3 1,-1 2 10,-1-5-10,1 1-2,1 3 0,-3-2-1,1 2-1,5-2 1,-9 4-3,5-4 0,-2 2 0,1-2 0,1 2 1,-1-2 2,1 3 2,-1-6 1,4 1 12,-3-3 1,-1 2 3,3 0 2,1-3 1,-3 6 3,3-7-9,-4 7-16,1-3-12,-1 1 0,3 4 9,-3-7 0,1 8 0,1-5 1,0-3 0,3 5 2,-5-6-2,2 0 1,3-1 1,1 2 1,0-3 0,0 4 1,0-4 0,0 0-1,0 0-1,0 0 0,0 0 0,0 0 2,-4 0 11,4 0-10,0 0 9,0 0-9,0 0 10,0 0-10,0 0 0,0 0 0,0 0 6,0 0-9,0 0-21,0 0 5,0 0-9,0 0-15,0-4-25,0 1-45,0 0-56,0 1-98,0-6-181,0-1-297,9-13-540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7.0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0 142,'0'0'457,"0"0"-24,0 0-32,0 0-73,0 0-60,0 4-35,0 2-22,0 0-56,-4 2-68,2 3-1,-2 5-8,-1 0-33,3 2 19,-2 3 16,3-1 29,-1 2 9,-2-1-16,2 2-26,2-1-12,-3 1-17,1 0-9,2-3-13,0 2-12,0-1-10,0 2 23,0-3 5,0 3 7,5-1-7,1 1 7,-3-6-3,1 1-16,2-1-19,-1-6-3,1-1-19,-1-1-7,6-1-5,-7 2 5,10-2 4,-3 1 6,-2-2-3,2 0 0,4-2-10,-2-2-50,-1-3-55,3 0-28,-6 0-107,6-3-201,-2-14-333,-3-7-737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8.6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-1-1 266,'0'0'744,"0"0"-240,0 0-211,0 4-87,1 11-22,3-1-9,2 10-39,-3 4-26,3 6-26,3 5-7,2-2 16,-6 6 10,5 0-20,1 0-12,0 3-7,-3-3-20,1 0 14,2 1 12,-4-1-3,0 6 12,-1-5-9,-1 7-4,-1-5-34,-4 6-7,2-5-21,-2 4 21,0 1-22,0 0 13,0 2-14,0 2 39,-2-5-35,-4-1-6,1-7 0,-1-4 12,1-1-10,-1 0-1,1-4 21,0-3 3,-1-1-25,4 0-22,-1-1 0,1 1-3,2 0 9,0 0-3,0-4-9,0 3 24,0-6-11,0 5-4,0-5-7,2-2 23,3-4 3,-1 1 0,1-1 2,-5-4-1,6 1-1,-6 2-1,1-1 1,3 7 1,2-1 12,-6 9 12,3 0-25,1 1-19,1 2 19,-3-2 10,2-4-8,-2 1 0,1-2-2,-3-2-19,0-2 19,2-8 12,-2 5 4,4-6 2,-4 0-18,0 2-1,0-3-14,0-3 15,0 2 0,0 0-2,0 0-1,0-2 2,0-3 0,0 1-1,0-3 1,0 0 1,0-4 1,0 0 21,0 0 0,0 0-22,0 0-29,0 0-18,0 0-10,0 0-10,0-3-19,0-2-44,5-2-90,1-3-89,-2-4 13,7-10-102,4-2-113,-6-5-134,6-6-154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0.1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2058 148,'0'1'414,"0"3"-150,0-1-59,2-3 17,1 1-27,-3 1-55,2 0-39,-2 2-13,2-4-4,-2 0-15,0 0 3,0 0 15,0 0 17,0 0-13,0 0-1,0 0 30,0 0-17,0-6-19,4 0 13,-4-6 70,2-7 3,-2 0-36,0-4-32,0-6-22,3-3-48,-1-1-29,2-2 9,1-3-11,1 1 2,-4-2 19,1 0 16,1 1 0,-1-3-19,-1-2 6,2 0 13,-4 0 6,0-3 1,0 2-20,0 0 13,0-7-23,0 5 2,0-10-17,0 4-2,-4 1-10,4-3 11,0 5 0,0 3-21,0 4 0,4 4 7,1 3 4,1 5 11,-1 8 3,-3-2-3,2 4 0,1 0-2,-5 6 0,4-5-11,0 5-6,-3-7 18,5 4 1,-2-2 3,1 3 12,-5-5-13,6 0 14,-1-1-14,-3 3 1,0-4-2,3 2 3,-1-1-3,-4 4 1,2 2 10,1 0-11,-3 2 0,0 3 2,2 0-2,2-2-1,-4 2 0,0 3-1,5-3-2,-5 2-9,0-3 12,2 1-1,2-4-1,-4 3 1,2 3-1,-1-4-2,3-3 1,-2 3 0,1-4 0,-3 8 0,2-3-10,2 3 11,-4 0 1,2 4 0,1 0 0,-3 2 0,0-2 1,0 0 0,0-1 3,2 1 13,2-3-13,-4 2 13,0-1-16,5-2-1,-5-4-21,2 4 0,0-3 18,-2 1 1,4 0 3,-2 3 0,-2-1 0,3 2-1,-3 2 0,0 4 0,0-2-1,2 3-14,-2 0 0,0-3-3,0 1-6,4 2 3,-4-1 19,0 1 3,0-3 3,1 3 19,-1-2-9,0-1 6,4 3-3,-4 0-13,0 0 13,0 0-16,0 0-3,0 0 2,0 0-23,0 0-52,0 3-76,0 2-106,0 1-211,0 3-544,0 3-512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1.7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0 861,'0'0'482,"0"-1"-231,0 1-92,0 0 1,0 0 2,0 0-48,0 0-23,0 0 44,0 0 50,0 1-21,0-1-61,0 2-7,0-1 45,0 8 25,0 3-13,0 2-7,0 10-82,0 3 27,0 3-2,0 8-20,2 0-25,1 5 6,-3 1 0,0 4-6,0-3-7,0 2-2,2 1 2,2 3-6,-4 0-6,0-5 0,2 6 0,1-8 0,-3 4-6,0-3-4,0 2 7,2 0-7,-2-2 1,2-1-13,2-2 25,-2 1-13,1-4-14,-1-4 1,-2 3 0,0-6-2,0 1-1,4 0 0,1 0-11,-5 2 10,2 1 0,2-3 0,-4 1 1,0-3 1,0 0 11,0-1-9,0-3 1,0 1 0,0-5-2,0-1-1,0 0-1,0-1-11,0 0 10,0-1 1,0-2-1,0 4 1,0-6 0,0 2 1,0 0 0,0-1 0,0-1 0,0-2 1,0-2 0,0-3 0,0 3 11,-4 0-11,2-1-1,2 4-1,-3-5-1,1 3 0,-2 2-1,4 0 0,-2 1 1,2 3-11,0-6 12,-3 5-2,3-4-9,0 2 9,0-5 0,0 1 0,0-4-10,0-3 10,0 2 0,0-1 0,0 0 1,0 4 1,0-7 1,0 3-1,0 4 0,0-2 0,0-2-1,0 4 0,0-1-2,0-2 1,0 3 1,0-3 2,0-1 0,0-1 2,0-2 11,0 2-11,0-2 0,0-3 0,0 6-2,0-4 0,0 0 1,0 2 1,-2 1 0,-2 3-2,2-3 0,2 5-1,0-1 1,-2 1 0,2-2 1,0-4 1,0 3 1,-3-6 0,1 4 10,2-4-10,0 1 0,0 1 9,0-3-12,0 0 0,0 0-24,0 0 5,0 0 0,0-5 1,0 5-13,0-1-16,0-4-25,0 4-24,0-4-20,0 0-16,0-1-26,7-6-35,4-8-151,0-4-186,4-8-553,-1-3-377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7:46.5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69 0 336,'0'0'1016,"0"0"-649,0 0-151,0 0-57,0 0-13,0 0-23,0 0-26,0 0-26,0 0-23,0 0-3,0 0 7,0 0 19,0 0 25,0 0 17,0 0-4,0 0 3,0 0 16,0 5-11,-3 2-27,-1 4-90,-2 3-16,-3 4 13,8 4-16,-5-1 16,1 2-16,1 7 0,0-4 18,1 4 1,1 0 1,-7 2-1,7-1-1,-2-2-12,2 5 0,-1-8 12,1 3 0,2-8-1,0 1-11,0-8 1,0 3 11,0-4-2,0 0 1,0-2-10,0 2-1,0-2-3,2-5 0,1 4 3,-1-2-6,4-4-6,3 4 2,-4 1 4,3-5 3,3 5-3,-1 0 6,0-6 10,4 5-23,3-5-9,-5 3-16,1-6-4,4 4-6,-5-4 13,-1 0 0,-2 0 22,-1-4 23,-3 3-13,-3-6 16,4 3 3,3-4-1,-7-4 34,1-7 9,-1-1-13,0-2-10,-2-8-19,3 3-2,-3-6 1,0 3-1,0 0 12,0 5-10,-3 1 29,-1 0 13,-5 5 3,-2-1 16,0 4-13,2-3-13,0 6 17,-2 2-11,2 2-9,3-3-6,-5 3-13,2 1-13,4-1 0,-1 4 8,3 2-11,-3-2-13,6 3-3,-3 0-3,1-2-19,-2 0 0,4 4 12,0-1 4,0 1-7,0 0-6,0 0-10,0-2-3,0 2 0,0-3-13,0 0-58,4-3-122,3-1-95,-2 3-110,3-1-93,1 5-263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7:47.60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182 6 388,'-1'-2'1099,"-1"1"-578,-4 1-125,3 0-83,-3-4-56,1 4-68,-3 0-14,1 0-22,-2 0-26,-2 0-54,0 5-23,2 3-12,-8 6-38,1 6-3,0 0-16,3 3-6,2 3-20,0 3 26,4 0 16,1-6-9,2 6 12,3-5-2,1 3-2,0-5 1,0 2-16,5-4-3,2 3-3,8-1-7,-2-4 0,0-5 10,5 0 0,-2-5-45,4 1-60,-5-9 9,5 0 18,-7-12 49,3-4 51,-8-8 6,-1 3 43,-3-4 11,-3-5 4,-1 0-16,0 1 10,-1-1-7,-9 3-10,7 0 4,-8 2-10,2 4-16,3 9-7,-1-3-10,5 6-2,-2 4-22,3 4-67,1 1-64,0 0-90,-4 0-153,4 0-206,0 3-401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7:49.1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63 367,'0'-4'682,"0"3"-191,-3 1-161,1 0-84,2 0-32,0 0-26,-4 0-46,-1 0-30,5 0-25,-2 0-10,-4 0-6,3 1 0,-3 6-71,4 3-7,-3 3-18,-1 4-1,1-3-19,5 5 3,0 2 7,0-6 9,0 3 23,0-2-19,9-2-4,-7-3-3,3-2-16,1-4 0,-1 0 0,1-5-1,1 0 4,2 0 29,-1 0 13,-1-6-54,-2-7-40,4-8 19,-1 1 75,-5-4 13,-1-5-10,-2 4 19,0 6 14,0 0 22,0 6 32,0 2-9,-2 0-26,-3 5-13,1 3-42,2-1-42,-7-2-107,7 4-74,-3-6-143,1 5-315,3-8-482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3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1 58,'0'9'560,"-9"-1"-204,9 5-151,-8 4-45,8 10-56,0-2-39,0-3-23,0 6 10,8 0 33,1-1-30,7-1 7,-5 1 20,6-7 2,0 9-48,2-9-35,7 5 25,-7-5-13,6 2 20,0 5-7,-5-8-10,8 7-16,-3-7-3,2 0-16,-1-2 19,-1-1 1,3-4 1,-12-4-2,4-2 4,-4-2-4,1-4-9,-6 0 9,3 0 1,-8 0-1,8 0-32,-6 0-92,3 0-114,3 0-156,-5 0-98,-7-4-189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7:51.72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2 678,'-4'-6'824,"1"6"-290,3-3-177,-4 3-89,2 0-52,2 0-72,0 0-77,0 0-67,0 8-3,0 7-64,0 8-23,6 8 67,3 12 11,7 9 12,3 7-1,8 6 2,0 5 39,4 2-8,-1 2-16,-1 4-12,0-2 26,-2-4-28,-3-1 15,-2-8 8,-4 0-9,1-13 7,-9-7-1,5-8-20,-8-13-2,1-5 0,-3-5-1,-5-7 1,6-1 0,-6-4 7,0 0 34,0 0 10,0 0 10,0 0 51,0-9 21,0-7-60,-6-1-60,1-14-13,-3-8 2,7-3 1,-5 0-3,6-1-41,0 1 12,0 7 1,0 4-20,7 7-9,1 2 22,1 9 3,-4 2 10,1 5-10,-1 4 3,-1-3 0,7 5 17,0 0 12,7 0 35,2 8 9,4 5 30,-2 4 2,-2 7 0,4-2-22,-4 5-7,-2 2-9,-5 0-12,-2-7-10,-4 1-13,-2-3-1,1 2-2,-2-5-35,-3-4-57,-1-1-12,0 0-36,4-3-74,-2 2-88,2-1-120,-4-7-166,5 2-138,-5-4-365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7:52.5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-3 197 163,'0'0'620,"0"0"-57,0 0-218,0 7-123,0 3-69,0 3-7,0 7-7,7 5-65,4 11-29,2 2-6,0 5-13,1 8-13,3 0 3,-3-4 3,1 1-19,-2-10-13,0-6 1,-4-5 10,-2-13-17,-1-7-20,-5-6 6,-1-1 33,0 0 52,0-9 74,0-12-43,4-1 7,-4-12-22,0-4-10,-4-9 6,-3-3 16,-6-3-10,-1 2 7,5 3-26,-1 5-50,3 5-1,3 3-21,4 7-20,0 7-11,0 8 17,0 4-16,0 7 51,0 2 6,0 0 26,6 0-29,9 6-1,-1 11 119,10 8-32,7 10-41,-2 3-48,2 6-6,-2 2-16,-5-3 22,-2-9-4,0-1-27,-9-11 2,3-8-19,-9-7 0,-1-1 0,-1-6-16,-5 0 22,6-1 20,-1-14 22,1-5 64,-1-8-25,1-8 5,-1-7-14,-3-4-30,4-4-3,-3 0 3,3 3-3,-4-1 2,3 11-22,0 8 1,1 3-4,-1 11 26,-3 7 0,7 2 13,-7 7 13,4 0 31,5 0-15,5 15 92,4 2-45,8 11-29,1 3 3,-2 5-37,-1 1-26,-3-6-19,-3-1-19,-5-5-26,0-3 32,-8-8 20,2-3 12,-7-5 0,0-3-13,-2-3-63,0 0-74,0 0-106,0-1-163,0-11-190,0-1-91,0-5-543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7:53.3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0 285 170,'0'0'1524,"0"0"-909,0 0-299,0 0-180,0 0-72,2 9-61,12 7 36,1 8-20,5 2-3,-2 10 13,2 1 3,-3 2-29,1-5-3,-3-4 0,-4-6-3,0-5-10,-4-8 11,-5-5-17,3 0-3,-5-6 9,0 0 13,0 0 32,0 0 0,0-1 32,0-10 55,0-2-30,0-7-38,0-8-32,0-2-3,0-5 3,-2 2-19,-1 2-1,1-4 0,2 6-15,0-1-3,0 4-3,0 2 9,2 5-6,1 3 6,-1 7-13,2 3 26,-2 1 23,-2 5 28,5 0-13,4 6-35,0 15 20,8 6 10,5 3-33,1 12-58,-1-3-28,-2-2-7,2-7-19,-5-7-19,-4-10 41,-2-6 19,-4-2-3,-4-5 22,3 0 52,-4-13 94,3-5 51,1-7-68,3-9-26,-5 0 0,1-8-28,-1 1-1,-4-2 1,0 0 15,0-1 7,0 2-23,0 7-19,0 5 12,0 11-15,0 7-1,0 5 1,1 6 3,3 1 58,-2 0 6,3 1-13,6 11-22,2 5 41,4 4 3,1 9 0,4 5-32,-4-2-22,4 2-22,-6-4-43,1-3-7,-8-6-20,2-6-28,-2-2-4,-2-5-39,-5-5-44,2-4-66,-2 0-42,-2 0-86,3-4-15,-3-7-159,0-4-278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7:59.5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25 390,'0'0'499,"0"-5"-398,0 5 290,0-2-66,0-1-87,0 1-69,0-2-65,0 4-26,2-1-78,0-1-13,1 1-49,-2 1 1,3-5-14,-4 5 30,0 0 15,0 0 1,1 0 29,-1 0 29,0 0 36,0 0 3,0 0-32,0 0-13,0 5 6,0-2 13,0 2 3,4 2-22,-4 0 9,0-3-3,0 3 13,0-6 10,0 3 6,0-3 4,0-1 12,0 0 6,0 0-22,0 0-16,0 0-10,0 0-3,0 0-6,0 0-4,0 0 6,0 0-2,0-1-20,0-3-3,0 3-45,0-1-35,2-1 9,2 1 10,-4-2 35,0 2 3,4-1 23,-4 1 25,0 2 24,0 0-7,0 0-7,0 0 7,0 0-1,0 0-8,0 0-14,0 0-6,0 0-11,0 0 0,0 0-2,0 2-12,0 1-10,0-1-4,0-2 0,0 0-15,0 3-56,0-3-80,0 0-95,0 0-218,0 0-246,2-3-385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8:03.5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3 246,'0'0'300,"-3"0"-62,1 0-66,2 0-51,0 0-30,0 0-6,0 0-14,-4 3-9,4-1-10,-2-2-27,2 1-25,0-1-32,0 4-17,0-3-6,0 2-1,0-1 17,0 0 0,0-2 7,0 0 12,0 0 17,0 0-10,0 0-7,0 0 1,0 0 0,0 0 19,0 0 30,0 0 31,0 0-22,0-2 17,0 0 9,2 2-29,-2-3-10,4 3-23,-4 0 23,0 0 3,0 0 20,0 0 3,0 0 0,0 0 13,0 0 20,0 0 9,0 3-25,0-3-23,0 2-27,0-2 17,0 0 3,0 2-3,0-2-1,0 0 11,0 0 12,0 0 10,0 0-3,0 0-26,0 0-26,0 0-13,0 0 0,0 0 0,0 0 0,0 0 2,0 0 17,0 0-16,0 0 17,0 0 6,0-4 6,0 1-32,0 2-17,0-3-45,0 3-6,0-1-13,0-3 4,0 5 22,0-1 38,0 1 17,0 0 0,0 0-1,0 0-1,0 0-11,0 0 0,0 0-19,0 3-17,0 2 13,0 1 36,0 1 17,0 5 35,-4-2-36,2-4-15,-1 1 1,1-3 21,2 1 9,-6-5 14,6 1 12,0-1 0,0 0-13,0 0-25,0 0-20,0 0-14,0 0-9,0-1 21,0-7-21,0 3-19,0 2 3,2-3-19,2-2 16,-2 3 19,1-4 7,-3 5 14,6 0-1,-6 4 3,0 0 2,0 0 27,0 0 0,0 0 7,0 0-4,0 0-32,0 0 0,0 0-94,0 1-26,0 4 10,0-2-47,0 5-90,-4-5-37,2-1-6,2 1 0,0-2-52,0-1 82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8:16.66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 2 781,'0'0'616,"0"-2"-140,0 2-148,0 0-86,0 0-41,0 0-40,0 0-4,0 0-38,0 0-33,0 0-12,0 0-10,0 0-20,0 0-6,0 0-9,0 0 3,0 0-7,0 0 10,0 0-3,0 0-10,0 0 10,0 0-4,0 0-6,0 0 4,0 0 5,0 0-6,0 0-25,0 0-9,0 0-10,0 0 0,0 0-3,0 0 22,0 0 16,0 0 6,0 0-3,-1 0-3,1 0-16,-3 0-25,3 2 25,-3 1 0,0-2-3,0 0-54,1 2 16,0-3 19,0 0 9,1 2 13,-1-2 19,2 0 3,-1 0-6,1 0-16,0 1 0,0-1 0,0 0 16,0 0 0,0 0-13,0 0 16,0 0-6,0 0 3,0 0-13,0 0 9,0 0-10,0 0-1,0 0-1,0 0 0,0 0 13,0 0 2,0 0-14,0 0-1,0 0 22,0 0 3,0 0-3,-3 0-22,0 0-12,0 3-86,0 0 31,2-3 17,-2 3 5,1-2 17,1 0 9,1-1 3,0 2 13,0-1-13,0-1 0,0 0 0,0 0-3,0 0 6,0 0 10,0 0-13,0 0 14,0 0 1,0 0 0,0 0 0,0 0-1,0-3-8,0 2 9,0-2 2,0 2 0,1 1-1,1-2-1,-2 2-34,0 0-19,1 0-3,1 0-14,-2 0-5,1 0-49,0 2-162,2-2-162,2 3-172,-2-2-455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8:20.9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 0 111,'0'0'1077,"0"0"-622,0 0-177,0 0-97,0 0-19,0 0-9,0 0-40,0 0-42,0 0-26,0 0-13,0 0-16,0 0 13,0 0 16,0 0-9,-2 1-7,2 0-10,0-1 10,-1 0 6,1 0 16,0 0-6,0 0-13,0 0 1,0 0-5,-2 3 1,2-3 0,-1 2 0,1-1 12,-1-1 10,1 0-9,0 1-1,0-1-9,0 0-16,0 2-15,0-2 1,0 0-2,0 0-2,-2 0-14,1 0 0,1 1 3,0 1-3,-2-2 14,1 3 0,1-2 2,-3 0 16,3 2 10,-2-3-4,1 1-3,1-1-6,0 0-10,0 0 10,0 0-10,0 0-1,0 0-2,0 0-2,0 0 0,0 0-18,0 0 8,0 0-7,0 0-10,0 0-12,0 0-1,0 0 4,0 0 25,0 0 13,0 0 23,0 0-20,0 0 16,0 0-17,0 0 11,0 0 9,0 0 16,-3 3-38,0 1-12,-1 1-14,-1-2 4,1 1-1,1 2 1,0 0 22,0-3 11,2-1 2,-1 0-1,1-2 4,1 0-3,0 0-13,0 0-13,0 0 1,0 0-1,0 0 13,0 0 2,0 0-2,0 0-11,0-2-14,0-2 12,0 3-22,0-4 6,3 2-19,-2-2-16,0-1 35,1 3 28,-1 1-12,1 0 13,-2 2 0,0 0 16,0 0-14,0 0 2,0 0-4,0 0-1,0 2 1,0-1 0,0 3-11,0-2 11,0 1 10,0-1 12,0 3-19,-2-3 29,2 3-29,-1-4 20,1 1-7,0-1 0,0-1-14,0 0 0,0 0 0,0 0-2,0 0-3,0 0-19,0 0-20,0-1-99,0-2-120,0 0-139,3 0-33,0 1-97,0-2-565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8:25.4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97 37,'-6'0'414,"3"0"-143,0 0-37,3 0-12,-2 0-4,2 0-19,0 0-53,0 0-36,0 0-18,0 0-33,0 0-40,0 0-19,0 0-22,0 0-1,0 0 21,0-2-15,3 1-6,2 1 23,1-1 123,1-1-39,3 2-22,2-3-23,0 2-25,4-2-12,0 1 15,3 0-7,0-1-10,6 1 0,0-1-20,4 1 20,3-4 0,2 3 31,2-2-30,1 1-2,1-1 2,-3 0-3,-3 3-1,-6-2 3,-1 4 2,-4-2-2,-2 1-30,-2 1 19,-1 0 11,2-4 16,0 3 10,-2-2-23,0 2 0,0-2 36,0-1-39,0 1-22,-1 1-4,0-2 25,-1 1 0,-1 0 1,1 1 0,-4-1 0,-1 1 0,-5 2 4,-1-2 15,-2 2 7,-1 0 32,0 0 33,0 0-4,0 0-3,0 0-1,0 0-2,0 0 6,0 0-4,0 0-3,0 0-6,0 0-7,0 0-13,0 0-12,0 0-14,0 0-28,0 0 0,0 0-22,0 0 0,0 0 3,0 0 17,0 0-11,0 0 13,0 0-1,0 0-22,0 0-12,0 0 0,0 0 6,0 0 10,0 0 3,0 0-6,0 0-20,0 0-48,0 0-19,0 0-39,0 0-59,0 0-81,-1 0-99,0-4-150,-1 2-664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8:50.10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18-1 124,'0'0'737,"-4"0"-249,4 1-227,0 0-121,-3 0-33,3 2-28,-3 0-76,-1 4-3,2-2-2,1 3-11,0 1 13,1-1 3,0 0 0,0 2 10,0-3 3,0 1-15,0-1 0,1 0 25,2-1-24,4 1 0,-4 0-2,4-1-15,-3-1 15,1 1 19,0-2-2,2 0 5,-2 1 14,2 0-4,2-2-12,-1 2 12,1-1 1,0-1-15,3 1-17,-3-2-1,3 3 3,-2-3-3,1 1 4,-1-1-1,-2-1 26,0 0-3,-1 2 3,2-2 0,1 1 13,-2-2-13,2 3 4,-2-2-4,1 0 13,1 1-4,-2-1-21,2 1-4,-2 0 12,2-2-12,-1 3 13,3-2-7,-5 1-2,3-2-14,0 0 13,-1 0-3,1 0 3,-2 0 16,4 0-9,-4 0 9,3 0-10,0-2-9,1 1-11,-3-1 11,3 1-10,-1 0 20,-1 1 12,1-1-6,-1 1 13,0-2-4,-3 2-6,3 0-3,-2 0-13,2 0-12,0 0-2,-5 0-2,4 0 1,-2 0-1,-3 0-1,3 0 0,-3 0-2,2 0 2,-4 0-1,3-1-1,2 1 1,-4 0 1,2-2 0,1 1-1,1 0 2,0 1 1,0-2 0,1 1 2,1-1 13,-1 1-3,2-1-10,-2 0 10,1 1-11,-1-4-2,0 3-3,-3 1 2,2-3 0,-5 3-3,1 0 3,1 1-1,-2 0 2,1 0-1,-3 0-1,3-2 1,-3 2 0,4-1-1,-4 0 0,3 1 2,-2 0 1,0-2 1,1 1 1,0 1 10,0-3-10,-1 2 0,1 1 0,-2-1-1,1 1 1,1-2-3,-1 0 2,2 1 0,-3 1-1,1-1 0,1 1 0,-2-1 1,0-2 1,1 1 13,0 1 7,1 0-20,-1-3 38,2 2-12,-3-2-16,3 3-10,-3-2-2,0 0 1,1 2-1,-1 0-1,2-2 0,-2 3-1,0-2 0,0 2 1,0 0 0,0 0 2,0 0 1,0-1 0,0 0 9,1-1 1,-1 1-10,3-2 1,-3 0 15,0 1-19,0-3-3,0 3-9,0-2-1,0 2 10,0 1-16,0 0 17,0-1-11,1 2 12,-1 0 0,0 0-2,0 0-13,0 0-13,0 0-41,0 0-52,0 0-83,0 2-108,0-1-88,-1 2-283,1-2-613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0.53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522 27 4,'0'-2'353,"-4"2"312,4 0-275,-3-2-107,2 0-57,-2 2-19,0 0-71,0-1-13,-1-2-39,0 2-6,0-2 35,-1 3 29,0-1-7,1 1 15,-2-1-38,2 1 13,-5-1-17,2 1 19,2-3-13,-4 3-26,-1 0-25,2 0-3,-2 0-32,-4 4 4,-1-2-31,-1 6 17,-5 2-15,0 3 13,1-1-16,-2 1 0,-1 4 16,2-1 0,3 1-16,0 5 0,-3-4 0,4 4 1,1-3 11,-1 5-10,0-1-2,3 0 2,0-3 14,3 2-13,1-3 10,0 4 6,2 0-16,-2 2 9,2 3 1,-1 5-11,1 1-2,2 1-3,2-2-1,0-1-11,4-3-1,-3 2 14,3-4-10,0 3 12,0-4-4,0-2 1,4 2-15,3-3 14,-3 0-18,2 0 7,2-4-4,-2 1 6,3-1 10,-1 0 1,0-4-1,1 3-13,-2-3 13,1 1-19,4-4 10,-3 1 11,0 1-21,3-4 9,-2 0 1,3 2-7,1-2 17,0 0-2,3-1-15,-3 0 17,4 3-12,-1-5 14,4 2 2,-2-2 1,-1 3-2,-1-6-1,1 4 0,0 0-2,-1-1 0,1 0 0,-3-5 0,1 5-1,-4-6 1,3 3-10,-4-2 10,5-2 2,-2 0 0,3 0 2,-3 0 0,4 0 0,-1-2 11,1-3-12,3 2-1,-5-1 1,1 2 0,-5 1 0,1-5 0,-3 4-1,-2-2 12,-2 0 1,2-2 0,1 1 6,1-1 3,2-2-19,1-4 12,1 3-15,3-1 2,-3 0-1,3 0-1,-7 3 0,-1 0 1,-1 1 2,-3 3-1,-1-2 14,-2 3-4,1-1 1,1-1 5,0-2 7,0-4-6,0 0-6,2-2-12,-2-1 0,2 2 1,1-2-2,-3 4-1,-2 2 1,2 0 0,-4 1 0,1 2 0,2-2 1,-3 6 1,0-7 0,0 6 0,1 1-1,-1-3 0,3 0-1,-3 0 0,0 0 1,0 0 0,0-4-1,2 4-2,0-3 1,-2 4-1,0-1 1,2-2-1,1 4-1,-3 1 2,0 0 1,0 0 12,0 0 10,0 0 7,0 0-1,0 0-7,0 0-5,0 0-3,0-2-1,0 2-9,0 0-1,1 0 11,-1 0-10,0 0 0,3 0 9,-3 0-10,0 0-2,0 0-1,0 0-11,0 0 9,0 0-13,0 0-6,1 0 7,1-2-4,5 0 19,1 2 9,2-4 4,0 4-1,1-3-11,-1 2-1,0-1-1,1 1 1,3-1 2,-1-2 1,2 2 0,4-2 8,4 1-11,4 0 0,1 1 34,2 0 1,-2 2-10,-1 0-14,-2 0-11,-7 0 0,1 0 16,-1 0-4,0 0 0,-1 4-10,0-2 2,-2-1-1,1-1 9,-2 0 4,3 0-15,-3 0-1,1 0 2,6 0 16,0 0-18,6-1-2,1 1-1,6-2-10,-3 2 13,3 0 0,-1 0-1,-2 0-11,-4 0 12,1 0 2,2 0 11,-4 0-12,1 0 1,0 0-2,-3-2-1,1-1 1,-2 1 15,-2-2-13,1 1 0,-6 1-2,3-2-1,0 4-2,-5 0 0,4 0 3,0 0 0,2-1 19,2 1-17,-2-2-1,1-2-1,-1 0 0,0 2 1,2-3 2,-4-3-3,5 4 2,-2-3-1,-6 1 15,1 0-16,-6 5-1,-6-1-15,0 2 15,-2-1 0,0 1 0,-2 0 1,0 0 3,0 0-1,0 0-1,0 0 2,0 0 0,0 0 1,0 0-1,0 0-1,0 0 13,0 0-15,0 0-3,0 0-37,0 0-13,-4 0-12,0 0-19,-7 0-69,-1-4-149,-4-2-203,-5 0-185,-2-1-683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8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22-1 216,'-9'0'1300,"4"0"-804,2 0-205,3 6-165,0 7-126,0 7-19,0 7 3,0 4 14,8 11 1,12-1 0,-4 1-22,9-2 21,3-8 0,-3 3-21,3-7 23,-3 0 42,3-9 10,-3 0 25,3-5-6,-3 5-3,3-7-23,6 2-19,-7-6-25,4 5 2,8-1-1,-11-1 2,0-3 12,-3 5-3,0-12-13,-3 2-65,1-3-135,2 0-98,2 0-134,-1-3-174,-7-9-212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3.1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10 660 100,'-1'-2'248,"1"2"342,-3 0-176,3 0-118,-1 0-48,1 0-41,0 0-51,0 0-43,0 0-12,0 0-24,0 0-25,0 0-17,0 0-25,0 0-10,0 0-23,0 0 4,0 0 6,0 0 13,4 3 61,-1 2 52,-1 0-16,3-3-14,0 5 4,-1-3 6,3 2-33,-1 0-21,2 2-17,-2-3-19,1 2-3,3 0-13,-2-1 11,2-2-17,3 3 0,-3-2 17,2-4-11,1-1 13,-2 0 0,5 0 3,-4 0 20,2 0-1,1-6-19,-3 3 0,1-1-3,-3 4-10,2-4-9,-2 4 16,3 0 0,-1-4 2,2 4 1,5-2 0,3 1 0,5-5 69,1 3-11,6-4-20,-2 0-19,-2 3-7,-4-1-12,-7 1-1,-3 1 1,-6 3 0,0 0-2,-3 0 2,2 0 0,-7 0 0,3 0 0,-1 0 2,3 0-1,-6 0 0,4 0 1,-1 0 0,-3 0 1,6 0 0,-3 0 10,1 0-10,3 0-1,-2 0 1,4 0-1,1 0 1,0 1 16,4 4-16,0-2 0,1-2 10,3 1-13,-1-1-1,-1 2 1,1-3 2,-2 0 1,0 0 16,1 0-6,-3 0-10,0-3-1,2 2 0,-2-2 2,3 3-1,-3 0-3,-2 0 0,3 0-3,-3 0-10,-1 0 10,2 4 1,-3-1 2,1-2-1,-2 3 1,-4-4 1,1 2 1,1-2 0,-3 0 14,5 0 0,-4 0 9,4 0 0,-1 0 1,-2 0-7,2-2-7,0-3-11,1 2 1,-3 0-2,2 2 0,-2-1-1,2 1-2,0-2 1,1 1 2,-3 1 2,1-2 1,-2 0-1,1-1 14,-2 4-3,3 0 0,-3-4-1,-2 2-11,2-2 0,0 1-1,0 1-1,1 1-2,-1 0-10,0-1 10,-3-2-9,4 4 11,0 0-1,2-2 0,-3 1 2,1-3 1,-3 1 12,5 2 6,-2-3 9,-1 3 7,0 0 12,-2-4 26,0 2 37,3 2-32,-5-6-16,2 7-18,1-6-10,1 5-3,-4-3-2,5 0-14,-5 0 1,4 0-1,-4 1-13,4-4 1,-3 1 0,2 1 10,-3-4-1,2 3-10,-1-2 11,2 0-10,-3 2 15,4-3-5,-4 1-1,0-2 4,0 3-13,0-2 0,0 1 0,2 2-1,-2-2 0,2 0-2,-2 2-3,0 0 0,0-2 0,0 2 0,0-2 2,0 2 1,0-2 0,2 0 3,-2 2 9,0 0-10,0-3 11,0-3-1,0 2-9,0 1 13,0-1-1,0-1-13,-2-1 0,0 5 11,0-3-12,-2 0 11,1 1-11,3 2 0,-1 0-1,1 0-1,-2 1-2,2-4-9,0 2 9,0-1-9,-3 0 11,2-1-1,1 0 0,-3 0 2,2 2 0,1-3 3,-4 3 9,4-5-8,-3 4-3,1-1-1,2 0-4,-2-2-8,0 2 11,2 3-2,0-3 1,-3 2-13,3 0 11,0 3 3,0 3 0,0-5-1,0 6 2,-1-3 0,1 0-1,0 3-2,0-4-9,0 4 9,0-3-10,0-2 10,0 3-8,0-2 11,0 0 3,0-1 0,0 2 9,0 4 1,0-4-10,0 4 0,0 0 0,0 0 0,0 0 0,0 0-1,0 0-1,0 0 0,0 0 0,0 0 2,0 0-2,0 0 0,0 0 0,0-3-1,0 3-2,0 0-1,0 0 1,0 0 0,0 0-1,-1 0 0,1 0 0,0 0-12,0 0-7,0 0 3,0 0-12,0 0-6,-3 0-13,3 0 10,-2 0-7,2 3-3,-2-3-21,-3 0-45,0 1-32,-7 2-98,1 3-377,-7-1-539,-3 0-591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5.9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424 582 530,'-7'3'581,"-5"3"-269,0-3-107,3 1-81,-4 0 56,2 2 47,-2-4-88,-1 1-3,1 0-20,-4-2-6,0-1-36,2 0 6,-3 0 33,1 0-1,-1 0-3,1-1 0,-2 0-39,2-3-13,1 1-6,0-1-22,-2 1-1,2-4 7,2 4-10,0-5-21,1 0 24,1 1 1,2-3 5,0-2-21,3 2-10,1-1-3,-1-2-16,6 4-12,0-2 15,1 3-3,0 0-9,0 1 0,0 0-4,0 1 4,5-2 3,4-1-13,3 3 31,-2-4-10,4 0 14,3 1 1,1-5-1,8 1 22,-2-1 0,5-2-22,1 0-22,4-1 22,1-1 10,0 0-10,-3 3-1,1 1-18,-2-3 18,-2 7-11,-2 1-4,0 2 16,-3-1 6,1 0 48,3 1-25,6-3-7,1-2 41,2 1-28,2-1-19,5 1-14,-6 0 20,4-1-6,-7 2-3,2 0-12,-6 1 0,-5 5 1,1-3 26,-4 4 1,-2 2-10,0-1 6,-2 2-22,-5-4 16,3 4-6,-2-2-11,5 1 0,-2 1 9,0-3-11,5 3-1,6-4-1,4 4 2,6-7 0,2 3 0,7-4 0,1 2 2,-4-2 0,-1 3-1,-12 3-1,-4 0 4,-4 0-3,-8 2-1,-1 0 0,-5 0 0,-2 2 0,1 1 0,-2-2 2,4 3 13,-2 0-14,0 1 3,1 1-1,2-2 0,2 4 13,-2-1-15,-2-3 0,3 3-1,-2 1-2,0 0 2,-1-1 0,0 2 0,-1-2 1,-1 3 1,-2-4-2,5 3-1,-3-1 1,-2-2-1,2 1 0,1 3 0,-1-4 1,-2 3-1,2-1-2,1-1-9,-2 2 10,4 0 0,-5-1 1,2-1-1,-2 1-1,1-3 0,-3 0 1,0-1 1,0 1 1,1 0 1,-2 0-1,1 3 1,0-1 1,-1 3 0,1 2 14,0-1-3,-2 5-10,0-2 10,1-2-13,1 2-4,1-4-27,-1 3 12,0-3 3,-1-1-3,1-1 0,-1-2-3,0-3 10,-2 3 10,-1-2 1,3 0 1,-3-2 3,0 3 13,0-1-1,0 4-12,0-1 13,-4 1-14,0 0 11,2-2-12,-2-1 1,0-1 1,1-2 16,2 1-3,-4 0 9,-2-1-3,2-1 6,-5 3 0,-4 0-25,-2 1-1,1 0 10,-6 1 7,2 0-3,-2 1 12,2-2 16,-3 3-16,4-3-25,0-3 28,1 5-3,0-6-15,3 0 21,0 2-3,-2-3 6,1 0-12,-2 0-24,0 0 15,2 0-13,-2-3 19,4 2-7,-1-1 4,0-4 5,1 6-21,-1-2 21,-1 2-24,3-2 0,0 2-1,2 0-12,-1-2 13,1 2 2,0 0 1,2 0 9,1 0-10,-1 0-2,1 0 3,2 0-1,1 0-1,-3 0-1,2 0 1,3 0 0,-3 0 1,-3 0 0,4 0-2,-5 0 0,4 0 0,-2 0 1,2 0 2,4 0 16,-3 0-16,4 0-1,-3 0-2,3 0-1,0 0-21,0 0 0,0 0 1,0 0-13,0 0-1,0 0 4,0 0-12,0 0-13,0 0-3,3 4-7,1-2 13,0 6 53,5 0 28,-5-1-15,1 3-10,4 2 0,-5-1 16,2-2-7,-2 1-9,2 2 0,-2-1 10,0-3-11,0 3-2,-1 0 19,1-1-1,-2 0-15,0 0 1,0 2-3,-1-1 2,4 2 7,-3 0-10,3 3-1,-1 0 1,-4 5 16,4-5-16,-4 3 3,1 0 15,2 2-15,-3-4 0,0-1-1,0-1 1,0 0 12,0-4-12,0 1-2,0-1 11,0-2-10,-4 0 14,4-2-14,-3 2-1,2-2 1,-2 1 13,2 1-14,-2 1-1,1 3-2,-2-1-1,1 1 0,0-2 1,1 6-10,0-4 10,-2 3 0,0 2 2,-3 0 59,1-3 0,2-1-59,3-3-1,-2 3-13,1-5 14,-2 1 3,1 3 6,-1 1-6,-2 1 38,2 0-13,-1-3-28,0 2-4,1-1 4,-3 0 0,1 3 1,1-3 46,1-3-16,-1 0-31,1-4 0,0 1 0,0-1 12,-2-1 0,2 1-9,0 0 10,-3 1-11,2 0 0,0-1 1,1 1-1,-2 1 1,2 1 0,-5-3-1,5 2 11,-2-3-11,2 0-1,0 0 2,-5 3 9,4-3-10,-2 2 0,-2 2-1,0 3-1,0-1 1,-1-1 9,0 0-10,2 1-13,-3-4 10,2 2 3,2 0 1,-5-1 2,2 1 16,1 1-7,-2-3 6,4 1 1,-2-4 2,1 0-2,1 2-1,1-1 13,1 0 3,-2-4-10,-2 5-9,4-3-15,-1 4-1,-2-4 1,-4 4 0,5-1 0,-4 2 3,3-3 12,1 0-13,-1 0 1,0 0 12,2 1-13,2-4 2,-5 3-1,5-4 0,-3 3 0,4-1 0,-4-1 9,2 2 0,0 0-10,1-3-2,-4 3 0,2-2-12,-1 2 10,1 0 0,-2 1 0,2-1 2,-2 1 1,-1-1 1,1 1 10,0-3-11,-1 2 2,2 0-1,-1 1-1,-1-2 0,1-1 0,2 2-1,-2-3 1,3 2-1,-3-2 0,4 2 0,-2-2 0,2 1 1,0-2 0,0 1 2,1-1 10,-2 5-10,3-5-2,-3 1-1,1-1 0,0 1-1,1-1 0,2 0-2,-2 4-10,2-4 13,-2 0-1,3 0 1,0 0 0,0 0 0,0 0-1,0 0-14,0 0 3,0 0-19,0 0-8,0 0-4,0 0-13,0 0-17,0 0-26,0 0-74,3-4-116,5-3-246,5-4-225,5-4-616,4-3-92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8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-2 352 287,'-1'0'385,"1"0"-7,-3 0-72,2 0-91,1 0-20,0 0-38,0 0-24,0 0-10,0-4-3,0 4 0,0-3-10,0 2-17,0-5-6,0 3-13,0-2-3,0-3-4,0 5-2,1-4-8,3 1-15,5-3-19,-3 2-20,2-3 0,0 3 22,5-2-2,-3 0-1,3 1-9,-1 1 3,3-1 9,1 0 17,-1 1-20,-1 0-2,3 2 2,-2-2 0,2 0 7,0 0 2,0 0-18,1-1 3,-2 1 3,1 1 13,0 1-10,1-2-3,-1-1-17,1 5 13,1-1-15,-2 0-16,-3 0-3,3 2 3,-3-1 14,4-1 2,3 3 0,2-4 16,0-1 0,1 0-15,-2 0 0,4-2 1,-1 5 1,-5-5 16,1 0-19,-1 2 0,-1 2 0,0-1-1,-5 3 1,3-4-1,-5 6-11,-2-2 10,3 0-1,-6 2 2,4-2-1,2 1 0,-3 1 2,3 0 0,1-3 0,3 2-1,1 0 1,2-3 2,1 3 17,0-4-17,-1 2-1,-2 2 2,6-6 0,-5 7-3,0-3-3,0-1 0,1 1-9,-6 3-4,3 0 0,-8 0 0,4 0 0,-4 0 0,1 0 4,2 3 8,-5 2 2,5-3 1,-4 2-2,2 0 1,-2-2-1,1 4 2,-3-5 1,-1 3 3,2-3-3,-1 0 2,1 2 0,-3-2-1,2 1 1,2-2 1,-2 2 13,1-2-3,0 0-11,0 0 1,2 0 16,-4 0-16,-1 0 9,5 0 1,-5 0-10,5 0 10,-7 0-12,3 0-1,2 0 0,-3 0-2,0 0-14,0 0 3,1 0-3,0 0-3,1 0 7,1 2-1,-3-2 10,1 6-1,-5-5 2,1 0-14,0-1 16,2 0-1,-3 0 1,0 0 2,2 0 11,-2 0-10,0 0 0,2 0-3,-2 0 0,0 0-4,0 2-18,2-2 19,1 2 3,1-1 16,0-1-13,0 3-1,-1-2 11,0-1-10,1 0 10,0 0-10,-4 0-3,0 0-48,0 0-47,0 0-52,0 0-103,0 0-127,0-5-140,0-1-513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9.1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38 181 315,'0'0'652,"0"0"-114,0 0-226,0 0-139,0 0 9,4-2-21,9-5 8,1 2-40,4-4-45,6-1-27,5-2-21,7-1-10,-1 0-26,3 2 32,4-5-3,-3 4-13,2-1 0,-2-1 0,-2 3-14,-2 2 9,-4 1-11,-4 2-20,-9 3 17,-1 2 3,-10 1-14,0 0 14,-3 0 23,-2 0 22,-2 0-10,0 0 3,0 2 17,0 4 22,-2 4 34,-11-3 26,-1 5-13,-7-5-48,-3 7-13,-9-5-9,-4 1-19,-4 2-13,-6-3 9,-1 3 10,-1-2-16,2 3-6,-1-3 0,8 4 6,4-5-13,10 2-10,0-4 24,8-1-14,8-2 10,2 0 6,1-4 16,5 2-7,2-2-5,0 0-32,0 0-11,0 0-17,0 0-12,0 0-26,9 0-28,8 0-29,5 0 104,15-2 19,8-3 16,8 0-16,5-4 13,2-3 2,-1 2-15,-1-4-3,-5 4-9,-3-3-45,-7 3-19,-8 0 23,-8 3 15,-4-1-4,-9 4 1,-6 0 19,-4 2 22,-4 2 25,0 0 42,0 0 22,-8 0-7,-6 0-79,-9 0-3,-10 0-7,-7 2 7,-1 2 29,-4 0 2,5 2-31,0-1 0,8-1 3,1 0 41,6 0-15,6-2 2,5 2-3,2-2 10,5-1-7,5-1 7,2 0-22,0 0-16,0 0-22,0 0-29,9 0-49,3 0-4,12-1 67,10-5 24,7 0 13,7-2 3,-2 1-2,-2-1-1,-5 1-19,-11 0-47,-7 1-10,-7 3-6,-4-1-26,-6 2-42,-1 2-84,-3-1-135,0 1-129,0 0-202,-4 0-615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46.39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810 840 27,'-14'0'320,"-3"0"-301,-1 0 258,-2 0-107,-1 0-30,-1 0 39,-1 1 4,1-1-14,-5 0-71,4 3-14,-3-3 14,-1 0-11,0 0 41,2 0-18,0 0-22,1 0 16,-3 0-1,0-3-51,-2-2 29,1 3-36,-3-6-16,1 0-13,0 1 26,4 1-13,-5-5 0,1 2 0,2-1-27,1-3 46,2 2-35,4-4-13,5 1 49,0 2-11,7 1-12,3 2 9,-1 2-11,6 0-24,1 1-45,0 0-3,0 2-26,0-3-10,8-4 3,5-1 26,1 1 7,4-4 32,8-1-13,-2 0 28,5-1-6,4 1-6,2-1 10,4 3-10,2-1 11,7-1-8,-3 5 10,4-3 17,0 4-17,-1-3-2,1 1 0,-2-1 2,1-1 23,0-1-20,-3-1-3,0 2-1,2 2-1,-4-2 4,0 4 11,1-3-13,-5 5-16,2-3 13,-1 3-10,-4-1 13,4 2 0,-5 0-2,-2 0 4,1 2 7,-6-2-8,2 1 2,-3-2 29,4 1-16,-3-1-16,3 0-13,3 1 13,-4-2 1,1 0 2,-1 2-1,0 0 20,0 1-22,-3-1-10,-3 2 8,0 3-20,-6-4 21,-2 4 1,-1 1-4,-5-3-2,-1 1 6,-1 2 23,0-2-4,2 0-3,-1-1 10,2-1-10,5-2 0,-5 1-14,4 1-2,1-1-13,1-2-9,-1 3 21,-1-1-1,-1-1 2,-2 6-20,-2-3 4,-1 3 13,-2 1-20,-3-1-3,-4 1 7,1 0 16,-1 0 3,2-3 0,0 3 3,0-1 13,1-2 16,1 2-3,2 1-12,1-2 2,-6 0-3,5 2-15,-2-1 12,0-2-13,0 3-3,-1 0 2,1 0 1,-4 0 26,5 0-7,-5 0 4,0-1-7,1 1-14,0 0 1,2 0 16,1 0 17,5 0-7,-5-1-16,3 1-13,4-1 3,-5 1-2,1 0-1,0 0 0,0 0-3,-1-3 3,1 3 2,-2 0 0,1 0 0,1 0-2,-1 0 0,-1 0 0,2 3 1,2-1-1,-1-1 3,-1 5 23,4 0-13,2 0 19,-2 2 5,2-2-37,0 3-13,-1-1 13,0-1-3,0 1 2,1 0-1,4-1 2,-3 1 4,3 1-4,-3-3 2,4 2 0,-1-2-2,3 0 1,1 2-1,4 1 12,-1-3-11,6 4 17,-4-3 5,5 2-23,-2 0-29,1-2 26,-3 1 1,0 1-10,-2 0 12,-2-2 2,-1 1 14,-3 0-16,-3-1 1,3 0-1,-4 2 13,5-5-1,-6 3-12,4 0 2,-1 2 0,1 0 1,4 2-3,0-2-3,-2 2 3,2-4 19,1 2-19,1 0 0,-2 0 0,2-3 12,-1 0-11,-1-3-1,-1 4 0,0-5-3,2 5-10,-5-4 12,2 4-2,4-1 3,-6-1 0,5 0 22,-5 2-11,3 0-11,-3 1-33,2 0 13,0-1 20,-2 2 0,-2-2-2,3-3 2,0 4 15,-1-4 1,3 0-15,-3 2-1,2-2-19,0 2 3,2 0 3,1 0 13,-1-1 22,-2 1-22,4 4-12,-2-1 12,-3-2 0,-1 2-1,3-3 1,-3 2-2,-2-1 5,3-4-3,0 3 2,3 1 1,-2-4-2,5 1 25,2 0-23,3-2-1,-4 0 17,2 0-19,2 0-11,-3-2 8,-3 1 1,1 3-11,-5-2-15,1 2 2,0 0 10,-3 2 15,-2-3-9,3 3 10,0 1 1,-5-3 1,3 2-1,1-2 3,-1 1-2,1-2 11,0 1-1,2-3 21,1 2-30,0-3-1,-1 3-2,1 0 0,0-2-3,-1 5 2,1-3-12,0 4 12,-3-3 0,5 2-2,-3 0-18,2 1 21,2-4 19,3 4 10,0-1-16,3-3-11,-1 3 17,2-1-15,-3-1-1,1 1-2,-2-2 0,-3 1 0,0 2 1,-4-2-1,1-1 1,-3 5-1,0-3 1,1 2-1,0-4 1,-5 4 0,2-5 14,3 5-16,-4-7 0,-1 2 0,2 2 3,-1 0 10,1-3-13,3 4 0,-1-4 1,3 5 1,-1-3-2,1 4-2,1-5-1,0 3-10,-4-1 13,0 1-2,0-1 2,-1-1 2,2 1 11,-3-1-11,0 0 1,1-2-1,0-1 1,0 1-1,1 0 0,2 2 1,1-3-2,0 1-1,1 2 0,-3 0 0,-1-1-1,3 0 0,-3 4 1,-1-4 0,2 0 16,-5 1-3,2 1-10,-4-4-1,-1 4 0,-1-4 0,-5 1 14,0-1-15,-3 0 0,3 1 0,-5-1-1,1 0 2,-1 0-2,3 0 0,-3 0-4,0 0-12,0 3 13,4-3-6,-2 4 9,2-4 12,0 3 1,0-3-10,0 3 13,1 1-16,-5-3-51,4 0-45,-4 3-61,0-1-79,0-3-178,-9 0-217,-9 0-745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51.5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283 2192 314,'0'-5'245,"-3"-1"22,3-7-13,0 1-29,-1-2-4,1-3 39,-4-2 53,1-4-38,-3 2-84,2-4-7,-4-1-52,-2-1-7,1-3-22,-1 0-20,-1 1-35,0-1 9,-2-2 7,1-1-17,2-1-8,-3-1-23,3-3-4,-1 0 26,1 0-35,4 0 25,2-2-9,0 7 0,1-2 13,2 3 12,1 1-25,0-2 13,-3 6-10,2-2 25,-2 4 13,1 0 0,-2 2-32,0-3-13,-2 0 36,2-1-48,0-2-3,0 0-35,-1-6 12,1 4 23,-1-1 13,0 0 28,-2 5-1,2 1-38,0 4 23,1 1 16,0 2-3,0 2-14,0 2-8,-1 0 9,1 2-23,1-1-2,0 0-12,2 0 9,-2 3-10,2-5 1,1 5 9,0-2 3,0 4 19,0 2-17,0-1-2,0-1-25,1 0 4,3 2-23,1-1-6,3 0 12,-2 4-3,5-5-9,-1 2 19,7-3 12,1-2-3,5 5-3,3-3-1,5 0 26,2-3-1,5 3 5,-2 0 2,4-2-6,-2 4-2,1-2-8,-1 3 10,0-1 1,0 0 17,-1 2-18,2 0-1,0-1-9,2 1 10,3-2 3,-2 5 9,2-5-5,-1 0-7,2 2 0,-5-3 0,-1 4 3,-2 0-2,-2 0 12,-4 1-13,0-1 0,0 1 14,-5 0-14,1 1 1,-4-3 0,1 4 0,-3-3 15,-2 1-15,5-2 0,-5-1 13,2 1-14,2-4 0,-1 6 1,5-5 15,0 3-15,3-4-1,-1 3-1,4 0-15,-2 0 13,0 1 3,2 0 0,0 0 0,-3-1-1,4 2 1,-3 0 0,0-2 3,-5 0-2,1 0-1,-3 1 2,-1 0 14,0-1-16,0 1-2,-5-1-11,2 3 13,0-2 0,-6 0 3,0 2-1,-1 2 1,-1-2 1,2 3-2,-4-3-2,3 0-1,-1 3 0,1 0-1,1-5-1,2 4 1,1-3 2,4 1 0,-3-2 1,3-1 1,-3 1 9,1 1-11,-3 0-3,-1 1 1,-3 0 1,-2 0-1,-1 0 1,-1 3-1,-2 0 0,-2 0-10,1-2 10,2 3 1,-2-1-1,3-2-2,-2 3 1,2-1 0,1-1 1,-4-2-1,4 4-10,-1 0 12,1-4 1,-2 1 3,1 2 0,1-3 1,-4 3-1,2-3-1,2 4 0,-5-2-1,0-2-1,0 4-2,2 0-11,-2 0 1,5 0 10,-4-3-11,1 3 12,5-1 1,-2-1 2,-2-2 17,4 2-17,-1-1 17,2-1-6,1-3-10,-2 3-1,5-2-2,-2 0-3,0-1 0,-1 3-1,-1-2 2,-3 5 2,-8-2 3,3 3 16,-4-2 16,0 2-7,0 0-6,0 0 0,0-3-6,0 3 2,0 0-14,0 0-4,0 0-2,0 0-10,0 0 10,0 0 0,0 0 2,0 0 0,0 0 0,0 0 0,0 0-13,0 0-15,0 0-6,0 0-20,0 0-15,-3 0-26,2 0-44,-3 3-45,-2 0-93,-2 0-270,-6 3-261,-3 2-354,-1-1 553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8.3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1255 407,'0'0'454,"0"0"-281,0 0-144,0 0-26,0 0 46,0 0 0,1-3-20,6-5 13,3 2 85,3-4 31,-3 1-93,7-3 6,-3 2 20,0 1 82,3-1-24,-3-3-55,3 4-36,-5-1 11,2 1 12,-1 1-39,-2 0-22,2 1-17,0 0 39,1 0-13,3-2 3,-1 2-31,3-3 0,-1-3-1,-1 3-1,3 0 1,-2 0 23,2-3-22,-2 4 0,0-2 0,-1-1-1,-3 2 39,-1 1-37,1 1-1,-4 2-1,2-2 13,1 2 26,1-1 35,3-1-19,1-3-23,2 0-13,4-1-19,-2 0-18,1 1 18,1-3 20,1 2-20,-1 1-3,1-2 3,2 0 40,-4 3-17,2-4-23,-3 7-14,-3-1 14,0 0 0,3 2 0,-1-1 41,1-3-24,1 0-15,-1-2 12,4-2 2,0-2-15,-2 4 1,2-3 14,-4-1 4,2 1-4,-3 0-16,0-1-1,-1 5 1,-3-3 1,0 5 2,-3 0-3,0 3-7,-2-2 7,-3 6-3,1-5 0,0 4-12,1-3 15,-1 2 19,4-3-17,0-3 2,1 2-4,4-4 2,0 0 7,5-2 4,-1 1-13,1 0-10,1-3 7,-1 1 2,1 1 1,-2 3-1,2-2-4,-5 3 5,1 1 0,1 0 0,-3 0-1,-1 0-10,0 2 11,2-1 18,-2-1-2,1-3-16,0 1 1,5-3-1,-1 3 2,1-6-2,1 1 0,2 0-10,-1 1 8,1 0 2,-4-2-1,1 3 1,-3 3-32,-3 1 32,-1 1-23,-3 0 13,-1 4 10,-1-3 19,1 5-18,-2-4 0,2 1-1,0-1 0,-1 0 1,2-2 25,3 0-26,-6 4-10,1-1 9,-3-1 1,-3 6 3,-3 1-3,-2 0-18,-1 0-4,0 0 18,0 0-6,0 0-45,-1 0-19,-3 1-42,-1 3-64,0-1-1,-4-1-96,-2-1-135,0 2-159,-9-2-499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9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-8 556 130,'13'-4'164,"2"-3"34,9 0-12,3-2-31,4-1-2,6-2-29,2-1 3,-4 3-49,2 0-29,-2-3 3,0 4 26,-4-1-45,-2-1 52,5 1 45,-2-2-29,2-1-56,-3 4-42,0 1 23,0-2 46,-4 0-56,-1 3 16,1-6-12,0 4 22,0-1-9,-4 1 18,4 0-25,0-3 50,0 2-24,2 3-20,-2-3-16,-3-2-13,1 2 33,-2 2-7,-2-1 2,-3 7-30,0-3-2,-4 1 2,-1 2-2,0 0 0,-4 0 1,1 2 1,2-2 19,-1 1 9,4-3-10,-4-1 4,5 1-7,-2-2-3,3-3-13,-2 0 3,2 0 10,0 2 32,1-1-13,-1-1-31,2 1-1,-1 2 0,-1 1-1,1 1 1,-5 2 0,1-1 11,-2 0-10,-2 2 15,-1 1-16,-1-1 0,-5-1 0,4 2 0,-3-2-1,0 1 1,1 1-2,-1 0 1,0 0-1,-1 0-27,1 0 8,3-3 21,-3 3 13,5-1-9,1 0 8,-1-3 11,4 3 3,0-3 6,1 0-10,3-4-9,-6 4-13,4-3-3,-1 1 3,-1-1 19,1 3-15,-1-4-4,1 4-19,-2-2 0,-3 1 3,1 3-3,0-2 6,1 3 13,-1 1 0,0-2 0,-1 0 0,0 1-1,-2-2 1,-3 3 12,-3 0 23,-1 0 23,0-1 9,0 1-8,0 0-11,0 0-22,0 0-13,0 0-13,3 0-19,-3 0-17,0-2-13,0 2-44,0 0-52,0 0-52,2 0-29,2 0-106,-3-1-156,2-2-177,-3 3-125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21.8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61 447 854,'-4'-7'385,"0"5"-117,1-5-70,1 2 13,2 3-42,0-5-6,0 6-79,5-1-67,3-4-15,-2 5 11,6-5 3,1 2 49,2-4 25,4 1-74,5-2 52,2 0 19,4 0-26,5-3-38,3 1 31,2-1 30,4 0-38,1-2-43,-2 3 48,2-1-38,-4 0 19,4-1-32,-1 2 13,-1-2-13,-2 0-3,2 3 2,2-3 2,-3 3 16,5 0-17,-6-3-15,2 3 14,-2 0 0,-2 3-18,-4-2 18,-1 2 0,0 0-1,-4 1-1,-1 2 3,-4-2 10,-1 2-10,-3-2-2,-4 5-30,-2-4-20,1 4 33,-2-5 19,2 2 24,-2-2 5,3 3-29,-1-7 2,-2 3-4,1 2 0,-5-3-1,0 7 3,-2-3-25,-1 2 25,-4 2-1,0 0-1,1 0 1,-2-3-1,0 3 1,-2 0-1,0 0 0,0 0 0,0 0-47,0 0 49,0 0 13,0 3 4,-4-3 9,0 4-3,-4-1-22,-2 3 1,-7 4 0,-1-4 1,-5 4-3,1-1 0,-4 1 0,3 1 11,-4 0-11,0-1-12,0 3 9,1-3-10,-5 4 26,4-2-7,-4 2-2,0 2-3,-4-5-1,2 4 1,-1 1 1,-1 0-1,-3 2 1,4-3 12,-4 2-14,6-2-19,-2 0 19,3-1 0,5-1 0,3-1-2,1 1-21,2-3 21,-1 4-9,3-4 11,0-1 4,1 1-2,3 2-2,-5-2 0,3 0 2,2 0-1,-3 2 16,3-2-17,-3-3-15,3 1 14,-2 3 0,2-3-15,0 4 15,0-5 1,1-1 1,1 1 0,-1 0 18,3 2-16,1-1-3,-4-2-9,0 3 6,1-1-1,0-1 2,1 1 2,1-3 0,1 1 19,-3 2-19,5-2-3,-1-3 3,1 2 0,-2-1 2,7-1 2,-7 1-3,5-4 11,-3 6 4,3-5-16,-2 0 3,0 1 0,2-1 10,0 4 3,-3-5-13,4 3-1,-5 1-2,1-4-19,-2 4 18,4 0 1,-1-2 2,-2-1 20,1 4-20,4-4-2,-4 2-11,1 0 9,-1 1-19,3 2 21,0-5 2,2 1 11,1 2 0,-2-4 0,2 2-10,-2-2-1,2 0-1,-4 1-1,1-1 0,1 3 0,2-3-3,-3 4-10,2-4 11,-2 0-1,1 2 1,2-2 2,-3 1 2,-1 2 14,3-2-15,-3 2 1,3-2 1,-3 3 1,1-3-1,0 0 0,1-1 16,2 6-18,-3-6-1,1 0 1,1 2 12,1-2-11,1 1-1,0-1 0,0 3 0,0-3-1,0 0 0,0 0 3,0 0 12,0 0-2,0 0-12,0 0-1,0 0-19,0 0 3,0 0 3,0 0 1,0 0 11,0 0 0,0 0-1,0 0 0,0 0 2,0 0 0,0 0 19,0 0 4,0 0-4,0 0-6,0 0-11,0 0 1,0 0-1,0 0 1,0 0 13,0 0 0,0 0 0,0 0 0,0 0 10,0 0 6,0 0 3,0 0 3,0 0 7,0 0-1,0 0 7,0 0-4,-3 0-5,3 0-11,-1 0-9,1 0-19,0 0-3,-3 0 0,3 0-2,0 0-10,0 0-1,0 0-3,0 0 0,0 0-3,0 0 7,0 0 9,0 0-10,0 0-3,0 0-9,0-3-13,0 2-16,3 1-35,1 0-14,3 0-105,4 0-53,-1 0-207,7 0-352,1 0-497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3.4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401 217 931,'-4'0'567,"4"0"-195,-4 0-129,1 0-65,1 0-81,1 0-61,-3 0-36,-1 0 0,1 0-36,-4 0 35,2 0-1,-2 4 2,-5-2 49,3-2 25,-2 4 13,-2-1-13,-2-2-6,1-1 9,-2 0 1,-2 0-8,1 0 4,-2 0-36,1-4-38,1 0 1,-4-2 10,4 0 5,0 3-16,2 1-9,1-4 7,2 4 0,-1-3-20,3 1 6,1 0 13,2-1 2,2 1-19,2 3 17,0-1-13,2-1-13,2 0 7,0 0 22,0-1-58,0 0-13,0-2-6,0-1-7,3 0 26,4 2-6,1-2 9,2 1 22,3-2-2,1 5 16,0-3-17,3-2 36,0 1 0,1 2 0,-1 0 0,1-3 26,-4 5-8,3-4-17,-3 0 14,3-2 1,1 1 4,-2 1-20,5-2 13,-4 1-13,-2 2-42,1 3 16,-2 2-6,-1 0 2,-1 1 30,-2 0 13,3 0 36,-2 0-14,0 0-5,0 0-27,5 0 23,-2 0-1,3 0 1,-3 0-23,3 0-3,1 0 2,0 0 14,1 0-16,2 0-20,-6 0-31,5 0 31,-9 0-9,0 0-3,-5 0 30,-3 0 2,-2 0 45,-1 0 39,0 0-36,0 0-19,0 0-9,0 0-4,0 0 0,0 0-3,0 2 3,0 4 64,0-2-18,0 6-17,0-1-32,0-1-11,0 1 20,0 1-9,-1-4 13,-3 1-4,-1 0 7,-2 2 0,-1-2 6,1 3-6,-4-3 22,-3 5-13,-3-2-22,-2 1-12,0 2 18,-2-2-9,2-2-1,-2 2-9,3-2-3,4-2-13,-3-2 13,7 0-1,-2-1-47,3 2-7,3-6-15,-1 4-13,3-4-33,0 0-29,3 0-6,-1 0-43,2 0-94,0 0-207,0 0-218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3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13-1 1078,'-3'0'563,"3"0"-208,-6 0-108,3 0-79,3 8-81,0 5-61,0 7 0,0 5-26,9 5 68,2 12 9,6-9 26,-1 3-29,-2 0-6,11-9 9,0 4-7,0-4-12,3-2-26,6 1-29,2-4 19,0 3-22,6-1-16,11 1 14,0-3 2,0-2-2,8 4-100,-8-7-116,0-1-124,0-12-150,-17 0-156,-2 2-46,-6-6 9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5.9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1386 752 1078,'-3'0'531,"0"0"-221,2-5-129,-2 0-25,1-1-156,2 0-52,-2-3-32,0-1 41,2-3 21,0-1 22,0 0 42,-3-2 68,2 1 26,1-3 6,-4-3-9,1 2-7,2 2-36,-2-5-36,1 3-6,1-3-12,1 5-17,-4-3-3,4-1-3,-3 0-12,2-2-1,-2 0 0,1-1-3,2 1 2,0-3-3,0 5 1,0 2 2,-2 2-12,2 0 13,-2 1 4,2 5 21,0-2 4,-3 3-13,2 1 16,-2-1-16,2 1 13,-1-4-13,-5 6 0,3-7-3,-2 5 3,-1-2 6,5 1 0,-7 0 7,5 2-26,-3 1 29,1-1-16,1 2-3,-2 0 9,1 2 13,-2-1-13,2 0 17,-2 1 18,1 3 12,-2 0 33,2-2 11,-1 3-53,-1 0-48,-1 0-12,2 0-16,-3 0 3,0 0 0,-1 0 13,2 0 25,1 0-13,-4 0 4,3 0-14,-2 0 14,2 0-13,-3 0-1,0 0 1,4 0 10,-3 0-12,5 0 0,-5 0 2,3 0 13,-1-1-14,2 1 0,-3 0-2,4 0-2,-6 0 1,2 0 1,0 0 0,-1 0 3,3 0 19,-1 0-7,-1 0 7,1 0-6,0 0 0,1 0-1,0 0-15,0 0 0,-2 0-3,4 0-19,-1 0 21,-4 0-11,5 0 11,-1 1 0,-3-1 0,4 3-1,-5-2-17,0 0 19,5 3 10,-6-3 8,3 1-18,2-2 0,-6 2 12,6-1 1,-1 2 0,1-2-1,1-1-11,-2 3 0,1-2-1,1 2-19,0-2 7,-1 0 10,3 0 0,-3-1 2,4 0 0,-1 3 12,0-2-9,1-1-3,-1 2-1,-2 0 0,5-2-11,-5 2 9,1-2 2,-1 0 1,1 4 0,1-2 25,0-1-3,-3-1-1,4 4-5,-2-3-4,2 0-8,-3-1 24,1 3-7,2-3-5,-3 1 0,4 1 12,-1-2-10,0 2-2,0-2-13,-1 0 9,1 2-10,1-2 10,2 0-10,0 0 1,1 0 0,-5 0 10,5 0-12,-4 0 1,4 0-1,-4 0-1,4 4 1,-4-4 1,4 0 13,-4 2 1,1-2 2,1 1-5,1-1 2,-3 0-2,1 0-1,2 0 1,-2 1-10,1-1 9,0 0-10,0 0-2,-2 4 0,0-3-2,2-1-10,-2 3 10,0-2 2,1-1 0,2 0 18,-4 2 4,3-2-4,-3 0-2,4 2-1,0-2-2,1 0-1,-5 0 0,1 2-9,0-2-3,1 4 0,-2-4-3,0 3-9,1-2 0,0 1-4,0-2 1,-2 1-4,2 4 4,0-4 15,-1 1 0,1 2 12,-1-4 10,0 4-4,-3 0-2,0-1 2,-2 3-2,-7 1 8,-6 3-24,-6 6 0,-1-3 10,-1 7 39,1-5 34,7-4-49,2 0-31,7-3 18,6 0 4,-2-8-13,6 6-12,-1-6-15,1 1 15,4-1-2,0 0-11,0 0 11,0 0-10,0 0 12,0 0 0,0 0 2,0 0 0,0 0 10,0 0-8,0 0 11,0 0 0,-3 0 1,3 0-14,0 0 13,0 0-13,0 0 13,-1 0-12,1 0-1,0 0-1,-3 0-1,2 0-1,-2 0-20,1 3 20,1-2 1,1-1 3,-4 0 12,4 2-12,-4-2 10,4 0-12,-5 2 2,5-2 9,-4 0-10,4 0-1,-3 0 0,2 0-1,1 0-1,0 0-1,-3 0-1,3 1-9,-1-1-1,1 0 12,0 0-2,0 0-12,0 0 12,0 0 0,0 0-12,0 0 15,0 0 0,0 0 1,0 0 2,0 0-1,0 0-1,0 0-1,0 0-1,0 0-2,0 0-13,0 0 14,0 0 2,0 0-1,0 0 0,0 0 0,0 0 1,0 0 1,0 0 0,0 0-1,0 0 1,0 0-1,0 0-1,0 0-11,0 0-10,0 0-8,0 0 2,0 0-3,0 0 10,0 0 9,0 0 11,0 0 1,0 0 2,0 0 16,0 0-3,0 0 4,0 0-4,0 0-14,0 0 1,0 0-2,0 0-2,0 0-13,0 0-4,0 0-2,0 0 6,0 0-4,0 0 5,0 0 14,0 0 2,0 0 10,0 0 3,0 0 4,0 0 2,0 0-18,0 0 19,0 0-10,0 0 1,0 0-11,0 0-1,0 0 1,0 0 0,0 0 0,0 0-2,0 0 1,0 0-1,0 0 0,0 0 0,0 0 1,0 0 1,0 0 0,0 0 13,0 0 1,0 0-13,0 0 9,0 0-11,0 0 2,0 0 0,0 0 9,0 0-12,0 0 1,0 0-1,0 0 0,0 0-2,0 0 0,0 0-10,0 0 0,0 0 0,0 0-1,0 0 1,0 0 9,0 0-9,0 0 10,0 0 2,0 0 1,0 0-1,0 0 0,0 0 0,0 0-1,0 0-2,0 0 0,0 0-15,0 0-4,0 0-5,0 0-4,0 0-9,0 0 3,0 0-15,0 0-50,0 0-57,0 0-46,0 0-78,0 0-87,0 0-119,1 0-153,2 0-174,-3-1-450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1.1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0 591 203,'0'0'558,"0"0"-340,1 0-218,3 0-16,3 0 16,-2-3 169,4-1-3,4 3-9,-2-1-21,6-4-9,0-1-10,3-1-57,0-1-5,2 0 52,-4 2 3,2-2-13,1 0-22,0 0-7,2-4 38,-1 3-67,2-2-19,2 1 12,0-1-6,0-1-10,0 3-14,1-4-1,1 4-1,2 0 0,1-3 0,-2 0 25,7 2-25,2-5 0,-3 5 0,1-3 12,4 2-12,-4-3 12,0 1-10,-6 1 23,1 0-9,-4-1-12,-4 1 12,-4 3-13,1 0-3,-4 1-2,1 0-26,-3 4 28,1-1 0,-1-1 13,-1 0-13,-3 4-29,4-3 26,-2 2 3,5-2 1,-3-1 11,3 1-12,2-2 3,-1 2 19,-1-1-9,1-1-13,-4 0 0,3 2-1,-3-1 1,-1 3-16,-2-2-13,0 4 26,-2-2-13,-2 0 15,4 1 2,-5 1 0,1 0 21,-2-4 1,1 4-10,1-2-11,-1 0 14,1 3-15,-5-5-1,5 6-15,2-3 2,-3 2 11,2-2-40,0 2 3,2-1 20,-1 0-13,3 2 30,-3-1 2,1-2 0,0 3 2,1 0 14,-6-1-14,4-1 14,-1 2 0,-2 0-16,2-4-1,1 4-28,-1 0 28,2 0-15,-1 0 13,0 0 3,1 0 9,2 0-9,-7 0-16,1 0 0,1 0 15,-3 4-12,0-4-3,1 2 16,-4-1-19,2 2 16,0 0 0,4-1 3,-3 3 3,1-2-1,2 4-1,-1-1 2,3 1 0,-1 0 13,-4 0-16,2 5 0,-2-8 0,0 4 10,1 4 3,-1-3 22,-4 1-12,0 1 9,0 4 10,0-1-16,0 3-26,0 3 1,-3-1 1,2 1 1,-4 2-2,3-3-1,0 3-2,-1-2 1,2-5 1,-2 0 1,3-2-1,-1 0 0,1-4-1,0-2 0,-2 0 0,2-4 0,0 4 0,0-4-17,0-1 18,0 0 1,0-2 2,0 0 13,0 0-3,0 0-10,0 0-1,0 0 0,0 0 11,0 0 3,0 0-16,0 0-48,0 0-45,0 0-40,0 0-45,0-4-68,0 1-73,0-5-58,-4-1-346,0-1 41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0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438 1776 363,'0'0'600,"0"0"-252,0 0-143,0 0-61,0 0-50,0 0-42,0 0-29,0 0-7,0 0 11,0 0 22,-5 1 51,0-1-74,-1 1 29,-2-1-3,-4 0 23,5 0-4,-5 0 16,0 0 23,5 0-29,-1-2 9,-1-3-48,4-2-26,-4 2 7,2-1-10,2 1 12,-5-5-5,3 2-17,-3-3 23,4-1 12,-2-3-9,-1 2-3,1-3-10,0 3-6,2-4-7,-3 4 4,5-1-5,0-2 0,3 7 8,-4-1-10,5-1-13,0 1-6,0-2 0,0 2 3,0 0 14,0 0-10,0 0 12,2-3 3,1 4 0,-2 0 1,0-1 12,2 2-6,1 1-10,-4-1-2,2 3 2,1 0 0,-2 0 16,2-2-16,-3 4 0,4-3 0,-4 3-13,4-4 12,-2 0 0,2 0 1,0 2 1,0-2-1,1 0-2,-1 2-1,0 1-16,-4 0 16,2 3-1,0-1 2,-2 2 1,0 0 1,0 0-1,2 0 0,-2 0 1,0 0 19,0 0 33,0 0-11,0 0-12,0 0-16,0 0-13,0 0 0,0 0-13,0 0-3,0 0 3,0 0-3,0 0 14,0 0 0,0 0-1,0 0-10,0 0 12,0 0-1,0 0-14,1 0 16,-1 0 15,0 0 1,3 0-16,-3 0-1,0 0-15,0 0 0,0 0-7,0 0 7,0 0 3,0 0 10,0 0-10,1 0 11,2 0 2,1 0 10,1 0 18,-1 0-5,0 0-7,2 0-15,-2 0 2,0 0 23,0 0-4,1 0-9,-1 0 19,-3 0-6,1 0-7,0 0-19,3 0-1,-5 0 1,4 0-3,-3 0 3,2 0 10,1-3-9,2 2-1,-2 1 16,2-3 5,1 2-20,-1-3 0,2 0 25,0 1-4,1 0-22,-1 2 0,-2-2-29,2-1 10,1 3 6,-5 1 11,2-2 1,2 2 0,-4 0-1,1 0-9,-1-1 11,-3 1 2,3-3 0,2 1 18,1 2-17,-3-1-2,2 0 15,0-1-14,1-1 11,1-1-10,-2 0 22,2 2-12,1-5-13,-1 6-1,-2-2-2,2-2 0,1 4-16,-1-1-4,-2 1 7,2-2 15,1-1 0,-5 4 1,1-4 2,4 2 1,-5 1 10,0-5 0,2 4-10,2 0-1,1-4 1,-1 0-3,2 5 0,-1-3-20,-1 0 19,-1 2-15,0-4-9,2 6 22,-5-2 1,0 1-10,-3 1 9,1 0-17,-2 0 18,3 0 0,1-3 1,-3 2 1,4-2 32,-1 2-16,0-2 3,0 1 7,0-1-23,1 1 0,0-2 12,-1 3-15,4-2-2,-4-1-1,1 4-29,0 0 6,3-2-6,-2 1 10,-1-3-10,2 4 9,2-3-22,-5 2 7,0 0 25,2 1-6,-2-4 3,0 1 3,1 3 0,-1-4-3,1 2-13,0-2 26,-1 3-10,-3-2 13,2 2 1,-2 1 2,2-1 0,-3 0 17,0-2-17,5 2 10,-5-1-13,4 0-2,-1-2-1,1 3-22,0-6 23,3 5-10,-3-2 12,0 1 3,1 0-2,-4 0 0,1 2 2,-2 1 17,0 0-7,0 0-1,0 0 4,0 0-3,0 0-9,2 0-1,-2 0-2,0 0-1,0 0-2,0 0 0,0 0 2,0 0 3,0 0 16,0 0-3,0 0 10,0 0 9,0-3-6,0 3 9,0 0 7,0 0 10,0-1-1,0 1 3,0-1-6,0-2 4,0 2-33,0 0-19,0-3 16,0 0-8,0 3-11,0-6-1,0 5-12,0-3-13,0 0 14,0 0 11,0-3-12,0 0 11,0 1 2,0-3 3,0 0 16,0-1-3,2 1-16,-2-1 3,0 1 16,0-2-18,0 3 1,0 3 9,0-4-9,0 3-2,0 1 1,0 2 13,0-4-14,0 5-3,0-1 0,0-4-10,0-1 12,0 3 1,0-2 3,0 1 16,0 1-16,0-3 16,0 1 4,0 2-20,0-2-2,0 6 12,3-4-1,-3 2-10,0-2 11,0 4 0,0-2-11,0-3-2,0 1-2,0 1-21,0-1 23,0-2-18,0-1 14,0 0-8,0 2 12,0-2 3,0 0 10,0 1-11,0 1-1,0 3 1,0-1 0,0-1 0,0 2 11,0-2-13,0 4-1,0-3 0,0 1-3,0 0-8,0 2 9,0-5-1,0 3 1,0-2-25,0 1 12,1 1 13,2-1-10,-3 2 11,0-3 2,0 5 1,0-4 24,0 2-6,0 2-6,0-1 6,0 2-6,0-2-10,0 2 16,0-2-7,0 2-9,0-1-3,0-2 0,0 3-16,0 0 13,0 0-10,0 0 10,0 0 0,0 0 3,0 0 0,0 0 1,0 0 1,0-3 0,0 3 0,0-1-1,0 1-1,0 0-1,0 0 0,0 0 1,0 0 1,0 0 1,0 0 11,0 0-10,0 0 10,0 0-11,0 0 1,0 0-1,0 0 0,0 0 0,0 0-2,0 0 0,0 0 0,0 0 0,0 0 0,0 0 0,0 0 13,0 0-10,0 0 0,0 1-1,0 2 11,0-3 3,0 0-4,0 0 1,0 0 0,0 0 3,0 0-13,0 0-1,0 0-2,0 0-1,0 0-12,0 0-3,0 0 4,0 0 9,0 0-1,0 0 1,0 0-9,0 0 12,0 0 1,0 0 11,0 0-9,0 0 1,0 0 11,0 0-2,0 0 3,0 0 3,0 0-16,0 0 0,0 0 0,0 0 10,0 0-13,0 0-1,0 0-2,0 0-10,0 0 0,0 0 1,0 0-1,0 0 10,0 0 0,0 0 0,0 0 3,0 0 2,0 0 10,0 0 1,0 0 3,0 0-4,0 0 4,0 0-3,0 0 3,0 0-4,0 0 4,0 0 6,0 0-3,0 0 9,0 0 4,0 0 2,0 0 1,0 0-1,0 0-9,0 0-9,0 0-13,0 0 10,0 0-11,0 0 13,0 0-13,0 0 14,0 0-14,0 0 0,0 0-1,0 0-1,0 0 0,0 0-2,0 0-1,0 0-9,0 0 9,0 0 0,0 0 0,0 0 2,0 0 1,0 0 1,0 0 0,0 0 1,0 0 0,0 0 2,0 0-1,0 0 9,0 0-11,0 0 1,0 0 0,0 0 1,0 0 10,0 0-12,0 0 1,0 0 0,0 0 11,0 0-11,0 0 0,0 0 1,0 0 9,0 0-12,0 0-1,0 0 1,0 0-1,0 0 0,0 0 0,0 0 0,0 0 1,-3 0 1,3 0 12,0 0 2,-1 0 4,1 0 6,-5 0 0,0 0-25,0 0-94,-3 0 66,0 0 28,-1 0 3,4 0 22,-4 3-6,-2-3 15,4 0-21,-2 1 2,-2-1-13,4 0 20,-6 0-19,3 4 10,2-2 2,-5-1 7,4-1 0,-4 3-4,0-3 4,3 0-3,-2 0 6,2 3-10,-3-1-14,3-1 15,-2 3-16,-1-1-1,0 3-30,-1-2 28,2 0-12,-3 4-7,3-4 4,2 3 16,-3-4 2,3 4 15,2-2 10,-2-3-3,2 4-7,-1-4 1,-1 0-16,2 4-1,-5-4 0,3 3 1,-2 1-1,-1-3-2,0 4 2,2-5-1,-2 3 2,1-1 1,2 0 0,-1 0-1,1-2 4,0 2-1,1-3-2,0 2 1,2-2 13,1 2-13,2-3 0,-3 1 0,4 0 2,-1-1-1,1 0 9,1 0-10,-2 1 0,-3 2-1,1-2-1,1 2-1,-4-2-11,1-1 11,-2 5-1,-3-2 1,-1 3-12,-1-1-5,1 1-17,0 1 4,4-3 31,1-3 19,5 0-16,0 2 0,4-3-3,-4 0-2,4 0-10,0 0 9,0 0-10,0 0 12,0 0 1,0 0 13,0 0-10,0 0 12,0 0 1,0 0-4,-3 0 1,2 0-1,-1 1-12,-2 1-33,-3 2 2,1-4 15,2 4 16,-3-1 0,4-2 25,-4-1 0,3 0-3,-2 2 9,2 0-19,-2-2 0,2 0-10,-4 1 1,3-1-1,-3 0-1,2 3-1,-2-3 12,4 0 16,-3 0-13,4 0-14,-1 0 0,4 0 2,-5 0-1,5 0 11,0 0 2,-4 0-3,4 0-12,-4-3-15,0 0-13,1 0 7,0 0-26,-1-3 10,0 1 9,-1 0 0,1 0 7,1-3-1,-1 0 0,0 5 7,3-5-13,-1 0-9,-1 1-4,2-1 10,1 3 3,0-3-3,0 2 3,0 0-4,0-2-8,4-1-4,-1-1 6,4-2 16,3 1 10,1-2 11,0 1 0,2 0-12,0 2-6,-1 1 4,-2-1 2,-1 6-19,3 2-18,-5 1 0,5 1 21,-4 0-15,2 0 12,-2 3 32,2 4 0,0 0 19,1 0-3,-2 2 28,1-2-28,-2-2-16,1-2-19,-4 0 18,4 3 1,1-3 2,-2 0 2,0 1 11,1-4-13,-1 0 11,-1 2-11,0-2-1,-2 0 0,-1 0 1,0 0 23,-3 0 1,4 0-14,0 0 1,2-2-11,2-2 1,-2 1 13,4-1-13,0-2 10,5 1-13,-5 0-10,5-1-6,-2 0 16,-2 2 0,1 1 0,-2-1-18,1 2 15,-5-2-19,4 3 19,-3-2 1,-1-1 2,2 4-2,2-2 2,-2 1 3,0-4 0,4 5 16,1-3-19,-1 3 2,1-4 17,-1-2-19,1 2-1,-2-2-2,-2 3-13,3-1 15,-3 0-2,-2 2 1,-2 1 0,1-3-11,-3 4 12,2-2 0,-2 0 0,0 2-11,0 0-4,1 0-3,-1 0-3,0 0 19,2 0 3,-1-2 0,2 0 3,2 2-3,-4-1 0,1 1-25,1 0-1,2 0 10,-4 0-6,5 0-9,1 0 2,-4 0 29,5 0 38,-3 0-38,0 0-22,-3 0 3,-2-3 6,-1 3 12,1 0-11,-4 0 12,4 0 2,-1-3 20,0 2-10,1 1-12,0-2 2,-4 1-1,4-2 2,-4 2 28,0-1 11,0 2 11,0-2 1,0 1 6,0-3 0,0 2-4,0-3-43,-3-1 9,2 2 0,-6-3 12,0-2-12,0-1 0,-1 0-21,-2-3 21,0 0 6,-1 0-26,-1 2 20,0-2-22,2 2 2,-3-2 0,0 4 14,4-1 5,-4 1-17,3 0-3,-3-2 17,2 1-17,4 1 1,-6 1 18,5-1-20,-2-1-1,-3-2 0,1 1-18,-2-2 7,0 0-13,-3-1 3,0-2 22,1 0-3,-5-1-19,4 2 22,0 1 0,2 1-10,1 2-12,1-1 22,-1 5 2,1-2-2,5 0-3,-2 1 3,2 1-1,1-1 1,1 3-19,0-2 0,2 1 4,0 0 2,1 2-21,2 1-1,1 1 1,0 0 12,0 2 0,0 0-4,0-3 1,0 0-6,0 3 2,0 0 7,0 0 0,0 0 3,0 0-9,0-1-10,0 0-6,4-1 21,2-1-2,-1-1 6,6 0-22,2 2 12,-3-1 10,7 2 16,-3-2 3,0 2 2,-1 1 11,-1 0-13,-2 0-48,0 0 26,1 5 22,1 0 27,-1 3-4,-1-2 12,2 3-23,-3-1-12,1-2-2,-2 3 2,1-1 1,-2-2 3,4 0-4,-3-1-29,-1 3 28,5-3 1,-7 0 0,4 0 13,-1 1 22,-4-2-35,5 2 0,-5-3 1,-3 4 23,2-2-5,-1 0-18,-2 0 15,1-1 6,-1 1 6,3-3-5,-3 5-8,1-4 4,2 1-19,-3-1-11,0 2 8,0 0 0,4 1-10,-4 0 10,5 0-13,-5-1 14,4 1-1,0 2-13,-1 1 16,4-3-13,-1 4-3,1-3 15,-3-1 1,1 4 16,0-1-13,-1-2-3,1 0 0,3-1-12,-4 4-4,1-3-2,4 3 18,-1-1 9,-2 1-9,4-1-3,1-1 1,-4 2 0,2 0 2,-1-1 0,-1-3-1,0 3-15,0-4 14,2 4 2,-5-1 1,1-2 1,1 3 1,1-1 0,-3-2-2,2 1-1,0-3-1,1 6-2,1-3-9,0 2 12,-2 0 1,3-2-1,-1 0-2,-2 0-2,2-4 1,-2 2-13,1-1 4,-3 0 12,-1-1-4,4 1 3,-3 0 1,0 2 11,2 1-9,1-1 0,-1 0-1,-1 1 0,2-1-1,-3-2-21,2 0-1,-2-1 3,1 2-7,-4-4 4,2 1-7,1-2 26,-4 0-10,0 0 12,1 0-2,2 1-13,-3 2 15,2-3 1,0 3 0,0-2 1,-1 3 15,2-2-13,1 2 1,-4-3-4,2 1 2,1 0-1,-3-2-1,1 0-1,-1 0 0,0 0 1,0 0 2,0 0 20,0 0 10,0 0 12,0 0 4,0 0-4,0 0-15,0 0-13,0 0-13,0 0 0,0 0 10,0 0-12,0 0-1,0 0-2,0 0 0,0 0-2,0-2 2,0 2 2,0 0 1,0 0 0,0 0 3,0 0-1,0 0 9,0 0-12,3 0-12,-3 0-10,0 0-13,0 0 0,0 0-10,0 0-2,0 0-11,0 0 4,0 0 3,0 0 13,0 0 16,0 0 22,0 0 2,0 0 14,0 0-13,0 0 13,0 0-16,0 0-1,1 0-22,2 0 23,1-2 96,-1 1-51,1 1-29,-1-3-15,-2 3 0,2 0-1,-3-1 13,2-1 9,-2 0 6,3 0 4,-3 2 6,0-1 7,0 1-4,0-3-6,0-1 6,0 2-13,4-4-25,-4 3-3,4-5-3,-3 2 2,1 0 1,1-1 0,1 1 1,-3-1 12,2-3 0,-2 3-1,2-2 14,-3 0 2,2 0-16,0-1-10,-2 2 16,0 4 4,0-2 7,0 5-7,0-2-6,0 2-13,0 1 7,0 0-10,0 0-25,0 0-3,0 0-7,0 0 7,0 0 6,0 0 6,0 0 16,0 0 3,0 0 16,0 0 0,0 0 0,0 0 0,0 0-7,0 0-9,0 0-2,0 0-1,0 0 0,0 0-2,0 0-13,0 0 13,0 0-1,0 0-12,0 0 2,0 0 0,0 0 1,0 0 10,0 0 2,0 0 1,0 0 11,0 0 4,0 0 0,0 0 9,0 0 0,0 0-3,0 0-6,0 0-3,0 0-10,0 0 9,0 0-10,0 0 0,0 0 14,0 0-13,0 0 0,0 0 10,0 0-13,0 0 0,0 0-2,0 0-14,0 0 1,0 0 11,0 0-11,0 0 14,0 0 1,0 0 3,0 0 12,0 0-12,0 0 0,0 0 0,0 0 0,0 0-1,0 0-1,0 0 0,0 0 2,0 0 10,0 0 2,0 0 7,0 0-3,0 0 0,0 0 0,0 0 6,0 0 3,0 0 9,0 0 7,0-2-44,-4-1-9,0-4-4,0 5 13,-3-3 0,4-1-11,-1 3-8,1-1 18,2 1-1,-4-1-20,5-2 3,-4 4-2,4-2 5,0 0-12,0 1-1,-3 0-2,3-4-6,0 5-4,0-3 12,0 1 7,0 3-6,0-3-7,0 3 4,0-2-10,3 2-3,1-2-13,1 2 6,-1-1 16,0 0-9,2 1 12,-1-2 0,2 2 30,2 1 0,-4 0-1,4 0-10,-4 0 10,2 0 3,0 0 0,1 0 0,0 1-21,0 3-21,2-2 14,-1 0-20,-1 2-16,-2 0 16,-1-3 13,0 3 0,-1-2 22,-1 2 11,-2 1 2,-1 2 35,0-1 6,0 3 1,0 1 12,0 2-9,-1 1-7,-4-3-25,1 3-11,0-1 0,1-5 1,2 3 1,-2-3-4,2 0-14,-1-4 14,2 3 1,0-2 2,0-1 19,-3-2-19,2 5 10,1-4-10,0 3 1,0-3-2,0-2-2,0 4 0,-3-1-16,3-3-3,0 0 19,0 0 0,0 0-1,0 0-1,0 0-11,0 0-9,0 0-26,0 1-23,0 1-25,0 2 84,3 1 12,1 3 38,-1-4-22,4 4-13,-1-1 10,1-3-13,-2 2-1,1 1-2,2-4 1,-1 1-18,2-1 20,1-1 16,-2 2 32,1-3-3,1-1 6,2 0-16,-2 3-6,3-3 3,-2 1 3,2-1-19,-1 3-13,1 0 13,-3 2 12,0-2-9,1-2-6,2 6 0,-6-7-10,4 2-1,-3 2 14,2-3-14,-1 2-2,-1 0-13,-1-1-12,4 0-4,-2 4 10,1-4-3,-2 0-13,1 5 0,-4-3 6,4-2 26,-5 2-17,0 0 19,0-3 1,1 2-1,-4-3-2,3 4 2,-4-4-15,4 1 15,-4 0-15,5-1 13,-5 0-17,4 1-18,-4 2-20,0-3 27,0 0 15,0 1 15,0-1-1,0 0 0,0 0-23,0 0-30,0 0-83,0 0-16,0 0-27,0 0-48,0 0 8,0-1-17,-4-4-191,-8 0-209,5-3-132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61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3 157,'4'-4'665,"-4"2"-183,0 2-153,0 0-99,0 0-60,0 0-40,0 6-130,0-1 36,0 4-36,0 1 93,0 6 37,0 0 25,0 3-39,-6 1-23,0-1 14,2 1-14,-1-1 0,1-2-7,0 0 0,1-5-22,-1 1-51,4-5-13,0 2-29,0-8 11,0 2 18,0-4 1,0 0 18,0 0 0,0 0-19,0 0-9,0 0-93,0 0-36,0-4-16,0-2-23,4-4 26,3-6-92,1 3-77,-3-4-136,3 0-82,1 1-198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9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13 187,'9'37'646,"-12"-40"-239,1 1-186,-2-3-48,4 1 5,-4 0-27,1 0-5,2-1-39,-1 3 6,2-1 4,0-1 41,0 4 9,0-1 7,0 1-10,0 0-17,0 0-20,0 0-32,0 0-25,0 0-29,0 0-41,0 0-25,0 0-26,3 0-19,4-2 20,2-2 50,3 3 38,-2-3 3,3 2-25,1 0 3,-1 2 10,1 0 12,-1 0 0,1 0 0,3 0 6,-3 0-18,0 0-10,3 0-16,-4 2 7,2 2-10,0-1-3,0 1-9,-1-1 8,0 4-8,-1-5 10,1-1-17,-1 3 18,0-2-1,-1 0-11,-2 3-3,3-2-6,-7 2 6,2-3-3,1 5 7,-5-4 10,0 1-2,0-1 3,-2-1-1,2 0 1,-4 0 1,4-2-2,-4 0 1,0 0-1,0 0 2,0 0 2,0 0 14,0 0 3,0 0 6,0 0 4,0 0-7,0 0-3,0 0-4,0 0-15,0 0-6,0 0-25,0 0-7,0 0 0,0 0 9,0 0 4,0 0-1,0 0-2,0 0-10,0 0-16,-4 0-42,0 0-79,-2 0-156,-1 0-318,-1 4-672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33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8 388,'0'-5'642,"0"3"-231,0 2-177,0-2-91,0 2-38,0 0-18,0 0-22,0 0-22,0 0-18,0 0 8,0 0 32,0 0 54,0 2-5,0 4-89,-3-2-8,2 2-14,-1 4 58,-1 7-29,2-1-28,-3 5 15,-1 4 4,3 2-4,1-1-18,-4 4 12,2 2-12,2-2-1,0-3 0,-2 4-1,1-7-60,-1-2-46,2-1 20,1-5-10,0-3-4,0-3 24,0-3 28,0-6 13,0-1 12,0 0 24,0 0 19,0-5 0,0-2 63,4-3 70,-2-1-81,2-4 0,-3-7-3,7 3-39,-7-3 6,1-3-32,3 5 0,-5-2-2,4 5 12,-4 3 1,1 2-14,2 3-3,-3 1-9,0 5 12,2 3 0,-2 0 1,0 0 24,0 3 55,0 1-80,0 5-18,0 7 18,1 3 74,-1 5-45,0 6-29,0-2-36,0 0-44,0-5 3,0-7-30,0-4-22,0-5-40,0-3-67,0-1-103,0-3-68,0 0-79,0 0-107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48.1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-15 18 708,'0'-2'355,"-2"0"-130,2 2-89,0 0-32,0 0 17,0 0 9,0 0-28,0 0-50,0 0-23,0 0-27,0 0-2,0 0 2,0 0 12,0 0-12,4 4-1,4 1 155,2 0-7,3 2-61,-1 3-63,5-4 11,2 3 35,-1 0-29,3 0-10,1-2 26,2 6-35,2-3 9,-2 6-19,2-5 10,1 3 12,2 1-32,2 1 23,0-3 13,4 4-17,1-1 65,0 1-17,4-2-67,-4-1-2,3-3 15,1 2-16,-4-3 0,4 2 0,-4-1 19,-3-1-19,0 6 6,-6-6-6,-3 4 20,0-4-18,-9 2 14,-1-1-16,2-4 1,-6 1 1,2 0 0,-2-1 11,0 1-13,1-4 0,2 2 0,-3 1 16,4 0-14,3-2-1,-2 3-1,5-1-2,2 1 2,2 0 12,3-2 0,0 1-5,-1 0-5,0-2-2,-2 3 16,1-3 13,0 0-28,-2 0 0,-5-1 0,2 1 0,-1-4 15,-3 4 16,-1-2-32,-5-2 0,-1 3-19,-1-2 15,-1-2 1,0 4-9,3 2 10,-2 0 0,5-3 2,0 5 1,-4 0-1,4-1 0,-2 0 0,2 0 3,0-2-3,-1-1-4,-2 4 1,3-6 2,-1 2 1,-2-1 0,3-1 2,-3 0 0,2 4 11,-3-6-12,1 2 1,-2 2 0,2-3-2,0 2 0,1 0-1,3-1 1,0-1 4,3-1 6,4 7-10,2-7-1,-1 3-2,5 1 3,0-1 3,3-2-3,1 0-21,0 2 8,2-2 13,-2 0 0,0 3 1,-1-2 1,-3 1 9,4-3-10,-4 4-2,-1-1 2,1-2 1,-4 0-2,-2-1-14,-2 1 14,-4 2 0,0-2-2,-5-1-11,-2 3 11,1-3-14,-1 0 15,-1 0 0,2 1 1,-1-1 1,0 0 0,1 1 12,1-1-10,-2 3 8,2-3-11,1 1-2,-1 0 0,3 2-1,-2 0 2,6-2 1,0 0 0,0-1 0,-2 2 0,-1-2-3,6 2-10,-6-2 13,7 1 3,-3-1 13,5 0-4,3 0-10,1 0 11,0-1-11,1-1 2,-1 0-4,-1 1-4,0 0 2,-5-5 0,-3 6-11,-8 0 12,-2 0-1,-2 0 2,-3 0 16,-2 0 3,2 0 0,-3 0 1,0 0-19,1 0 1,2 0 11,-1 0 9,-1 0 0,3 0-3,0 0 0,1 0-3,-3 0-3,0 0 0,1 0 6,-3 0 6,1 0 4,-1 3 2,0 0 17,0-3 15,0 1 16,3 2-13,-3 3-18,1-3 27,1 8-31,1 0-9,-2 2-10,2 1-13,1 1 7,-4 0-19,1 5 0,2 2 2,-3-3 11,0 3-11,0-6 0,0 3 10,0-1-10,0-1-1,0-6 1,-4 6-1,0-6 2,1 3-2,3 1-1,0 1-3,0 1-44,0 0 32,0 6 15,4-2 2,0 2-2,1 0-10,-1 1 10,-1-1 1,-1 0-1,1-1 1,-1 0 2,2-3-2,-1-4 0,-3 2 0,1-3 0,-1 0 1,3-1 0,-3 2 17,0 3-18,0-1 1,0 2 10,0 2-12,0 2-13,0 0 13,0-2 0,0 1-1,0-3-2,0-4 3,0 0 1,0 1 0,0-6 2,0-3 0,0 3 10,0-3-11,0 2 0,0-4 1,0 3 10,-3-2-12,2 3 1,1 0-2,-3 0 0,1-2-3,2 4-13,-2 1 14,2 1-11,-2 3 10,-1 1 3,2 0 0,0 1 2,1-3 0,-5 2 0,5-1 2,-2-3 11,0-3-14,-1 3 2,2-3-3,1-2 0,0 0-3,0-1-9,0 5 11,0-5 0,0 4-12,-3 1 11,3-1 2,-1 2 0,1 0 0,0-6 0,0 6-1,0-3-11,0-1 12,0 4 1,0-4 0,0 0-1,0 1-22,0-1 6,0-2 16,0 6 0,0-3 2,1-2-1,2 0 1,-3-1 0,1-3-2,2 2 0,-3-4 0,0 3-1,0-3 0,0-2 0,0 4 1,0 0 2,2-2 0,-2 4 1,0-2 10,0 3-10,2-1 0,-2 1 10,0 3-11,0-3 10,0 2-11,0 0-1,0 0 0,0-3 0,0 2-1,0-6-1,0 5-10,0-6 9,0 4-10,0-2 10,0-2 1,0 3 0,0-2 0,0 1 0,0 1 1,0-1 1,0 3 2,0-4 10,0 2 4,0 0 3,0 3 0,0-4 2,-2 3 1,0 2-19,-2 1 16,0-3 22,0 2-23,-1-2-16,4-2 0,-3 2 14,-1 1 6,-2-1 3,-1 1-7,1 5 4,-1-1 18,-5-1 19,3 3 16,-3 2-26,1-3-21,-1-3-7,2 1 4,-2-4-3,2 2 2,4-2-2,-6 1 3,3-2-10,-2 1 0,-1-1-2,0 1-11,-1 1 0,-2-1-2,0 4 1,-8 3-1,2 1-16,-2 3 14,-2-4-13,3 3 14,0 0 1,2-6 12,7 2-12,-3-6 3,4-1 10,4 3 2,-1-6 6,1 2-18,2-2 0,0 1-1,0 1-2,2-1-2,-7 1-14,5-2 14,-1 2-10,-3 1 0,4 0 10,-5 0 1,3 0 0,0-1 1,1 1 0,-1-4 2,4 3 10,0-1-11,1 0 11,0-1-9,0 0-1,-2 0 1,2-2 0,0 0-2,-2 1 1,-1 3-2,-1-2 0,2 1 0,-2 2-1,-2-3 1,0 5 0,-3-6 4,1 4-1,-3-1 15,3 0-18,-2-2 1,3 2 2,1-1 13,0-2-13,0-1 0,2 3-1,-1 2-2,-1-2 0,2 1-3,-1 0-16,-2 2 17,4-3-1,-1 3 2,-4-2 1,7 0 0,-1 0 1,-2-1 0,1 0 2,4-3 0,-1 3 10,0-3-13,4 2 0,-5-2-3,5 1 0,-4 2 0,4-3-15,-3 4 16,2-4-14,1 0 14,0 0-1,0 0 0,0 0-12,0 0-3,0 0 2,0 0-5,0 0-29,0 0-55,0 0-31,0 0-56,0 0-105,0 0-212,0 0-270,0-4-786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2.8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9 344,'0'12'280,"0"-1"-218,0 3 29,0-1-19,0 1-43,0 0-9,0 0-20,0-4 0,0-1 0,0-2 16,0-4 0,0-1 14,0-2 32,0 0 55,0 0 72,0 0 26,0 0 25,0-5-24,0 2-109,0-3-39,0-6-4,0 2 24,0-1 6,0-3 9,0 2 7,0-1-4,0 6-9,0 0-26,0 5-14,0 1-5,0-2-11,0 3-5,0 0 12,0 0 3,-3 0-7,3 0 11,-1 4-55,1 1-29,-3 2-22,2 4 51,-1 0 6,-1 3-3,2 0 1,-3-2-3,4 2-1,-3-8-55,3-3-60,-1 0-10,1-1-39,0-2-55,0 0-53,0 0-62,0 0-99,0 0-65,0-5-109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3.9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27 1178,'-3'-2'743,"2"1"-270,1-2-186,0 3-97,0 0-71,0 0-77,0 0-42,0 0-81,4 0-63,5-1 15,5 0 129,3-3 32,-1 3-3,2-3-13,-1 2-3,-5 2 10,-5-2-23,-1 2 0,-4 0 23,0 0 38,-2 0 61,0 0 29,0 0 15,0 0 12,0 0-26,0 2-48,-2-2-18,-5 0-8,2 0-78,-3 0-9,1-2-16,3-2-26,-3 4-18,5-3-45,0 3-35,0-1-45,2 1-110,0-2-195,0-1-312,0 2-649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07.9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 86 101,'0'0'685,"-3"-2"-206,3 0-157,0 1-107,-1 0-110,1 1-34,0-3-39,0 3-29,0 0-3,0 0 0,0 0 2,0-3 14,0 3 0,0-1 7,0 0-10,0 1 3,0-2 4,0 1 6,0-1 9,0-1 7,0 2-22,0 0 2,0-3-10,0 3-12,0-2-32,0-1-4,0 1-3,1-3 20,2 4-1,1-3 4,-2 2 0,2 2-10,0-1 0,-4 2 7,4 0-17,-4 0 20,5 0-2,-4 0 16,2 0 2,1 0 0,-2 0 0,-1 0 20,3 3-4,-1 0-3,1 2-11,-2-4-1,0 3 2,0-1 14,1-3 2,-3 3-19,1 1 0,2 0 13,-3 1 23,0-4-1,1 7-12,-1-6 13,2 5 3,-2-2 13,0 0-1,0 0-12,0 4-6,0-1-11,0-2-19,0 1 0,0 3 0,0-4 0,0 3 23,0 1-7,0 0 1,0 1-17,0 0 0,0-1-3,0-1 13,0 0-12,-2-2 0,2 0-1,0-2 0,-1-1 12,1 1 4,0-3 10,-3 5-10,2-6-3,1 4 10,0 1-23,-3 1 0,1-2-29,2 4 3,-2-3 13,2 5 13,-2-2 1,2 0-1,0-1-11,0 1 11,-3-2 13,2 0 0,1-1 10,0-1-11,-3 0-8,2 2 14,-2-4-18,3 4-1,-1-5-1,1 3-1,-2-1-1,2 1 2,-3-1-1,2 0 0,1-2 1,0 4-18,-3-3 4,2 4 14,1-1-1,-5 1-1,5-3 3,-4 4 0,4 0-1,-3-2 2,2 1 1,-2-3-1,3 3 2,-1-1-2,1-2 0,-2 1 0,2-1 1,0 1 2,0 0 0,-2-1-3,2 2-2,-2 2-21,2-3 20,0 0 2,0 0-3,0 1 1,0-2 0,0-1-13,0 1 15,0-1-2,0-1-10,0 3 9,0-3-15,0-2-4,0 4 20,0-1-16,0 0-1,0 1 1,0-2 17,0 3-21,0-3-6,2-2-7,0 4-2,0 0 18,-1-2 7,3 2-13,-1-2 23,-1-1 0,0-1-15,3 2 18,-1-2 0,0 1-19,-2-1-20,2 0-42,0 0 3,0 0 4,0 0 17,1-3 57,-1 2 0,-4-1 0,3-1-1,-3 2 1,2-1 11,0 1 13,2-6-1,-1 7-4,1-7-16,0 3 17,0-4-2,2 2-18,-2-1-26,1 0 0,-1 0 10,0-3-8,0 7 24,0-5 0,-4 3 13,2-2-13,-2 5 2,1-2 31,-1-1 6,0 0 42,0 0 16,0 0-25,0-4-14,0 2-19,0 0-13,0-2-1,0-2-21,0 3-1,0-3 26,0 0-9,0 1-20,0 1 1,0-1 21,0 0 7,3 0-6,-3 0 12,0 1 20,0 2-3,0-2 0,0 2-11,0 0-5,0-2-7,0 2-10,0-3-3,0 2-14,0-5 1,0 1 0,0-1-1,0 2 0,-3-5 9,3 6-11,-1 1-12,1-1 11,-2 0 1,2 1-1,0 0 0,0 4-12,0-1 12,0-1-1,0 0 2,0-1-2,0 2-11,0 0 9,0-1 4,0 1 0,0-4 1,0 3 2,0-2-1,0 3 14,0-3-15,0 4-1,0 1 0,0-1-2,0 4-24,0-3 4,0 1 9,0 2 0,0 1-3,0 0-13,0 0 3,0 0 3,0-2 7,0 2 16,0-3 11,0-1 15,2 3-10,-2-4 3,0 1 4,1-2-4,-1 2-16,0 0 23,0 2-10,3-4-16,-3 5-22,0 1 18,0-2 1,0 2-13,0 0 13,0 0-13,0 0 15,0 0 1,0 0-1,0 0 0,0 0-3,0 0-9,0 0 10,0 0-9,0 0 12,0 0 4,1 0-1,-1 0 10,0 0-11,0 0-2,3 0 0,-3 0-2,0 0-1,0 0-17,0 2-102,0-1-144,0 7-189,0 0-16,0 3-334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6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0-1 524,'0'0'1068,"0"0"-612,0 0-190,0 0-85,0 0-39,0 0-45,0 12-62,9 2-9,8 7 80,10 12-26,1 6-9,6-1-13,10 7-20,-2 1-36,3-7 1,-1-1-1,1-4-1,-1-4-1,1-3-3,0-7-61,-1 4-54,1-15-98,5 2-64,-11-11-109,8 0-275,-10 0-339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7:00.3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470 1077 4142,'0'-6'2,"0"-7"0,-3-2 10,1 4 4,2-6 3,-1 1-7,-2 0 1,2-1-10,-2 4 9,1-4-12,2 3 2,-2 3-1,2 3 0,-2-3-1,2 2 0,0-1 2,0 1 11,-3 4 15,3-4 9,-1 2 4,1-1 24,0 1 0,-4-3-28,4 3-19,-3-3-5,3 0-12,-1 3 0,1-3-1,-2 2-1,2 0 0,0 1-1,0-3-17,0 2 17,-3-1-1,2 0-13,1 0 15,0 2 0,0-4-1,0-1 0,0 2 2,0 0 1,0-1 12,0 0-1,-3 3 0,3 1 4,-1 2 8,1-2-8,0 0-14,0 0-2,0 0-1,0-2-1,0 0 1,0 0 1,-3 1 0,2-3 1,1 2 0,0-4 2,-3 6-1,1-2 0,2 0 0,0-1-1,-2-1-1,0 1-1,2 3 1,-3-3 0,3 3 1,0 1 0,-1-2 1,1 2 0,-1 0 0,1-3-2,-3 2 1,1-1 0,2 0-1,-3 0 1,2-1 2,1-1-2,-3-3 0,2 3 0,1 0-1,-3 0 0,2 4 0,1-1 0,0 0 0,0 3 1,-3-1 0,1 1-1,2 1 0,0 0 0,0-4-1,0 6-2,0-4-10,0 1 10,0-1-9,0 0 10,0 0-1,0 0 1,0-3 0,0 0-1,0 1 3,0-3 4,0 0 11,0 2-12,-2 0 0,2 1 13,0 3 2,0-1-15,-2 1 0,2 0 10,0-1-11,-3 1-1,3 3-1,-1-3-1,1 0-1,0 3 0,0-3-2,0 2 1,0-2-9,0-2 9,0 0 0,0 4 1,-1-3 2,1-1 1,0 2-1,0-3 2,0 4 1,0 0-1,0 0-1,0 0 0,0 1 0,-3 0 0,3 2 0,-2-4-1,2 1 0,0 0-1,0 0 1,0-3 0,0 2-1,0 0-1,0-3 0,0 1 1,0 1 1,0 0-1,0 2 1,0 0 0,0 2 1,0-2 1,0 3 1,0 0 0,0 0 10,0 0-11,0 0 1,-2 0 9,2 0-10,0 0-2,-2 0 0,2 0-1,0 0 1,0 0-25,0 0-27,-4 3-65,4 1-94,-4-3-124,-3 1-265,4-2-637,-6 0-842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7:00.3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238 1343 3396,'0'-13'-16,"0"4"16,-3 0 0,3 2-3,-2-1-23,2 0 13,0 1-2,0 0-1,0-2-10,0 2 11,0-4 15,2 1 12,1-3-12,-2 3 0,2-6 0,-2 6 1,1-3-1,1 2-2,1 1 1,-3 1 1,2 3 0,-3-2 2,1 3 0,-1 1 1,3-1 10,-3 1 0,0-1 9,0 0 3,0-2-12,0-1-10,0-1 13,0-3-15,0 5 12,0-3 3,0 2 0,0 0-13,0 5 16,0-5-18,0 5 1,0 0 2,-3 0 8,2-1-12,1 1 3,-3 1 13,2-3-13,1 3-1,-3-2-2,2 1 0,1-1-16,-3 1-3,3 1-7,0-3 4,0 2-4,0-4-2,0 3 2,0-1-2,0-1 2,0-2 7,0 5 16,0-3-16,0 0 15,3-2 2,-2 5 1,2-3 0,-3 3 1,1-4-2,2 7 0,-3-4 2,1 2-2,2 1-17,-3 1 6,0-3 0,0 3-16,0 0-9,0 0 3,0 0 6,2 0-13,0 0-3,-2 0-6,5 0 41,-3 0 10,5 0 16,-1 0-14,1 0 1,-3 0-3,1 0 3,0 0 13,-1 4 3,5 0 10,-5 4 22,3 2 33,1 1 5,-1 4-38,2 0-28,1 3-7,-2 1-16,1 1-13,-7-3 10,5 2-13,-1 2 13,-5-18 2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5:31.06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7 1018 441,'2'-3'369,"0"0"-184,7 0-106,-3 2-11,6-2-6,1-1-16,1 4-17,1 0 20,5 0-4,-6 0-22,0 5 29,-4 0 91,1 2 56,-7-1 3,1 4 6,-1-3-40,-3 3-39,1-3-9,0 3 2,0 6-32,1-1-41,-3 3-24,0-1 7,0 4-28,0 0 8,0 2 1,0-1-13,0-3-11,0 2-2,0-4 13,0-4 11,0 1-7,0-1 41,-5-3 48,3 0 6,1-5-7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4.0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5 362,'0'-3'496,"0"2"-138,0-2-88,0 2-52,0 1-48,0-2-50,0 2-32,0 0-20,0 0-6,0 0 2,0 0 1,0 0-20,0 0-12,0 0-7,0 0-26,6 3 0,1 5 82,0 0-20,5 7-20,0-3-16,-2 4-10,-1-1 13,-1-1-7,-1-3 1,0 5 2,-3-6 4,1 4-6,-1 0 3,-1 1 9,0 0 16,1 3 10,0-1-25,-4-1-7,4 1-27,-4 1 11,2-1-10,1 0 16,-3-4-6,0 0 0,0 0 6,0 0-3,0 0-4,0 2-9,0 0 13,0-1 0,-5 2 0,2 0-13,2-1 9,-3 0-10,4 1 0,-4-3 1,4 2-2,-3-2 1,3-3-2,-2-1-3,2 2-10,-1 1 12,1-2-1,-3-1 0,3-1-1,-1 2 3,1 0 12,0-1 14,0-1 3,-3 1-4,1 1 1,2 1-14,0 1-12,-4-1 13,4 3 19,-3-4-19,2-1-13,1-1 1,-3 2 1,2-4 11,-2 3-11,0-1-1,3-2-1,-4 1-1,4 0-1,0-3-11,0 2 10,0-2-13,-3 1 3,3-1 11,0 1 0,0 0-1,0 0-1,0 0 3,0 1 1,0-2 0,0 3 2,0-2 0,0 0-2,0 1 2,0 1 0,0-1-2,0 3 0,0 0 0,0 0 26,0-3-24,0 4-2,0-3 1,0-2-2,0 2 2,0 1-1,0-4 0,0 1-1,3 1 1,-3 2 0,0-5-1,1 3-1,2 0 0,-3-2 0,0 0-1,0-1 0,0 1-1,2-2-11,-2-2 2,0 0-3,0 2-6,0-2-1,0 0-2,1 0-7,-1 0-3,3 0-4,1 0 30,-3 0 9,2 1 2,-1 0-1,0 2-1,0-1 0,1-2 0,-3 1 0,1 1 16,2-1-3,-3 2-11,0-2 11,1-1-1,-1 3-11,0-3-1,2 0 0,-2 0-1,0 0 0,3 0-15,-3 0 0,1 0-12,2 0-14,-2 0-9,2 0 22,1-3 29,1 2 0,-4-2 0,3 2 1,-1-1-1,0 1 0,0-1 2,1-2 21,0 1-22,0-3 1,1 3 14,-1-2-3,-1-2 0,0-1-10,1 1 29,-3 1-20,2-3 4,1 1 4,-2 1-4,0-2-16,3-2-4,-5 2 2,3 2-14,-1 2 3,3-3 10,-1 2 0,-3-1-10,2 3 11,1-4 2,1 0 13,-4 2 0,0-1 9,2-3 7,-1-1-4,0-2 1,-2 2-7,0-2-6,0 3 0,0-3-10,0 3 16,0 2-3,0-1 3,0 2-17,0-1-1,0 2 1,0-3 0,0 1-1,0-1 12,-4-1-11,1 0-1,2-3-1,0-1-19,-4 1 6,5-2 13,0 0-2,-3 4 1,2-3-2,1 5 3,0 1 0,0-1 13,-3 2 0,2-2 6,1 2 0,-3 0-17,2-3 20,1 5-21,-3-1-1,1-2-16,0 0 4,2 2 8,0 1-12,0 0 1,0-2 2,0 1 10,0 1-20,0 0-2,0-2 3,0 5 6,0-2 3,0-1 10,0 4-10,0-4 10,0 2 2,0-2 1,2 0 0,0 0 2,1-3 14,-2 2-5,2-2-11,1 2-12,-4 0-14,4-2 10,-4 2 15,5 4 1,-5 1-1,0 1 1,0 0 1,0 0 1,0 0 11,0 0-10,0 0 13,0 0-15,0 0 0,0 0 0,0 0 0,0 0 1,0 0-2,0 0-3,0 0 1,0 0-11,0 0-50,0 0-56,0 0-64,0 1-97,0 5-134,0 1-135,0-1-184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6.3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2 467,'0'0'665,"0"0"-225,0 0-137,0 0-118,0 0-55,0 0-20,0 0-6,0 0-1,0 0 0,1 0-9,2 0-7,-3 0-4,0 0 7,0 0-22,0 0-33,1 0-6,4 0 0,-1 0 6,4 0 105,1 7-44,-1-4-36,2 3-15,0-3-7,-2 1-16,5 0-9,-5 0-10,4 0 0,0 1-1,1-3 0,0 5-1,-1-4 1,2 2 0,1-2 24,-1 3 9,1 0 21,-1-3 1,0 4 25,-1 0 12,0-2-28,-2-1-22,0 3-22,-4-4-19,4 4 0,-2-4 13,-2 3-14,1-1-1,4-2 0,-4 3 12,-1-3-13,4 4 0,-2-1-13,1-2 12,-2 0 1,1 2-2,0-1 2,0-1 1,-3 0 1,-1 2 11,2-5-11,-3 3 1,1-2-3,-4-1 0,2-1-2,1 2-1,-2-2-1,2 1-8,0 1 12,0 1-1,5-2 2,-4-1-2,4 3 2,-1 0-1,1 1 0,-4 2 0,4-3 0,-4 1-2,2-2 1,-2-1 1,-3 2-1,5-3 0,-2 4 1,-1-4-1,2 0-1,-1 6 2,6-5 0,-2 3 0,1 0 0,2-3 2,-2 2-2,-1 1 0,1-2 0,-3-1-1,-2 2 0,-1-2-1,-2-1-1,1 0 1,-3 0 0,0 0 0,0 0 0,1 0-1,2 0-10,-2 3 10,4-3 3,2 2 3,-2 2 1,4-2-1,-1 3 9,1-3-12,-4 2-1,4 0-15,-1-2-2,-4-2 5,-1 1 10,0 3 1,1-4-11,-4 0 13,0 0 2,0 0 2,0 0 11,0 0-2,0 0 6,0 0-1,0 0 1,0 0 0,0 0-4,0 0-15,0 0-28,0 0-50,0 0-35,0 0-60,-3-1-77,2-2-193,-2 0-379,0-1-781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7.5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-4-1 709,'-2'0'602,"2"0"-107,0 0-153,0 0-122,0 0-39,0 0-33,0 0-35,0 0-33,0 0-15,4 0-1,3 0 58,3 0-11,-2 0-40,3 5-21,5-1-21,-2-1-13,3 0 9,-2 1 4,5 0-13,-5-2 0,2 1 0,0 1 15,-3-3 4,0 3-13,-1 0 10,0-3-7,-4 5 20,4-5-8,-4 3 1,0 0-3,0-3-10,-1 2-23,-1 1 10,2-4-12,-1 0 0,3 2-1,-4-1-1,5 2-1,-2-2 2,2 2-1,1-3 0,1 1-1,-1-1 0,-4 0 0,0 0 3,-1 1 16,-2-1 15,0 3 4,-4-3 5,3 1-2,-1-1 0,0 1-17,2-1 5,-1 0-14,2 0-10,2 0-2,-4 3 2,4-2-1,-1 2 2,1-3-2,-2 1 1,1-1-2,1 1 4,-4-1-2,2 3-1,-5-2-1,1-1 1,-3 0 0,1 0-1,-1 0 1,0 0 0,3 0-1,-3 0-2,0 0-17,0 0 17,1 0 2,2 3 12,-2-3-10,2 1-1,-3-1-1,2 0 0,0 0-1,-2 0 1,0 0 0,0 0 1,0 0 2,0 0 12,0 0 1,0 0 6,0 0-1,0 0 11,0 0-32,0 0-83,0 0-71,0 0-110,0 0-132,0 0-336,0-1-659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5.4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5 760,'0'0'720,"0"0"-323,0 0-182,0 3-79,-2 2-26,2 4-65,0 3-45,-2 2-3,2 3-20,0 2 23,0 2 16,0-2 43,0 4 44,0 0 10,2 3 0,-2-2-17,0 2 4,2 0 2,-2 4-15,2-2-17,-2 3-3,0 2-32,2 0-31,-1 0-3,1 0 2,2 4-3,-4-3 0,4-3-2,-4-5 1,2-2 0,0-1-2,-2-3 1,2-4 2,0 0 1,-2 0 1,0-5 0,0 5 10,0-2 4,0 1-13,0-2 0,-2 1 13,0 3-12,-2-7 8,2 4-12,0-4-12,-2 0-1,2 3-13,1-3 1,-1 3 3,2-1-4,-2 1-3,2-3 13,0 3 15,0-3-2,0-1-22,0-1-1,0-5 10,0 4 16,0-6 3,0 3 16,0-3 7,0 0 6,0 4 9,0-4-12,-2 1 3,2-1-3,-2 6-13,0-6-13,2 0 9,0 0-9,0 2 9,0-3-10,0 1 11,0-1-11,0 0-1,0 0-1,0 0-3,0 0-29,0 0-25,0 0-7,0-1 10,0-3 9,0 3-12,0 1-39,0-4-55,0 0-78,0-3-162,0-2-230,0-8-428,6 1 475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1 553 741,'-2'0'613,"2"0"-207,0 0-187,0-1-125,0 0-64,0-1-30,0-2-45,0 2-62,6-6-24,2-1 69,5-5 23,5-2 39,0-3-16,9-5 16,0-3 50,5-1 68,2-4-66,1 5 32,2-3-22,-1 0-7,0 1 45,-1-1-19,0 2-55,0-3 26,0 2 13,-1 1-65,0 4 3,-7 1-3,-3 4 0,-5 7 16,-5 1-16,-5 5-13,-3 3 11,-4 3 2,-2 0 16,0 0-16,0 0-32,0 6-62,-2-3 58,-3 5-25,1-1-10,0 5-75,-2 2-92,2-1-182,-2 1 39,2-2-72,-3 4-43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46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-1 850 380,'0'0'607,"0"0"-194,0 0-188,0 0-92,0-3-39,0-3-94,1 0-54,6-7 9,7-2 9,0-7 36,12-7 88,2-4-9,7-9 28,8-4 32,2-6-61,4 0-29,5-1-26,-1-2 19,2 2 16,0 0-10,-6 7-12,0 6 19,-9 2-26,-4 9-29,-4 5-1,-3 2-1,-6 3-1,-1 4 3,-1-2 4,-2 3 15,-1 3-19,-1-2-2,1 4-11,-5 0-113,-4 8-49,-3-1-9,-3 2-110,-3 0-70,0 7-66,-4 5 313,-8 3-118,-2 3-251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8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0 848 158,'7'-8'212,"-2"1"198,8-9-162,1-1-7,3-5 0,5-6-46,5-4-28,4-2-34,5-7-49,4 0-19,5-7-29,7-1-34,1-4-2,2-1 16,5-1-16,2-1 0,-2 4-8,-1 2 4,-6 4 8,-5 5-4,-9 7 2,-11 8 1,-7 7 0,-11 10 1,-3 1 31,-7 7-10,0 1-25,0 0-42,0 3-120,0 4-67,-8 6 5,-3 4-85,-3 2-36,-5 10-99,-3 4-73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8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-7-12 179,'-3'0'1381,"3"0"-864,0 0-238,0 0-127,0 0-107,17 13-22,3 7-1,7 10 24,7 6-21,5-3-5,8 1-5,-2 4-15,-6-10-3,3 0-104,-1-7-67,-4 0-66,-1 0-98,-3-9-92,-10-1 23,-1-4-157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13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-9 903 180,'10'-15'284,"2"-11"163,7 1-134,2-9-24,5-5-16,7-1-47,3-6-64,6 1-7,3-2-42,5-1-42,-1 3-9,6-1-36,1-1-26,5 0 0,0-1 38,1 2-38,1-2 0,-5 4-164,-3 4-43,-7 3 25,-8 7-35,-6 6-22,-11 7 21,-11 5-71,-6 11-86,-6 1-3,0 1 162,-6 15 125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4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7 843 303,'-8'11'701,"1"-7"-447,5-1-217,2-3-37,0 0 0,0-4 108,5-6-21,7-2-44,2-5 19,5-6 71,6-9 82,3-2-4,4-7-36,6-3-65,2-2-19,4 0-11,1-3-15,6 3-10,4-2-39,4-1-16,-1 5-12,1-2 12,2-1 19,-3 5-19,-5 0-158,0 3-94,-8 8-69,-5 6-141,-9 8 0,-13 8-128,-10 8 82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6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0 693 1202,'0'0'520,"0"0"-520,0 0-91,0-1-6,0-6 97,7 2 42,4-6 111,6-5-20,2-3-15,4-5 28,7-8-32,5-1-27,3-1-9,8-6-10,8-5-14,3-1-51,4-2-3,3 0 0,2-2 3,-5 3-3,-1 3-84,-9 4-152,-1 5-158,-12 5-114,-4 7-91,-11 8-109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9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-22 721 1420,'0'-4'560,"0"-6"-560,8-7-97,5-5 97,7-3 91,5-7 77,6-4-57,4-3 18,3-5-26,8-1-22,-1 3-39,4-3-10,1 3-9,0 2-10,1 1 3,0 0-15,-2 6 1,-1 0 21,-5 3-23,-7 3-132,0 4-62,-5 5-72,-7 6-86,-6 5-136,-3 3-209,-10 4 108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1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0 551 1849,'0'0'429,"0"-9"-429,9-4-119,1-1 86,6-4 33,8-2 120,6-7-49,7-5-19,3-3-36,7 1-16,2-3 3,2-1 17,1 1-1,1 2-18,1-5-1,-2 6-68,-1-2-126,-5 4 16,-5 3-203,-10 9-189,-9 6-249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3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-8 460 1544,'0'0'589,"0"-4"-372,0-1-217,7-2 0,3-6 31,4 0 37,8-8-33,8-6-20,10-5-15,8-2 0,7-5 2,2-2-2,5 1-21,0 1-137,-9 5-76,-3 1-33,-7 6 26,-12 8 20,-8 4-72,-9 7-264,-9 4 48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5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1 373 1127,'-9'10'712,"5"-6"-399,0-4-255,4 0-58,0 0 75,0 0 45,1 0-27,11-8-2,6-5 2,4-6-28,9-5-11,5-7-51,3-4 13,4 2-16,-3-2-42,4-3-61,-3 5 3,1 3-52,-7 2 3,-7 5-71,-6 5-103,-5 8-113,-9 5-101,-8 5-89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7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23 194 809,'-13'13'716,"5"-9"-312,2 4-173,6-8-37,0 0-26,0 0-42,0 0-26,0 0-10,0 0-13,0 0-26,6-8-27,2 2-22,5-5 9,5-5 11,5 0-3,-1-3-19,5-4-63,0 3-43,1-3-67,-3 1-21,1 5-39,-6 4-123,-3 3-150,-5 6-73,-6 4-93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8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49 134 565,'-15'22'672,"1"-3"-399,6-5-75,-1-5 31,5-1 17,1-7-71,3 0-116,0-1-58,0 0-1,0 0-1,0 0-29,7 0 30,2-5 98,5-2 64,2-4-62,7-1-84,-1-6-16,5-4-123,0 0 4,0-4-62,1 3-104,-1 3-80,-2 2-130,-3 4-101,-5 4-3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0.1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96 2 791,'-14'17'642,"-1"0"-362,4 1-189,-2 3-6,1-5 26,2 3 28,2-4 13,3-3-6,1-2-74,1-7-72,3-3-64,0 0 2,0 0 46,3-3 16,7-8 0,3-3 120,3-1-37,-2-3-83,3-2 0,-3 3-9,0 4-14,-4 2-12,1 2-7,-3 0 26,-1 5-14,-3 0-28,-1 4-32,-1 0 70,-2 0 20,0 0 52,0 0 3,0 0 13,0 0-16,0 0-1,0 0-18,0 4-33,0-4-16,-2 3-38,-2-2-82,0 5-146,0-3-232,-2 3-252,2 0-23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0-3 71,'8'0'665,"1"0"-277,2 6-141,6 8-74,8 3-27,-6 3-55,9 1-66,0-2-24,3-5 14,5 1-15,-3-6-78,-2 2-179,0-3-202,-3-8-150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0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49 275 705,'-14'0'538,"1"0"-268,3 0 68,0 0-15,6 0-61,1 0-75,3 0-71,0 0-61,0 0 13,3-1-68,1-1-84,3-6-29,5 2 100,0-6 13,7-1 23,0-2 6,4 0-3,1-2 19,-2 4-4,5-3-8,-3 2-20,1-2-10,2 0-3,1 2-29,2 1-39,-3-3-22,4 2-136,-7-2-46,1 3-86,-5 3-126,-3 1-93,-5 5-85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3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-1 412 876,'-5'0'489,"4"0"-122,1 0-83,0 0-54,0-2-36,0-3-126,6-4-55,5 0-13,3-7 29,4-2 16,5-8 7,2-2-10,3-1-36,3-1-6,4-3-1,4 1-28,0 0 13,5 3 16,-1 1-26,-2 2-151,-2 6-137,-4 0-181,-8 7-133,-9 7-24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5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17 332 157,'-13'8'1069,"7"-3"-620,2-2-159,4-3-99,0 0-84,0 0-42,0 0-20,0-3-9,6-2-36,2-3 26,6 1-26,3-9 19,7-1 23,2-6 10,6-4-39,2-1-10,2 0 7,5-3-10,2 1-12,0 1-66,-1-2-168,-3 5-196,-4 3-231,-8 4-404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7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-9 483 818,'-5'1'717,"3"-1"-297,2 0-235,0-1-58,4-8-127,7-5 0,0-6 37,9-2 28,7-6 32,-1-4-3,5-4-14,6 1-80,6-3 17,2-2-17,4 1-22,3 3 6,1 0-146,-6 0-203,0 3-283,-7 5-538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0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23 371 362,'-15'11'1064,"5"-3"-591,9-6-158,-2-2-111,3 0-66,0 0 27,0-2-120,3-6-43,7-2 11,-1-3-13,5-4 13,6-2 48,3-5-19,1-3-42,5 0-10,6-3-19,6-4-22,4-1 49,3-3-130,1 5-188,-7 1-168,-4 4-247,-7 11-334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2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34 323 250,'-14'11'1368,"1"-3"-837,6-2-182,3-2-97,1-4-98,3 0-154,0 0-6,0 0-39,7-6 42,3-1 0,7-3 3,5-6 22,5-7-6,4-3 12,5 0-28,3-4-23,3 0 1,5-3-136,-2 3-81,-3-2-159,0 0-80,-10 6-154,-7 5-141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4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17 291 1152,'-10'10'654,"2"-7"-157,4-1-99,4-2-135,0 0-118,0 0-37,0 0-53,1-3-55,6-3-61,5-4 60,3-4 1,8-4 3,3-2 26,6-3-27,4-6 0,4 2-2,3-2-52,-2 0-185,-1-1-124,-3 6-160,-6 1-175,-5 5-346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6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6 295 402,'-8'6'1141,"4"-5"-591,1-1-155,3 0-182,0 0-81,3-5-103,5-3-29,5-4-26,1-3-10,9-8-5,1 0 41,5-4-2,4 1-14,5-2-32,-3-3-107,2 3-123,-2 0-203,-4 4-141,-3 1-199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8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12 181 867,'-10'7'697,"6"-1"-195,0-5-175,4 2-156,0-3-93,0 0-46,0 0-32,0 0 0,0-3 51,8-4-51,1-2 0,2-1 7,6-7-4,4-2 0,-2-2-3,4 0-100,1 0-48,0 0-62,-4 4-85,-3 4-67,-3-1-48,-5 10 25,-4 1 69,-2 3 6,-3 0 108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1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94 367,'-1'2'454,"-2"-2"-86,3 0-85,-2 0-91,2 0-65,0-3-16,0-3-111,0-1-13,0-1-20,0 2-3,0-3 3,0-1 7,5 2 4,0-2 18,2 1-35,-3 3-19,1-1-14,-4 4 17,0 1 16,2 1 6,-3 1 14,0 0-14,0 0 1,0 0-4,0 6 20,0 3 16,-3 6 169,1 1-68,-5 6-56,1-2-28,-1 0-4,3-2-13,1-4-134,3-4-123,0-6-16,0-3-11,6-1-189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2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-7-8 1017,'0'-3'1086,"0"3"-674,0 0-219,0 0-193,2 8-19,15 1 19,3 10 37,5 0-37,2 0-45,-1 1-68,-1-3-58,0-1 6,3-10-46,-9 7-4,6-10-81,-5 2-144,-4-5-104,1 0 18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6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-2 131 358,'0'-8'668,"2"-1"-284,5-2-250,1-2-134,3-2 0,5 1-30,2-3-116,-1 1-167,1 0-84,-4 3-99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8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0 683,'-7'3'713,"0"4"-313,-4 1-165,0 7-60,-6-4-23,3 4-35,1-1-20,1-3 28,3-3-2,4-2-30,0-5-29,5-1-48,0 0-16,0 0-32,0 0-22,0 0-101,0-3-96,5-5 27,0 1 40,4-4-175,-1 0-200,-4 2-473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3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2 58,'0'5'560,"-4"-1"-204,4 2-151,-4 3-45,4 4-56,0 0-39,0-2-23,0 4 10,4-1 33,0 0-30,5-1 7,-4 1 20,4-4 2,-1 4-48,2-4-35,3 3 25,-4-3-13,4 1 20,0 3-7,-4-4-10,5 3-16,-1-3-3,2-1-16,-3 0 19,1-1 1,1-1 1,-6-3-2,2-1 4,-1-2-4,-1-1-9,-2 0 9,1 0 1,-5 0-1,5 0-32,-2 0-92,0 0-114,2 0-156,-3 0-98,-2-1-189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8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7-3 216,'-4'0'1300,"1"0"-804,1 0-205,2 4-165,0 2-126,0 4-19,0 4 3,0 1 14,5 6 1,4 0 0,0 0-22,4-1 21,1-4 0,-2 2-21,2-4 23,-1 0 42,1-5 10,-1 1 25,1-3-6,-1 2-3,1-2-23,3 0-19,-2-3-25,0 2 2,5 0-1,-6 0 2,0-2 12,-1 2-3,0-5-13,-2 0-65,0-1-135,2 0-98,1 0-134,-1-1-174,-4-6-212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3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1078,'-1'0'563,"1"0"-208,-3 0-108,2 0-79,1 4-81,0 2-61,0 4 0,0 3-26,4 2 68,2 6 9,2-4 26,0 1-29,-1 0-6,6-4 9,0 1-7,-1-1-12,2-1-26,3 0-29,2-2 19,-1 2-22,3-2-16,6 2 14,-1-2 2,1-1-2,4 2-100,-4-3-116,-1-1-124,1-6-150,-9 0-156,-1 1-46,-3-3 9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6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2 524,'0'0'1068,"0"0"-612,0 0-190,0 0-85,0 0-39,0 0-45,0 6-62,4 1-9,5 4 80,5 5-26,0 4-9,3-1-13,6 4-20,-2-1-36,2-2 1,-1-1-1,1-2-1,-2-2-1,2-1-3,0-4-61,-1 1-54,1-6-98,2 1-64,-5-6-109,4 0-275,-6 0-339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8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-9-3 179,'-1'0'1381,"1"0"-864,0 0-238,0 0-127,0 0-107,8 6-22,2 4-1,4 5 24,3 4-21,3-3-5,4 2-5,-1 1-15,-3-5-3,1 0-104,1-4-67,-4 1-66,0 0-98,-1-5-92,-6 0 23,1-3-157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71,'4'0'665,"1"0"-277,0 3-141,4 4-74,4 1-27,-3 2-55,4 1-66,0-1-24,1-4 14,4 2-15,-2-3-78,-2 0-179,1-1-202,-2-4-150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2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-4-3 1017,'0'-1'1086,"0"1"-674,0 0-219,0 0-193,2 3-19,6 2 19,2 4 37,2 0-37,2 0-45,-2 0-68,0 0-58,1-2 6,1-4-46,-5 3-4,4-5-81,-4 2-144,-1-3-104,1 0 18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40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3-3 2049,'0'0'670,"4"0"-358,-2 0-200,5 0-77,-3 4 10,6 1-20,-2 0-25,1 0-74,-2 0-80,1-1-132,-1-2-134,-3 0-243,-2 0-474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40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1-1 2049,'0'0'670,"9"0"-358,-6 0-200,10 0-77,-4 8 10,10 2-20,-2-1-25,0 2-74,-3-2-80,2-2-132,-2-3-134,-5 1-243,-7-2-474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0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0 335 1241,'0'0'377,"0"0"-344,0 0-33,0 2-117,6-2 117,9 0 194,4 0-34,0-7 45,11-3-98,2-4-1,6-1-50,3-3-14,4-4 3,3-1 13,-3 1-16,3-1-13,-7-1-10,2 2-15,-3 3 9,0-3-13,-6 5-2,4-2-78,-3 2-79,-4 4-64,0 1-70,-9 3-58,-3 4-92,-7 4-98,-9 1 19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3 283 849,'-4'6'417,"0"-4"-359,4-1-58,0 2-43,0-2 43,0-1 55,0 0-25,4 0 45,0 0 100,4 0 56,7-5 27,-1-4-25,8-5-78,5 1-78,4-7-51,4 1-26,6-4-1,2-2 1,2-2 0,5-2 0,-3 5 1,0 2 18,-1 2-19,-5 2-216,-5 4-127,-6 5-240,-11 4-405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5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-3 419 1790,'-1'4'316,"1"-4"-258,0 0-58,0 0 0,0 0 64,1-4 17,9-4 32,7-4 6,8-5-96,6-6-4,6 0-19,7-7-14,1 0 12,5 0-9,2-2 11,2 0 20,-2 3-17,-1 1-2,-1 3 31,-2-1-32,-5 6 0,-6 2-193,-4 3-96,-6 7-88,-8 5-225,-12 3-463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7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7 416 1424,'-8'8'332,"3"-6"-162,5-2-144,0 0 10,0 0 19,10-6 10,7-5 64,5-5-12,11-5 6,9-7-59,3-2-32,6-3-32,5-2 0,-1 2 9,1-1-9,2 1-21,-5 3 21,-7 4 0,1 1-98,-9 7-184,-5 2-10,-10 6-216,-6 4-508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9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38 313 1374,'-22'15'417,"6"-5"-173,9-2-49,3-7 77,4-1-27,0 0-100,0 0-145,4 0-18,3-7 18,10-2 0,8-8 97,6-5-27,7-5-38,8-5-11,4-2-21,-1 2-13,0 1-10,3 3 21,-3 2-20,-4 6 20,0-2 1,-6 5-76,-6 4-126,-7 6-68,-9 0-59,-7 7-132,-7 0-137,-3 10-398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70 246 1431,'-24'23'341,"1"-8"-174,6-3-34,8-1 45,2-9 68,5 3-42,2-4-111,0-1-87,0 0-6,0 0-35,10-6 35,4-1 92,7-4 46,9-7 16,2-5-84,7-1-69,6-2-1,4-4-57,4-2-55,1 3-26,3-2-107,-8 6-68,-3 2-118,-8 8-296,-11 3-307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3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27 211 1533,'-17'13'318,"9"-6"-138,3-1-96,5-5 49,0-1 71,0 0-78,0 0-78,0 0-2,7-1-1,0-5 13,9-4 48,6-4-7,7-4-47,4-5-33,4-1-19,3-2-16,-1 0-32,-2 2-77,-2 2-88,-4 6-13,-4 2-75,-12 6-152,-2 4-123,-6 4-157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5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18 181 182,'-13'13'1426,"5"-10"-1026,5 3-182,3-5-47,0-1 62,0 0 5,0 0-94,0 0-86,3-3-32,1-3-26,6-2-26,3-1 26,5-6 29,7-3-28,-1-3-1,6 2-67,-1-2-91,0 2-93,2 2-78,-4 1-156,-4 1-94,-5 5-455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6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81 1462,'-8'5'677,"3"-2"-395,5-3-198,0 0 3,0 0 113,0 0 9,0 0-62,0 0-131,2 0-16,2-2-83,3-4-81,3-2 102,2-1 62,4-2 0,0-1-95,1 1-128,-3 2-65,-1 3-68,-1-1-88,-5 5-93,4-3-158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48.6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705 3763 761,'-5'4'405,"3"0"-177,-4-4-101,6 0 3,-3 0 40,1 0-14,2 0-56,-6 0-9,6 0 0,-5 0 0,0-4-7,-1 0 4,-5-4-30,-2 3 49,2-4-4,-3 0-10,-6-4-10,5-2 7,-7 0-7,-2-6-28,3 2-20,-1-4 8,2 1-8,-6-3 0,2-4-32,6-6 0,-6-3 22,1-5-25,-3-9 12,2 5-11,0-9 14,-1-1-12,-1 3 26,3 4-16,1 2 6,2 5 0,1 1-18,3 3 11,0 2 1,-1-2-10,6 0 13,2 1-13,-6-1-2,4 1 3,4 1-1,2-4 13,-3-1-16,3-2-3,-1 1-19,3-5 21,1 4-1,-2-3 0,4 5 1,0 2 1,0 4 16,0 0 0,0 3-13,0 0-1,0 1 14,0 2-4,0-1 1,0-3-10,0 2 13,0-3-13,0-3 19,0 0-9,0-2-13,0 6 0,0-6-1,4 7-2,1-5 0,1 6-12,1 0 15,0 3 0,3 2 1,-3-3-1,2 5-2,2-2-11,-4 0 13,1-1 16,3-3-14,0-1 0,-1-2 0,1 0-2,2-5-14,-2 5 14,2-4 0,0 3 0,1 0-4,-1 2-8,0 3 12,1 0-1,-1 0-12,0 4 10,-2 4 1,4 1 2,-3 0 0,-1 1 0,2 2-13,-2-4 12,2 8-1,-2-5 0,2 1 1,3-4 0,0 2-1,3-7 1,4-2-1,5-1-1,-1-5 0,2 2-16,1-6 16,-1 8 0,-4 4-29,-3 1 0,0 6 20,-5 5 8,-5-2-21,1 4 22,-2 4-9,2-3 12,-2-2 2,9 2 0,-5-6-2,5 6-12,-2-5-4,0 4 13,6-5 3,0 5 0,1-6 12,1 1-12,1 1-43,-1 3-14,1-3 21,-3 5 7,3-1 16,-3 3-3,3-2 14,-1-2-14,3 0 16,0 1-16,4-3 14,-4 2-18,-1 1 1,-3 2 7,-1-5 8,-2 7 1,-6-1 3,-3 4 10,-4-2-9,-3 7 15,-1 1-16,-3 0 1,-2-4 1,0 4-2,0 0-1,0 0 1,0 0 1,0 0 12,2 0-10,-2 0 0,0 0 16,0 0-3,0 0-3,0 0 3,0 0-6,0 0-10,0 0-106,0 0-41,0 4-117,0 1-166,-2 5-122,-9 5-208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46.39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1596 1629 27,'-28'0'320,"-5"0"-301,-3 0 258,-3 0-107,-3 0-30,-3 0 39,1 1 4,-1-1-14,-8 0-71,9 7-14,-9-7 14,0 0-11,0 0 41,3 0-18,0 0-22,2 0 16,-5 0-1,0-7-51,-5-2 29,2 4-36,-5-11-16,2 1-13,1 2 26,5 1-13,-9-10 0,4 3 0,2 0-27,3-7 46,3 4-35,8-7-13,12 1 49,-4 3-11,17 5-12,6 1 9,-3 5-11,12 0-24,2 3-45,0-2-3,0 5-26,0-6-10,16-6 3,9-5 26,3 5 7,8-10 32,15-3-13,-4 2 28,12-4-6,5 4-6,5-2 10,9 3-10,3 0 11,14-1-8,-6 9 10,9-6 17,-1 8-17,-2-6-2,2 3 0,-5-4 2,3-1 23,0 0-20,-6-5-3,0 6-1,6 4-1,-12-5 4,4 7 11,-1-4-13,-8 8-16,3-3 13,-3 2-10,-5 1 13,5 3 0,-9 0-2,-2 1 4,0 2 7,-11-3-8,2 3 2,-5-4 29,8 1-16,-5-2-16,6 0-13,4 2 13,-4-5 1,-1 2 2,-2 3-1,-1 0 20,3 1-22,-8 1-10,-5 3 8,-1 4-20,-11-8 21,-5 10 1,0 0-4,-12-3-2,-2-1 6,-1 6 23,1-5-4,3-1-3,-4 0 10,7-4-10,7-2 0,-7 1-14,7 2-2,1-2-13,2-4-9,1 7 21,-6-4-1,0-1 2,-3 12-20,-6-6 4,-2 5 13,-3 3-20,-6-1-3,-8 1 7,3 0 16,-3 0 3,3-5 0,2 5 3,-2-3 13,3-2 16,2 2-3,3 3-12,3-3 2,-11-2-3,8 5-15,-3-1 12,1-6-13,-1 7-3,-2 0 2,2 0 1,-8 0 26,8 0-7,-8 0 4,0-1-7,3 1-14,0 0 1,3 0 16,2 0 17,9 0-7,-9-3-16,6 3-13,8-2 3,-11 2-2,3 0-1,0 0 0,0 0-3,-3-6 3,3 6 2,-3 0 0,1 0 0,1 0-2,-1 0 0,-1 0 0,3 6 1,2-1-1,1-4 3,-3 12 23,8-2-13,3 1 19,-2 4 5,2-3-37,0 4-13,0-1 13,-3-2-3,3 1 2,0 1-1,9-2 2,-6 2 4,5 1-4,-5-4 2,8 2 0,-2-2-2,5-1 1,3 4-1,8 1 12,-3-4-11,12 6 17,-7-5 5,10 3-23,-6 2-29,5-5 26,-8 1 1,0 3-10,-3 0 12,-6-5 2,1 4 14,-9-1-16,-2-4 1,2 3-1,-5 3 13,8-10-1,-12 6-12,10-1 2,-4 6 0,3-2 1,6 5-3,3-3-3,-6 1 3,5-6 19,1 5-19,2-2 0,-2 0 0,2-4 12,-2-1-11,-1-5-1,-2 5 0,0-7-3,3 9-10,-9-8 12,3 7-2,8-1 3,-11-2 0,9 1 22,-9 3-11,6-2-11,-6 4-33,3 1 13,0-4 20,-2 6 0,-7-5-2,9-7 2,-3 9 15,1-6 1,4-3-15,-4 6-1,2-5-19,0 3 3,5 1 3,1 1 13,-1-4 22,-5 4-22,9 5-12,-4 0 12,-7-4 0,-1 5-1,6-7 1,-6 4-2,-5-4 5,8-5-3,-3 5 2,8 2 1,-5-9-2,11 4 25,3-1-23,6-5-1,-6 2 17,3-2-19,2 2-11,-5-5 8,-6 1 1,4 7-11,-12-3-15,2 3 2,1 0 10,-6 3 15,-5-5-9,8 6 10,-3 1 1,-8-5 1,6 4-1,2-4 3,-3 3-2,4-6 11,-1 3-1,3-7 21,3 5-30,-1-6-1,-2 7-2,3-1 0,0-4-3,-3 10 2,3-6-12,0 7 12,-6-4 0,8 2-2,-5 2-18,6-1 21,2-5 19,6 7 10,0-2-16,9-6-11,-7 5 17,7-1-15,-7-2-1,4 3-2,-6-5 0,-6 2 0,1 3 1,-9-3-1,2-2 1,-4 9-1,-1-4 1,0 4-1,3-11 1,-11 10 0,3-9 14,8 8-16,-12-12 0,1 2 0,6 5 3,-6 0 10,5-6-13,3 8 0,0-8 1,6 11 1,-3-7-2,3 6-2,3-7-1,-4 4-10,-4-1 13,-1 3-2,0-3 2,-2-2 2,2 1 11,-3-1-11,-2 0 1,2-4-1,1-2 1,-1 3-1,3-2 0,3 6 1,3-7-2,0 1-1,3 6 0,-9-1 0,0-3-1,6 2 0,-6 6 1,-2-7 0,2-1 16,-8 4-3,5 1-10,-11-8-1,1 7 0,-4-7 0,-8 4 14,-2-4-15,-4 0 0,4 1 0,-9-1-1,2 0 2,-2 0-2,6 0 0,-6 0-4,0 0-12,0 5 13,8-5-6,-5 8 9,5-8 12,1 6 1,-1-6-10,1 6 13,-1 2-16,-8-5-51,8-1-45,-8 6-61,0-2-79,0-6-178,-16 0-217,-21 0-745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0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0 653 1241,'0'0'377,"0"0"-344,0 0-33,0 5-117,11-5 117,20 0 194,5 0-34,3-14 45,20-7-98,5-7-1,11-2-50,6-6-14,8-6 3,6-4 13,-6 3-16,6-3-13,-12 1-10,1-1-15,-3 9 9,-3-7-13,-11 11-2,8-5-78,-5 5-79,-9 7-64,0 2-70,-16 7-58,-9 6-92,-11 9-98,-19 2 19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0.2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-3 813 545,'0'0'545,"0"0"-219,0 0-147,0 0-9,0-3 8,0-2-48,0 2-130,6-9 23,1 1 39,4-7 38,9-3 0,-2-2-9,6 0 4,0 0-31,0-6-3,5 5 14,0-4-8,2 3-44,-5 0-1,3 2 1,4 0 38,-2 1-10,2 0-9,1 0-20,6-2-22,1-2 1,1 4 14,1-3-5,1 3-10,6-4 0,-3 4 0,4 1 57,2-1-57,0 2-11,-2 3 11,6-1 0,-4 0 16,5 4-16,-3-2 0,0 0 0,-4 4 3,5 0 10,-8-3-13,3 3-3,-5 4 3,-4 2-2,-2-1 2,-2 3 0,-7-2 4,2 4-1,-4 1 16,0 1 3,-1 0 20,1 0-6,0 0-23,2 1-11,8 2 14,-3 3 3,10-3 5,3 1-23,4 1-1,5-5 1,6 0-1,0 0 0,6 0 0,-7-7-3,5 2 3,-6-4-19,-9 4 18,-6-1-2,-1 4 3,-4 2 3,2 0 23,-8 0-4,5 0-9,-9 0-10,-1 4 22,-1 4 17,-5 1 34,-1-3 25,0 1-47,-2 2-32,-2-6-22,2 7 0,-4-2 0,6-4 0,-2 3 0,-4-2-1,4 1 1,-4 1 1,-2-3-1,3 5 0,-3-2 0,2-1 1,2 6 1,0-2 0,2 3 11,0 2-1,2-1-12,-2-5-1,4 4-18,-3 3 7,5-5 10,-5-3 0,1 2 2,0-1 0,1 1 0,-1-2 1,-4 1 1,0 4 1,0-5-3,0 3-1,1 0 1,0 3 0,1-1-1,-3 4 1,-3-4 0,0 3 3,-3-2 0,-5-1 0,2-2 0,-4-2 10,1-1-13,-1-4-1,-3 0-2,-3-4-10,2 4 10,-2-4-16,0 0 16,0 0 0,0 1 1,0-1 2,0 0 0,0 0 3,0 0 13,0 0-4,0 0 4,0 0 2,0 0-18,0 0-25,0 0-13,0 0-19,-2 0-57,-3 0-86,-6 0-128,-5 0-223,-3-1-199,-4-7-536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4.04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0 537,'0'1'418,"0"2"-69,0-1-196,0-2-78,0 5 9,0-3-21,0 2-50,0 4 10,4 5 71,5 3 33,-1 4-7,2 1-36,1 4-3,0 1 0,2 4-42,4-1 13,-5 2 3,5-1-9,-3 2 6,-3 3-7,1-5-6,-1 2-7,0 1 16,0 1 23,2-1-7,-2 3-41,2 1 9,1 2-3,-3-4 0,2 7-16,0-3-3,-2-1-10,2 0 0,-2 4 4,-1-6-1,0 2 26,-1-4-29,0-1 0,-2-2 24,3-3-11,-2-4 3,-1 1-13,-2 0 17,1 0-1,-1-2 10,4-1-7,-7-1-21,4-2 21,-6-1-3,2-2 10,1-1-3,-3-2-9,0 3-1,2-3 3,-2 0-3,0 4-15,0 0 1,0 2 1,0-3-3,6 6-15,-6-2 15,0 6 0,3-5 0,-3 3 19,2 1 26,-2-1-45,0 0-18,0-2-4,4-1 22,-3 0-1,3-6 1,-4 3 0,0 1-1,2-6 1,-2 0 2,2 0-2,-2 0-2,3-5-11,-3 1-3,2 3 3,2-1 10,-2 5 0,1-2 3,-1 4-1,4 4 2,-6 0 30,3 2-7,3-1-24,-6-3 0,2 2 2,-2-4 17,0 2-19,0-6 2,0 4 21,0-1-4,0 2-18,0 0-1,0 3 2,0-1 20,0 6 7,0-3-7,0 5 3,0-3 10,-2 1 0,-2 2 3,-1 0-16,3 1-20,-2 0 0,2-4 0,-1 5-1,1-1 1,2 2-2,0 0-2,0-3-11,-4 4 13,4-2 0,0-1 3,0-4 16,0 4-6,-2-3-10,2-3 0,0 5 0,0-4 13,-3 2-14,3 0-1,-2-2 2,2 4-1,0-8 1,-2 2-3,2-5 0,0 1 0,0-6-4,0-2-8,0 1 11,0-4 0,0 2-1,0-5-1,0 3 0,0-1 1,0-2 2,0-2 1,0 4 0,0-6 1,0 1-2,0-2-1,0 0-27,0 0-42,0 0-31,0 0-20,0 0-17,0-3-41,0-4-85,0 2-13,0-7 1,0-6-208,0-5-164,2-8-365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5.19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-5 461 344,'-4'0'335,"4"0"-11,0 0-155,0 0-77,0 0-1,0 0-43,0 0-48,0 0-36,0 0 3,6 0 33,5-5 72,2-4 136,3 1-35,8-5-13,3-1-34,2-2-6,4 0-10,-2-3-9,4 6-7,0-6 0,3 3-17,-1 1 4,-3 2-10,5-4-13,-3 4-23,2-4-16,3 0 26,1 4 3,3-4 10,3-2-16,5 1-30,-2-1 27,5 3-17,1 1-22,1 4-17,1-1 15,3 1-10,-2 4 12,8-2 16,-3 0-16,-1 2-1,4-2-36,-10 1 37,4 0 0,-9 3 1,0-1 0,-4 4 0,-1 1 0,-6 1 12,2 0 0,-2 0 12,-2 0-25,6 1 0,-3 2-13,-1 6 12,4-3 0,-4-3-1,7 5 0,-1-3-11,3 4 13,2-6 0,3 2-2,3 0 0,-1 2-11,1-3 13,3 4-1,-4-3 1,1 1 0,3 1 0,-9-1 0,3 0 0,-5 5 0,-1-4 24,-7 1-21,-2 0-3,-7 1-3,-3 0-1,-7 3 4,-2-4 1,-4 4 60,-1-1-5,-5 1 26,3-3-21,-8 4-29,4-4-17,-3-2-11,-3-2-1,1-2-3,-3 3 0,-1-5-1,-2-1 0,0 0 1,0 0-1,0 0-14,0 0-42,0 0-29,0 0-69,-7-1-72,-4-7-134,-6 3-271,-1-1-199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7.1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4-2 96,'0'0'195,"0"0"-90,0 0-21,-3 0 83,3 0 28,0 0-76,0 0-28,0 0-6,0 0-1,-2 0-12,2 0-26,0 0-7,0 0 13,0 0 29,0 0 20,0 0 24,0 0 27,0 0-6,0 0-22,0 0-34,0 0-2,0 0 9,0 0-12,0 0-4,0 0-14,0 0-25,0 0-6,0 0 2,0 1 10,0 1 20,0 3-7,0 0-33,0 1-27,0 5 52,5-2 2,-3 4-4,4 1-3,-1 2-10,1 1-15,-1 0-21,0-3 13,1 3-15,1-4-14,-1 0 14,3 3-19,-5-4 16,5 0 0,-2-2-19,8 2 0,-8-1 10,4 3 11,2 0-1,-2-2-2,1-2 2,-1 2-1,2-1-13,-2 0 16,5 2-3,-5-4 2,0 2-1,0 2-11,-2-4 11,2 0 0,0 0 2,2-6 0,-2 6 0,0-2-13,0-2 0,-4-4 10,2 6 3,-3-1-3,1 2-9,0 0 12,3 0 1,-3-3 22,4 1-21,-2-3 0,4 8-2,-6-1-2,8-2 0,-3 1 2,-1 4 1,2-8 1,-2 6 14,-4-5-4,4 4-8,-3-3-1,1-2 0,-2 3 23,2-3-23,-1 3 0,3 3 0,-4-5 0,4 2 0,0 0-3,0 1-14,0 3 14,0-2 0,-2-1 1,2 2 15,0 0-13,-4 2 32,4-2 11,-2 3-11,-2 1-6,4-2-7,-3 4 0,-3-4-20,6 5 0,-2-3 2,0 4-3,2 2 1,0-1-2,0-1 2,2 7-2,-2-4 0,2 7-2,-2-4-11,5-4 13,-3 2 2,1 6 11,1-8 0,-4 4 9,5 2 3,-5-2 4,2 5 0,2-3-14,-2 1-3,-1 2-12,1 1 0,2 1 12,-3 1-12,5 5 1,-4-5-1,3 1 0,-5-2 1,2 1-1,-2 2 1,2 0 0,-2-3-1,-2-3 1,0-3 0,2 5 0,-2-6 1,0 4 11,0 1 6,-2-3 12,3 3 1,-3 3-13,-2 4-17,3-1 17,-3 6-6,6 1-10,-5 1 9,5 2-8,-4 0-1,-2 2-3,6-2-3,-5-3 1,1-5 0,-2-2 2,1-4 0,-1-5 0,1 0 0,-1-3 16,-3-4-3,4-1-1,-3 3-8,-1-2 8,2-5-9,-2 1 13,-2-3-3,3-2-12,-3-1 0,2-7 0,-2 3 1,0-2-1,0-4 0,0 0 0,0 0 2,0 0-3,0 0-39,0 0-11,0 0-10,0-10-38,-5-1-35,-6-8-107,-8-8-190,3-13-240,-8-9-428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7.9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151-1 286,'-4'0'783,"3"8"-197,-3-3-231,2 11-199,-3-1-39,3 11 48,-2 1 49,-1 5-56,3 7-39,-2 3-23,-1 0-6,-1 3-14,-1 0 2,1 2 2,1 0-17,0 3-2,-1-1-17,1 5-3,1 2-25,-5 0 0,3 4 0,1 0-1,-1 0-15,1 2 0,-1-5 1,3 2 0,-3-5 1,3-5 10,-3-1-11,4-6 2,-1 1-1,1-1-2,2-3-1,-4-1 1,4 4 0,0-1-1,0 0-3,0-7-11,0-3 11,0-1 1,0-5 0,0 0 3,0-3 0,0-5 1,0 1-1,0-2 1,0-2 12,0 0-12,0-4 1,0-7 0,-2 3 11,2-2-13,0-3 2,0 1-2,0-2 0,0 0 0,0 0-29,0 0 4,0 0-22,0-2-10,0 1-23,0-4-44,0 0-30,0 2-45,0-7-107,0-7-193,2-6-214,7-8-463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9.19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134 2577 416,'0'0'304,"0"0"10,0 0-60,0 0-27,0-1 2,0-1-47,0 2-46,0 0-32,0-2 0,0 2 3,0-3 13,0 2 0,0 1-11,0-4-9,0 3-42,0 1-10,0-5-13,0-1-9,0-2-13,0-2-10,0 1 20,0-6-21,-4 5 20,2-7 4,2 0 3,-3-2 3,1-5-10,-2 0 7,2-3-4,-3-3 4,3-1 4,-2-3-14,3 2 4,-3-3-11,4-1-9,0 3 20,0-2-11,0-2-9,0 1 22,0-1-3,0-1 4,0-3-7,0 0 13,0-2-10,0-2-3,0-4-7,0 0 4,0-4-15,0 4 0,0 1-1,0-1-1,0 7 0,4-1 0,-3 1 1,-1 7 0,0-4 0,0 5 1,0 1 0,0 3 0,0-2 3,0 0 8,0 1 4,0-3 3,0 1 3,0-7-19,-1 7 16,-5-7-18,2-4 3,-1 3 8,-1-2-10,3 1-2,-1 3-1,-1 1 1,-1-2-1,4 0 0,-1 4 0,1-2 0,-2 4 1,2 5 0,2 3 22,-3-3 3,3 5-6,-2-4-15,-4 1 14,6-3-2,-5 2-13,-1 2 10,6-1-12,-5 3 2,5 0-3,0 0-1,0 7 0,0-1 1,0 4 0,-2 1 2,2-2 1,0 3 16,0 4-6,0-1-1,0 1-8,-3 0 8,3 3-9,0-1 16,0 6-6,0 0 6,0-2-1,0 2-2,0 0-3,0 0 2,0-3 4,0 3-3,0 0-1,0 0 1,0 0-14,0 0-2,0 0-2,0 0-20,-2 0-12,2 0-13,0 3-10,0-1-37,-4-1-29,2 4-4,2-2 16,-3-1-42,3 6-81,0-4-85,-2 4-50,2 4-62,-2-1-152,-2 0-174,2-2 169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1.37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517 93 65,'0'-1'281,"0"-6"241,0 2-189,0-1-122,0 1-48,0-2-12,-4-1-2,2-2-6,-3 4-20,-1-1-19,1-4 13,-1 8 32,1-2 35,3 1-29,-7 2-24,1-3-25,-3 3-29,1 2-20,-3 0 2,-4 0 8,5 0-10,-7 0-19,3 0 4,-6 0-17,6 2 4,-3 5-10,1-1-4,2 4 27,-1-1-17,-1 2 16,1 0-41,-1 3-3,2 1-26,1-2 17,-1 5 12,-1-3 3,1 4 0,-1-2-2,5 5-1,-1-1 0,0 3-22,2 6-16,0-1 10,2-1 2,0 6 10,0 0 14,3 0 2,1-4-1,-1 4-2,5-4-16,-1-5-6,-2-3 9,4 2-3,0 0-1,0-2 1,7-2 0,2 3-16,4-3-6,0 3 19,3 1 4,1-5 2,1 1 13,4 1-13,2-5-3,-2 0 19,1-2 16,1-5-15,4-1 0,1-3 0,-4-3 0,8 1-1,-4-3 0,1 0 0,2 0-2,-2-5-17,-1-1-3,-2-2-4,-1-2 4,-4-2 3,-4 1 17,4-2-2,-9-4-5,5 4 9,-3-6 13,-3 0-13,5-5-19,-6-3-16,0 1 3,-2-4 29,0 5-13,-2-1 13,-1 4-10,-1 8-13,-3-3 13,3 9 0,-5 1 1,4-2 8,-2 2-21,-2 2-78,0-4-33,0-2-38,0 0-27,0-3-85,0-4-131,0-1-126,-2-2-169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4.1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1751 103,'-2'0'287,"-2"-4"184,-1 3-54,3 1-108,-2-2-2,2 2-58,-1 0-15,3 0-30,0 0-26,0 0-27,0 0-33,0 0-37,0 0-24,0 0-3,0 0-5,0 0-23,0-1-24,0 1-2,0 0-25,0 0-21,0 0-2,5 0 0,4 0 41,-1 0 7,10 0 55,-2 0-17,8 0-9,2 0-13,-1 0 7,4 0-13,1 0-10,4 0-2,1-5-1,0 0 3,3 2-2,2-2-9,-3 1 11,3-1 0,0 1 0,0 0-1,-1-4 0,-3 7 1,-1-7-14,-2 4 13,-2-4 0,-2 5 1,0-3 1,0-5-1,-1 1-1,1 5-1,0-4 2,4 1 1,-4-3 2,0 0 14,4-1-15,-2 2 0,-1-2-2,-1-2 1,0 0 2,-2 4-1,-3 1 2,0 2-3,-2 1 1,-4-5-2,-2 5-2,3-1 0,-8 1 2,1 1 1,3 0-1,-8-1 0,4 0-2,2 3-1,-2-6 3,0 5 1,5-4 15,-3-5-12,4 5-3,-1-1-1,-3-3 0,5 3 12,-7 3-10,2-1-2,-4-1-4,-7 7-8,3 1 11,-5-2-1,6 2 1,-6-2 1,0 2 3,3-3 9,-1 2-9,-2-4 1,4 2 8,-2-2 11,3-3-20,-3 5 10,3 0 2,-5-5 1,4 6 3,-2-4-3,-2 1 7,0-3 15,0-1 22,0-4 10,0-1-26,0-4-12,0-2-20,-6-1-9,1-3 0,3 5 0,-3-5 9,-3 2 1,3 0-11,-4-2 10,3 6 1,-1 0-10,-4 0 16,4 2 9,-4 0 10,0 3 3,-2-4-3,-2 0 2,3-2 4,-5-4-14,-1 3-18,1 1 1,1-3-10,1 7 0,1-4-1,-1 2-2,1-1-1,1 1 1,0 4 3,-2-3 19,3 2-10,-5 2-9,4-1 10,1 0-13,-3-3 1,2 7 10,-3-3-9,5 1 0,-2-1 0,0-1 0,2-2 1,-1 5 9,-3-2 1,4 3-10,2-4 12,-2 5-11,2-3 17,-4 0-18,2-2 10,-2 5 3,1-1-4,-3-3-9,2 7 10,0-5-12,-1 0 1,3 2 1,-2-4 0,6 4-2,-2 1 0,1-2 1,3 2 1,-2 1 0,-3 2 13,5 0-4,-1-4 1,-1 7 2,2-4-3,-3 2 7,-1-2 0,2-3-7,-4 0-9,-2 0-2,-1 0 1,-1-3 0,0 2-1,3-1 2,-1 4 19,4 1 0,1-2-4,1 6-5,2-4 2,-1 1-3,1 0 1,-1 1-10,1-3 0,-1 4-2,-1-3-1,-2 0 1,-2-4-1,-2 5 1,2-3 0,0-3 14,-2 7-11,2-3 8,-1-7-9,-5 5 16,4 4-18,-1-6 0,1 3 0,2 2 0,0 3 17,4-3-6,0 4-8,-3-3 8,-1-2-12,2 4 1,-5-6 0,3 7 2,2-3 9,-2 0-10,0-1-1,-2-1 12,-2 3-10,3-5-3,-1 6 2,2-1 15,5 0-17,1-1 0,-1 4 0,1-1 1,-1 1 2,1-2 0,0-2-1,-1 2 0,-1 1 2,-1-3-4,-1 3-1,2-4 1,-4 3 1,0-3 2,0 1-1,6 2 16,-3 0-16,1-1 1,-2 2 16,7 1-16,-2-4 12,3 4-14,1 0 0,0 0-1,-4-1 1,4 1 0,0 0 0,0 0-1,0 0 1,0 0-1,0 0 0,0 0 2,-2 0 2,-2 0 7,3-3-11,-3 0-21,2 1 21,0 2 1,-1 0 0,3 0 13,0 0-11,0 0-1,0 0 0,0 0 1,0 0-2,0 0 0,0 0-1,0 0-3,0 0-10,0 0 9,0 0-14,0 0 6,0 0 9,0 0-10,0 0 13,0-1 0,0 1 13,0 0-11,0 0 1,0 0 9,0 0-9,0 0 9,0 0-9,0 0-1,0 0 0,0 0 0,0 0-2,0 0-3,0 0 0,0 0-1,0 0 1,0 0-15,0 0 16,0 0-11,0 0 10,0 0-9,0 0 12,0 0 0,0 0-2,0 0 1,0 0 0,0 0 0,0 0 1,0 0 0,0 0 1,0 0 0,0 0 1,0 0 1,0 0 0,0 0-1,0 0 1,0 0-2,0 0 1,0 0 0,0 0 0,0 0 0,0 0-1,0 0-1,0 0 0,0 0 0,0 0-1,0 0 1,0 0 0,0 0-2,0 0-1,0 0 3,0 0 1,0 0 1,0 0 0,0 0 0,0 0-1,0 0-1,0 0-2,0 0-1,0 0-15,0 0 0,0 0 2,0 0 13,0 0-15,0 0-1,0 0 1,0 0-59,0 0-41,0 0-40,0 0-57,0 0-128,0-4-268,0-2-515,0-7-537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5.47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798 1137 80,'-5'0'734,"-1"0"-114,2-1-229,-1 1-115,0 0-94,-5 0 6,5 0-58,-2 0-30,-4 0 3,-2 3-33,0 4 4,-3-2 19,-1 2 48,-5-3-47,4 3 14,0-6 10,0 4-26,-3 0-13,3-2-16,0-2-16,-4 4-3,4-2-19,-4-3 20,4 0-5,-1 0-15,-1 0-6,2 0-18,2 0 2,-3 0-3,7-8 0,-7 7 3,3-7-5,-1 3 2,-1-3-12,0 2 10,-2-4-20,2-4 6,-1 2 0,-3-6 1,4 1-1,-4-4 3,2 0-5,0-1 5,0-2-3,0 2 14,5-2-20,1 5 19,1-4-22,2 3 6,4-3 3,1 0-12,1 0-10,-1-6 3,6-1 10,0-4 9,0 1-3,0-2 17,0-1-17,2-1 3,4-2 16,-1 0-2,1-2-20,-1 0 18,0-2-15,3 3-3,-3 1 6,1 4 15,-1 5 0,1 4-1,3 2 2,-7 4-13,3 1 10,1-2-10,-5 2-6,9-2-3,-3 4 3,-2-2 18,1 3 1,-1 5-3,-3-2-1,-2 5-11,4 3 15,-2 4 1,-2-2 2,0 3 0,0 0 0,0 0 0,0 0-3,0 0-9,0 0-88,0 0-28,0 0-67,0 3-49,0-2-67,0 4-149,-6 3-71,1 1-519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7.3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67 939 409,'-1'-5'352,"-3"5"-2,2-1-93,0 1-72,2 0-34,-3 0-11,3 0 3,0 0 6,-2 0-20,2 0-18,-4 0-13,4 0-14,-5 9 58,3-1-52,-4 3-90,-3 1-42,2 3 27,2 3 15,-1 4 3,4-1 10,-1 1 6,1-1 10,2 1-13,0-3-3,0 1-1,0 0-12,5-3-13,3 4 12,4-3-1,-1 0 2,0-1-1,6 3-15,1-2-3,0-5 18,2 6-27,0-6-10,2 0 35,2 4 3,-2-4-4,-4 3-8,6-4 12,-4 1 1,0-2-1,0-1-10,0-1 8,-2-1-14,-1-3 15,5 2-3,-4-3 3,0-1-2,2 2-10,0-4 13,2-1 0,2 0-2,3 0 0,5 0 2,6-6 32,2-6-16,2 0 16,4 0-28,-1-6-2,-3 4 14,2 0-16,-7-2 0,3 3 0,0-4-13,-2 4 26,-1-7 0,-3 3 22,-4 1-3,-1-2-28,-2 3-8,-3-2 8,0 2-4,-1-3 25,-1 2-23,6-5 18,-8-1-17,5-4 32,-1 4-15,0-3-8,0-4-12,-1 8 1,1-4 15,2-2-16,-3 5 2,-1-2 10,-7 2 14,1 1 9,-5 0-3,0 1 0,-3 2 7,2-4-10,1 0-15,-3 0-14,3 0-2,1-6 2,-1 3 1,4-3 0,-2 2-1,-2-2-2,0 2 0,-2 7 1,0-1-2,-4 7 3,1-3 13,-4 8-10,1-2 16,-1 4 3,2-4-2,-2 1-4,0 1-16,3-6 0,-1 0-1,3-2-1,-2 0-1,6-6-19,-3 4 20,3-6-11,0 6-13,-4 3 14,4 1-4,-6 1 14,4 7-11,-7-2 1,7 0 12,-7 3 13,0 0-10,2 1-1,1-4-2,3 0 0,-3 1 0,6-2-1,-4-4-1,4-1 0,6 2-1,1-5-33,0 3 17,4-3 0,0 1 19,2 3 0,-1-1-21,-1 2 19,-3 0-31,-1 4 21,-2 2 11,-3-2-3,2 4-8,-4 3 1,1-6 11,-1 6 26,2-3-24,0 1 0,-2 2-1,3-4 0,-1 4 0,0 1 1,3-2 17,-3 2-6,4 0-11,-1 0-2,2 0 4,-1 0-3,1 3 18,0 2 0,-1 1-3,-1-3-16,-3 4-2,2-4 2,-3-3-3,-4 5 0,3-4-10,-6-1 13,2 4 1,-3-4-1,1 0-2,1 1-2,-4-1 1,3 0 2,1 0-2,-3 0 1,-1 0 2,-2 0 1,0 0-1,0 0-15,0 0-97,0 0-36,0 5-68,0-1-160,-5 1-160,-6 2-87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15 559 849,'-8'12'417,"0"-8"-359,8-1-58,0 1-43,0-2 43,0-2 55,0 0-25,8 0 45,0 0 100,6 0 56,17-9 27,-3-9-25,16-10-78,9 3-78,9-16-51,7 4-26,12-9-1,6-4 1,2-3 0,8-3 0,-2 9 1,-3 1 18,0 7-19,-11 4-216,-9 7-127,-13 11-240,-20 6-405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7.8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1 548 136,'0'-12'342,"-2"-1"54,2 4-145,0-9-36,0 7-36,0-3-56,4-3-40,7-4-5,0-1-23,-1-1 3,7-5-2,-4 1-18,5-2-8,-2 4 9,6-4 29,-3 6 19,-3 0 4,2-4-4,0 8-32,-1 3-40,1 0-13,-1 2-3,4 3 1,-4 1-30,1 1 14,0-2-3,4 5 1,-2-1 18,1-3 13,-3 4-9,0-1 15,0 0-17,-3-3-1,-2 7-1,-2-3-47,0 1-44,-6 0-22,-3 5-33,2-1-75,-3 1-115,-1 0-156,0 0-174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9.78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0-2 476,'0'0'829,"0"0"-441,0 0-248,6 0-140,5 0 26,2 0 42,8 8 39,3-4-45,4 0 0,3 3 12,-2-1-25,4 0 22,1 4-6,5-4 58,-3 2 10,4-1-40,-3 3-32,1-2 10,-3 2 19,0-2-4,-6 5 1,5-2 2,1 0-33,0 0-6,0 3-15,3 4-15,-2-4-18,5 4 1,-1-1 0,0 1 0,0 2-1,2-1 21,-2 3-14,-5-2-9,0-2-19,-6-2-6,-2 1-1,-3-4 10,0 0-1,-8 0 17,2 4 38,4-5-12,-3 6-10,-1-3-13,4 3-3,0 0-1,1 3-2,-1-4-13,2 1-6,-2 4 19,-2-4 2,2-3-11,-4 5 12,4-6 2,-4-1-2,1-1-1,-3 1 1,6 0-2,-4-2 1,0 1 0,-1 1 1,5 3 0,-4-2 0,4 4 15,-4-3-11,4 2 7,-2 0-11,2-1-3,0-2 3,0 0 0,-2 1-1,-2-6-15,2 1 3,-1 2 13,-3 0 3,0-4-2,-1 1 1,0 4 10,-3-4-11,1 3 3,-2 0 15,2 1 25,-2 3-12,0-1-6,0 5-11,0-1 1,-4-5-13,4 5 0,-4-1-3,2 0-1,-1 0 0,1 2 1,-2 1 2,4-2 1,-4-1-3,-1 1-4,5-3 1,-4-2 1,2 5-1,2-1 3,-2 0 1,6 2 40,-4 2 0,2-3 4,-1 5 2,5-3 41,1 5 48,2-4-7,-2 1-91,1 5-23,-3-1-13,-3-3 0,5 2 0,-7-1 0,4-3-1,-6-1-1,0 0 3,-4-3-2,1-3 1,-4-1 0,3 0-2,-3-2 2,2-4 1,1 6 13,-5-3-4,2 2 0,-2 4-9,0 1-1,0-1 0,0 4 0,0 1 10,0 2-11,0 1 34,0-1 11,0 0-21,0-4-3,-2-1 6,2 3-25,-5-2 19,1 2-1,2-3 4,2 1 0,-5 4 6,5-5-3,-6 3-4,4-1-8,-1 4 5,-3 1-8,1-4 2,-1 2-12,-1-3 10,2-2-11,-3-3 10,-1 1-10,2 1 13,-4-2-12,0-2 19,0 2-19,-2-2-3,-3 3 0,1 1 0,-1 2-15,-1 4 2,1-1 12,-1 2 1,5 1-2,-5-1-13,3 3 15,-3-4 2,1 5-2,3-6 1,-2 0-1,1-3 2,-1 0 1,4-7 9,2 0-8,-5-1 8,3 2-9,-2-2-3,-4 1-2,-1 8 1,2 0-1,-3-3 2,3-1 1,3 0 11,-3-8 4,5 3 2,-2-2-3,2-2 1,0-1-4,-2 2 6,-3 0-16,-2 3 11,1-2-12,-1-4-1,2 0 2,-1 3 13,-1-4-14,5 0 1,-3 2 15,3-3-14,-4-2-3,1 5 0,-2-3-1,1 2 0,1-4 1,-2 4 1,5-3 11,-5 1 0,-2 1-10,1-2 0,-4-2 17,4 1-16,-4 3-2,1-4-1,0 5-3,-2-1 0,2-2 0,4 4-10,0-4 12,-1 3 0,3-1-2,-1 4 2,1-1 1,-2-4 0,1 4 0,-1-3-1,0-1 1,-4 0 3,4 0 10,-4-1-1,0-3-12,-2 2-2,0-2-10,1 0 12,-5 1 2,5-1 13,1 4-13,-2-4 1,6 4 0,-1-4 15,1 2-16,-2 0 0,2-2-1,0 3-1,-4-3-2,3 1 2,3-1 12,-1 0-9,-1 0-1,5 0 0,-5 0-2,2 0-2,-2 0-1,-3 0-10,7 4 13,-3-4 13,1 1-10,-2-1 0,-4 2 0,0-2-3,-2 5 0,0-4-1,-3 4 1,3-5 0,6 1-1,0 4 1,3-3 0,2-1 18,6-1-18,2 0 1,1 3 1,4-3-2,0 0-2,0 0-16,0 0-1,0 0-5,0 0 0,0 0 2,0 0-10,0 0-8,0 0 3,0 0-18,0 0-31,0 0-13,0 0 28,0 0-10,0 0-130,0 0-82,0 0-194,0-3-213,0 2-528,0-6-202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10.8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18-4 654,'-2'12'997,"-3"1"-635,-1 8-165,6 8-57,-2 6-3,2 9 21,0 7-33,0 8-44,0 5-36,8 1 22,-3 1-9,1-1-20,-1-2-2,2-7 34,-1-4-12,3-1-6,-5-8-17,5-2 0,-4 0 0,-3-3 0,4 5-16,-1 0-6,1 3-1,1-1-11,-2 4-1,1-1-2,-1-4-1,4-1 2,-7-3 1,4-10 2,-4-7 0,1-3 1,-1-11 1,-2 0-1,0-7 13,0 0-4,0-2-9,0 0 0,0 0-2,0 0 0,4 0-1,-4 0-13,0 0-3,0 0-6,0 0-7,0 0-44,0-2-24,0-5-21,0 3-32,0-4-62,2-1-138,-2-7-91,5-3-249,-5-6-532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12.4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158 208 369,'0'6'81,"0"-5"151,0 4-105,0 0-32,0-3-62,0-1-17,0 7 4,0-6-4,0 0 56,0-1 42,0-1 39,0 0 6,0 0-19,0 0 4,0 0-1,0 0 10,0 3 9,0-3 6,0 4-28,-4-3-27,2 2-7,-3 2-22,3-4-4,-4 3-25,1 0-1,-1-4 55,-5 2-16,1 0 7,-1-2-8,-2 0-3,2 0-6,0 0-23,4-7-38,-1 2-22,-3-1-13,2 2 10,4-3-10,-1 4-34,3-7 12,-3 2-28,2-6 2,4 3 4,0-7-3,0 4 18,0 2 6,0-6 1,11 6 3,-3-1-3,3-4 0,3 4 19,-1-3 13,0 2-25,5 2 8,4 1-28,0 0-64,-2 3-14,2 7 11,-4-3-15,-1 4 13,-1 0 33,-3 0 45,-2 10 39,0-1-2,0 6 2,-4-1-26,2 5 26,-2-1 55,4 0-26,-5 0-27,1 1 0,-1-8-1,-3 2-1,3-2-38,-4-5-30,-1-3-33,3 1-19,-4-4-55,0 0-73,0 0-101,2 0-92,-2 0-97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1.06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495 22 666,'0'-5'401,"0"3"-137,0 1-72,-4-4-3,-2 2-16,6 3-11,-1-2-26,-3 0-9,2 2 9,-1-3 6,1 3-26,-2 0-16,-3 0 31,1 0-44,-5 0 6,4 0 35,-4 3-39,-5-1-67,3 4 10,0 1 3,-7-1-16,0 5-17,-2 0-1,0 1 14,2 1 14,-7 5-7,3-3 0,2 3-19,-2 3 16,2 0 10,0 1-13,4-1 9,0 2-24,1 1 2,1 2-3,3-1-1,1 4-11,1-2-1,3 1 13,-1-1-3,4 0 0,-1-2-20,4-2 4,2 2 7,0-1-7,0 2 17,0 0-27,0 4 13,0 0-6,2 3 9,9-2 10,-2 1 2,0 0 0,2-6 0,0 2-21,0-5 3,0-3-4,2 2 4,-2-5 6,2 1-2,1-1 11,1 4-18,1-4 6,3 0 14,1 1 0,0-2-14,2-2 14,-4 1-14,2-5-19,-5 2 6,5-4-6,-11-5 16,-4 2-1,1-4-2,-1 3 3,-5-4-7,0 0-19,0 0-3,4 0 13,-4 0 24,0 0 11,0 0 29,0 0 3,0 0 10,0 0-4,0 0-6,0 0-3,0 0 3,0 0-3,0 0 12,0 0 4,0-4-3,0 4-4,0 0 10,0 0-4,0 0 1,0 0 2,0 0 4,0 0 0,0 0-13,0 0-4,0 0 1,0 0-6,0 0 2,0 0-3,0 0 4,0 0 9,0 0 15,0 0 29,-4 4-10,4 2-28,-5-5-22,3 1-10,-4-1-15,-3-1-56,0 5 6,-2 0 50,0-3 7,4 3-7,-8-2 1,4-2 0,0 4 0,-1-2 14,4 2-12,-3-4 1,1 4-4,-1-3-16,0-1 15,3 7-2,1-6-10,2 0 10,1 1 0,-2-3-13,6 1 13,0-1-16,-1 4 4,1-4-13,0 1 6,0 1-19,-4 3-3,4 1 12,0 0-5,0-3-11,0 5-2,0-6 15,0 3 16,0 0-9,0-4 2,0-1-8,4 6 8,-3-4 7,5 2 3,3 3 4,0-1 12,0 1-1,4 4-3,-2-3 1,2 0 3,-2-4-1,1 6 1,3-3-19,-2-2 17,0 0-1,3-3-19,-1-1 6,-1-1-26,6 0 23,-7 0 17,4 0 0,-3 0-1,3 0 0,-1 0 1,-3 0-1,3 0 0,-3 0 0,3-1 1,1-1 0,-1-3 0,4-5 2,2 3 2,2-2 17,3-6-18,1 1 0,-4 3 0,-1-6-1,1 4 0,-6 2 0,1-1-1,-5 2-1,-1-2 0,0 3 0,-2 1-2,0-5 4,1 4 3,-1-3-2,0 2 0,6-2-2,-4 0 1,3-6-2,2 5-14,2-3 14,0-1-1,2-1-11,2 3 14,-2-1 2,-2 3-1,2-1-1,-4 0 0,-1 1 12,-1 4-10,-3-3-1,-2 1 0,5-1 11,-3-1-8,2-3-2,-3 2 1,1-2 10,0 0-10,3 3-1,-5-4-2,6 3-2,-4 2-11,1-2 11,-1 2-11,-2 3 0,2 1 12,-2-1-1,1 0 1,1-3 1,2 3-1,-4-3 0,1 3-12,1-2 10,-2 1-13,2 4 15,-4-2-1,-2 2-11,-1 4-6,3-1-16,-7 2 6,3 1 13,1-4 13,-4 3 2,3 1 0,1-2 0,-1 1 1,2-3 2,3-1-1,-5 5 12,0-1-10,3-4-3,-3 2 0,1 2 0,-1-2 0,1 1 0,1-1 1,-2 1 2,6 2 12,-3-2-15,1-1-35,-2-2 9,4 4 7,-5 1 7,-1-2-4,-3 1 0,3 1 12,-5-4 1,6 3-13,-6 1 13,5 0-10,-1-3 11,-4 3 0,2-2 2,0 2 1,1-3 1,3 3 11,-4 0 0,3-3-12,-5 1 1,6 2 0,-1-3 1,0 3 0,-3-1 9,4-3-11,-3 3-2,-1 1 1,2-2-1,-2 2-2,1 0-13,-1 0 3,-2 0 10,6 0 1,-6 0 2,5 0 1,-3 0 2,2 0 13,-3 0-14,5 0 0,-2 0 1,-3 0-1,5-1-1,-6 1 0,5 0-1,4 0-1,-7 0 1,4 0 2,-1 0 11,3 0 6,-3 0 0,6 0-3,-6 1-14,3 1 14,-3 3-15,1-4 12,-1 2 0,-1-3-13,-2 0 0,0 0 0,-2 0 0,3 0-1,-3 0-12,0 0 13,0 0 1,0 0 2,0 0 13,0 0 0,0 0 0,0 0 3,0 0 0,0 0 7,0 0-26,0 0-70,0 0-93,0-3-120,-3 3-188,-1-5-235,-5 4-689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2.5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6 470 414,'0'0'290,"0"0"186,0-1-115,0 1-97,0-4-49,-2 4-23,2 0-31,0 0-28,-4 0-30,4 0-22,0 0-14,0 0-12,0 4-7,0 1 4,0-4-49,0-1-3,0 2-58,0-1 10,0 4 9,0 2 39,6 3-1,-1-2-15,5 4-10,-1-3 1,0 4 2,2-5 4,-2 0-4,5-5 7,-1 3 13,4 0 3,-5-2-2,7 0-11,-3 0-7,2-4 20,-3 0-3,1 0 3,-6 0-16,1 0 14,-2-5 2,-2 0 13,-2 2 13,3-5 6,-3 5 7,4-3-14,-1-1-5,-1 1-18,-2-4-2,1-2-2,5 4-11,-2-2 12,-5-2 0,1 0-1,1 3-2,-1-1 4,-1-2 15,-2-1 14,-2 2-9,0-7-1,0 6-3,0-3 0,0-2-3,0 2-10,0-2-3,0 4-3,0 2 3,0-1 0,0 4 2,0-2 0,0 0-2,0 6-3,0-6 3,0 4 2,0 3 24,0-5 0,-2 6-4,-2-3-3,4 4 1,-2-3 5,2 3 1,-3-2 12,3 3 11,0-3-5,0 3-8,0 0-17,0 0-16,0 0 0,0 0 10,0 0-11,0 0 11,0 0-12,0 0-1,0 0-13,0 0-3,0 0-6,0 3 9,0 0 13,0-2 0,0 4-2,0-1-40,0-1-41,0-2-13,5 7 66,1-1 30,4 4 10,1-3-10,0 0-12,-3 1 12,4-2-1,-1-1-12,-1 0-3,-1-3-13,5 4 25,-3-4 2,2 2-1,0-4-19,1 3-7,-1-4-29,0 1-16,2-1-17,-6 0 36,2 0 36,-2 0 9,-2-6 10,0-1 36,3-2 2,-3-4 11,-2-3-17,4 0-32,-5-3 0,5-2-19,-7 3 17,4 3-60,-1-2 14,4 4 19,-9 2 26,2 0 3,-2 3 21,0-2-8,0 1 3,0-7 0,0 7 10,0-4 3,-2-4-3,-3 4 6,1 1-16,-1 0-3,3 2-13,-2 7 4,4-2-2,0 4 0,0 1 1,0 0 16,0 0 1,0 0-7,0 0-10,0 0-3,0 0-18,-2 1-86,2 4-112,-3-2-118,3 7-187,0 1-221,0-2-54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4.3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-3 149 145,'0'0'234,"0"0"356,0 0-186,0 0-101,0 0-75,0 3-72,0 1-52,0-3-46,4 2-35,1 2 51,3 0-35,-3 3-13,2-2-26,4 4 0,-1-3 0,-3 1 0,4-3-2,-4 5 2,2-5 3,0-2 17,0 4 9,-1-2 3,3 2 7,-4-3 0,2 1-10,-2-3-13,4 3 10,-3 0-10,1-4-3,-2 1-11,-1 0 17,3 3-17,-2-2 2,-1-3-1,1 2 19,4-2-6,-4 0 13,4 0-6,0 0-4,-2 0-3,-2 0-15,1 0 3,-3 0 12,1 0-14,-1 0 11,4 0-10,-5 0-1,5 0 1,-3 0-2,1 0 2,2 0-1,-7 0-1,5-2-1,-1-2 1,3 0 1,2 2 11,-4 0-12,0 1 2,2-4 16,-1 1-19,-1 4 1,2-3 2,-3 0-1,-1 1-2,-3 2 0,3-1-1,-1 1-1,0-3-1,-1-1 1,-1 3 2,2-1 2,1 1 2,-3-3-1,4-2 13,-1 5-3,4-2-12,-7-2 0,4 2 1,-1 1-1,-3-3-1,-2 5-3,3 0 2,-3 0 1,2 0 19,-2 0 13,0 0 23,0 0 2,0 0 1,0 0 6,0 0 0,0 0-4,0 0 7,0 0 16,0 0-1,0 5 16,0-3-19,0 1-25,0-3-38,0 1 6,0-1-7,0 4-2,0-1-10,0 4 10,0 0 2,0 7-11,0-1-4,0-1-1,0 0-3,0-3 1,0 2-9,0-4 9,0 1-10,0 0-6,0 0 3,6 2-3,-1-2 0,-1-1 4,0 3 2,1-4 1,4 5-1,-3-6 10,1 4 0,0-1-13,2 3 13,-1-5 0,3 2-13,0 2 15,0-2-1,1 3-2,-1-1 2,2-6 0,-2 4-1,0-1-10,2-1-2,-2-5 12,1 4-9,3-3 9,-8-1-26,4-1-6,2 0 19,-2 0 13,2 0 2,-2 0 0,0 0-1,3 0-1,-5 0-10,2 4 11,4-4 0,-2 0 2,0 0 1,3 0 12,-3 0-1,5 0-9,-2-4 16,6-2-16,0 3 9,4-8-8,3 5 11,0-1-14,2-3-1,-5 1 1,1 3-1,-3 1 0,-6 0-1,-1 0-2,-1 4 3,-3-1 0,-2-3 16,2 1 0,-2-4 0,5 2 0,-3-2-1,3-2 8,1-2-8,1 0 1,0-1-3,0-4-11,-1 0-1,7-1-1,-2 1 2,1-5-1,1 2 1,2 4-2,-3 1-14,-3-1 14,2-1 13,-3 5 0,-3-1-11,-1 4 1,-6-2-1,2 0 11,0 3-11,0-5 0,-1 2 1,1 1 13,-1 2-13,1-4-3,-6 6 1,4 1-1,-3-2 0,-3 2 0,3 4-2,-3-7 1,3 7 1,-1-6-2,-3 4 2,4-2 0,3 0 0,-7 4 0,-1-1 3,-1-3 6,4 5-9,-4 0-79,0 0-47,0 0-48,0 0-97,-5-1-105,-3-2-192,-3-5-594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5.6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62 282,'0'-1'130,"0"1"408,0 0-186,0-2-79,0 2-65,0 0-48,0 0-7,0 0-14,0 0-16,0 0 26,0 0 32,0 0 34,0 2-29,0-2-67,0 0-27,0 0-3,0 0 7,0 0 8,0 0-2,0 0-36,0 0-22,0 0-9,0 0 6,0 0 43,0-6 17,0 3-39,0-1-49,0 0-13,0 0-35,0 0-65,-4-3 3,4 1 21,0-2 29,0 3 19,0 1 3,0 2 12,0-3 11,0 5-1,0 0-10,0 0 12,0 0 1,0 0 3,0 0-1,0 0 0,0 0 2,0 5-1,0 6 22,-2 1-24,-2 1 27,3 0 1,-3 3 12,4-7-16,-2-4 0,2-3 3,0-2 4,0 0-14,0 0-5,0 0 18,0 0-29,0-2 1,0-3 1,0 1-3,0 0-1,-3-4-66,3-1-44,0 0 9,0 1-120,0-1-146,0-3-250,0 6-403,3-4-315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6.9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307 805 484,'0'0'557,"0"0"-59,0 0-97,0 0-106,0 0-52,0 0-66,0 0-35,0 0-32,0 1-17,-2-1-16,-2 0-7,2 0 13,-3 4-3,-1-1-45,-5-3 3,1 0 16,0 0 26,-4 0 18,1 0-10,-3-7 7,-1 4-10,3-8-19,-3 2-35,-1-3-19,-2-5-12,2 4-16,-1-3 3,1 1 13,2 0 16,3 2-16,-2-1-1,8 3 0,-2 1-18,3 0-3,-1-1-12,7-1 2,0 1-15,0-3-7,0-2 10,0 2 19,0-4-13,11 4 3,-4-3 10,4-4 0,4 5-4,-2-2 17,-1 1 8,5 0 4,1-2-2,0 6-1,-1 0-10,1-4-2,-2 7-2,1 1 14,1 0-26,-1 5 3,-5-1 1,8 1 22,-5 2-20,5 2 4,-7 0 18,5 0-11,-1 0-1,1 0 13,-2 2 2,1 7 14,-3-1-3,1-3-13,1 3 3,-3 0-3,-2-3-3,2 4-1,0-6 3,-2 3-1,3 2 2,-5-4 0,2 4 0,4-5-1,-6 2-21,2 0-10,-6-3 3,6 0 10,-5 1-10,-1-1 7,-3-2 9,2 0 0,-4 0 2,0 3 11,0-3 13,0 0 3,0 0 12,0 0 4,0 0 0,0 0-16,0 0-15,0 0 1,0 0-2,0 0-2,0 0-14,0 0 14,0 0 2,0 0 2,0 0 21,0 0 15,0 0 16,0 0 13,0 0 18,0 0 1,0 0-4,0 0-22,0-5-44,0-5-16,0 0-35,0-7 3,0 5 10,0-2 19,0-2-22,0-2 0,0 1-4,2-2 4,3 1 6,4-1-7,0 2 7,0-4 4,2 0-8,-1 7 22,1-5 1,-1 6 1,1-4 10,0 6-11,-3 3-3,6-5-19,-1 7-17,0-4 27,5 2-17,-1-1 29,4 0 5,-2 4-5,4-2-1,-1-2-11,0 5 11,-2-4 1,2 4 2,2-1 1,0 4-3,-4-4 0,0 0-2,-4 5-17,1 0 3,-4 0 0,1 0 13,1 0-16,-4 5-23,5 0 4,-3 1 6,-2 5 6,3-5-3,-4 4-6,1 1 7,3 5 18,-5-7 10,2 4 11,4 3-11,-2-2 0,-6 3 18,4 1-16,-4 3 0,2-4 13,-3 5-15,-1-2-16,1-2 13,-4 2-10,3-2 12,-3-5-1,1-1 2,-1-1 2,-2 0 0,0-7 14,0 1 6,0 2 7,0-4-3,0 2-26,0 1 0,-2 0-35,-1 0-68,1 3-83,-3-1-114,5-4-59,-6 2-103,1-1-188,3-5-169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7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96 752,'-2'0'831,"2"0"-229,0-1-214,0-3-163,0 0-106,0 3-51,0 1-68,0 0-28,0-4-20,2-4 16,7 0 30,-4-1 2,3 0 0,1 2 0,-6-3 2,1 6 25,1 0 25,-5 4 12,0 0-13,2 0-12,-2 0-11,0 0 14,0 0 22,0 0 3,0 8-42,0 2 7,0 1 6,4 2-3,-2-4 3,-2 1-18,0-7-19,0 5 2,0-8 13,0 0-1,3 0 11,-3 0 2,2 0 7,-2 0 22,0-8 31,0 5-15,0-3-45,0-4-28,4-1-25,-2-2-32,3 0 20,1 4 8,-5-1 4,-1-1 23,4 11 0,-4-1-52,0 1-70,0 0-82,0 0-108,0 1-169,0 10-260,-5-1-492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5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-4 810 1790,'-3'7'316,"3"-7"-258,0 0-58,0 0 0,0 0 64,3-7 17,16-11 32,15-5 6,16-10-96,11-12-4,12-2-19,13-11-14,3-2 12,9 1-9,5-7 11,3 2 20,0 6-17,-6 3-2,-2 5 31,-4-2-32,-7 13 0,-15 3-193,-8 7-96,-11 12-88,-14 13-225,-25 4-463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1.12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27 283 133,'-11'0'1092,"5"0"-751,1 0 76,3 0-89,-2 0-92,4 0-88,0 0-74,0 0-42,0 0-32,0 0-21,0 0-8,0 0 11,0 0 18,0 0 22,0 0 1,0 0 12,0 0-3,0 0-12,0 0-3,4-4-17,-2 0 0,9-2 10,0-2 25,1-1-16,10-3-6,-3 1-3,4-4-10,3 2-4,-6 0 1,9-3 1,-1 3 0,1 1-1,-2-2 2,2 1-3,-3-2 4,1 5 0,1-3 9,-4-2-9,-1 1-19,-5 3-13,1 1-7,-3 2 26,-5 1 0,2 2-6,-2 3-4,-6-3-2,4 2 5,-1 2 1,-3 1-7,3 0-9,-3 0-20,1 0-6,-1 0 9,-1 0 13,-3 0 1,1 0-34,2 0-44,-4 0 2,0 0-12,0 0-64,0 0-40,0 0-40,0-2-92,0 2-127,0 0 27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1.6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86 210,'-6'0'717,"6"0"-248,0 0-183,0 0-110,0 0-65,0 0-111,0 0 0,0 0-74,10 0 74,1 0 19,1-1 20,7-3 0,-1 3 10,4-2 12,2-5-2,5 5-27,-2 1-6,0-2 0,-3-1 26,0-2 13,0 6-17,-2-3-12,-2 3-7,2-2-8,0 1-21,1 2 0,-1 0 1,2 0 19,0 0-4,-2 0-13,-2-3-3,2 3-12,-4-1-4,-2-3 0,2 1-16,-1 2 6,1-1-26,-1 0 3,1-2-15,-2 4-43,-1-4-20,-6 3-28,-4-4-64,1 3-81,-6 1-104,0-3-137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2.5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2 525,'-2'-1'723,"-2"-1"-273,2 2-105,2 0-79,0 0-105,0 0-57,0 0-59,0 0-22,0 0 9,0 0 10,0 0-13,0 0 0,6 0-29,-1 3 19,3-3-13,4 4 23,3 0 10,3 0 12,1-3-15,2 7-36,1 0 12,2-3 4,-6-4-16,4 4 0,0-3-21,-9-1-72,0-1-33,-2 4-51,0-4-36,-4 0-56,-2 0-128,5 1-114,-7 4-56,-3-3-24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2.8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7 314,'0'3'414,"2"-3"-150,5 0-55,3 0 6,-3 0-53,4 1 7,2-1-38,1 0-56,3 2-36,-3-2-6,6 3-14,-5-3-16,1 0 13,3 0-16,-3 0-1,-5 0-112,0 0-70,-4-3-61,2 1-117,-3-2-275,-3-3 111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4.0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1041 266,'-1'0'538,"-3"0"-143,-2 0-125,5 0-33,-3 0-47,2 0-51,-2-1-19,4-4-35,-1 4-11,1 1 7,-4-5 0,4 0 16,-2 0 6,0-1-84,2 3-6,-3-7-3,-3-1 9,6-2 4,-2-4-1,-1 4 7,3-4-3,0 1-13,0 0 3,0-3-13,0 1 13,0 0 13,5 0-13,1 0-3,-1-2 9,2 1-20,3-3 18,-5 0-7,2 1-13,1 0 12,3 0 8,-2 1-18,2-3 0,1 3 14,-1-3-16,2 2 0,0-3-2,-2 5 0,5-5-11,-3 5-10,4-3 23,-5 2-1,5-2-2,-1 3-13,1 0 15,-1 2 1,-1-2 0,5 1 0,-2-2 1,0-1 1,-1 2 1,1 1 1,0-2-4,2 1-4,-5-2-8,5 4 12,-5 3-13,-1 1-13,-1 1 0,-2 4 1,2-2 5,-1 6 20,3-5 0,0 2 13,5-2 10,0 1-23,2 0 0,5 2 9,-1-1 11,1-2-4,-3 3-16,3-1-1,-5 2-1,-4 2 0,1 2-14,-7-4-6,3 5 3,-2 0-2,-6 0 21,4 0 13,0 0-12,0 0 0,-4 0-1,4 0 0,0 0-1,0 0 0,-4 0-2,4 0 0,-3 0-13,1 0 16,-4 0 2,-3 0-1,4 0-1,-1 0-16,-5 0-49,4 0-115,-2 0-23,-1 0-89,-1 1-177,4 4-143,-4-2-361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7.36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43 433 62,'-7'-13'792,"-4"0"310,4-3-768,1 2-114,1-2-100,1 3-33,2-6-52,2 4-12,0-7-23,0 3-1,8-1 1,1-3 0,3 3-7,1-4 7,7 3 19,-1-1-6,1 1-9,2 3 8,1-2-12,1 5 1,-2-1 25,2-1-6,3 7 8,-3 0-24,3 0 9,2 6-10,-3 2 22,5 2 11,0 0 21,4 5-15,-2 6-41,-2 2 12,3 4 0,-5-1-11,-1 6-1,-6-2 25,-4 8-26,-5-3 3,1 3 10,-4 3-1,-1 1 1,-2 3-11,-2 0 11,1 4-10,-6 3 10,0-3-13,0 3-15,0-4 15,-6 3 3,-5-8 1,-1 2 8,-1-5 11,-2-1 12,-3-4-6,2 1 6,-3-5 28,-3-3 55,-1 2-1,-1 0-22,0-4-41,-3-1-42,1 2-12,1-3 1,1-1 0,0-2 23,6-1-24,0-2-47,1-4-35,5 2 0,1-4-23,1-2-22,3 0-55,2-2-97,-1-8-175,6-3-173,0-5-581,0-2 592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8.0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325 980 812,'0'0'655,"0"0"-202,0 0-174,0-4-75,0-1-33,0 0-94,4-5-64,1-1 13,3-8 0,2 0-4,-4-7-19,-1-2 20,-5-3 22,0 0 0,-3-6 13,-10-2 83,-3-4 32,-3-8-27,-4-1-50,-5-3-33,3 0-25,-3 3 0,1-4-22,3 9 13,0 1-4,3 6-23,2 5-1,3 5 12,3 4 3,0-1 8,2 7-24,2 5-3,0-1-38,0 2-26,3 5-25,5-3-32,-3 6-25,2 3-53,2-1-81,0 2-152,2 2-189,9 0-154,0 0-157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1.89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1158 280,'0'-4'372,"0"3"-78,-2-2-128,2 3-62,-4-2-39,-1 2 0,5-2 4,0 1-17,-6-3 13,6 1 19,-2 3 20,-1-3 13,1 0 1,-2 0-27,2 2-23,-1-4-13,1 1-19,0 3-20,2-1 7,-5-3 6,1 2 29,-1 0-9,3 0-1,-4-6-25,1 1 16,-1-4-10,-1-1 26,-2-4 3,3 4-3,-1-5-20,2-2 29,-3 2-22,3-7 7,1 3-1,-1-2-19,5-6-4,0 3-25,0-4 0,0-2-13,3-1 10,8-1-10,-2-5 13,2 2 28,4-2-28,0 1-2,1 2 2,0-3 0,3 6-15,4-6-30,1 3 25,7-1 18,-5 2 1,8-2-15,1 0 12,0 4-18,5 0-7,-5 2 26,3 6-1,-7-1-21,-4 10 25,-8 3-13,-3 2 13,-9 4 0,-1 3 0,-1 0 0,1 3-16,-4 2 3,1-2-58,-1 2-84,-2 0-81,0 0-33,0 4-164,0 6-23,0 2 202,0 0-242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3.85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6 899 78,'-2'0'1077,"2"0"-582,0 0-95,-4 0-76,4-3-26,0-7-91,0-2-207,0-2-49,0-7 4,0-7 42,11-4 3,0-8 23,8-5 9,1-3 10,0-2 6,9-3 3,0 2-36,4-3-15,2-2 0,3 1 2,-2 7-2,5-3-1,-5 13-24,-5 2 25,-5 12 0,-8 3-20,-2 8-5,-6 4 12,-7 7-9,-3 2 22,0 0 29,0 2 0,0 7-29,0 6 23,-3 8-4,-12 9 32,-1 9-51,-5 2-38,-2 5 15,-3-3 4,1 2 16,-5-8 3,7 1 23,-8-8-7,7-2 7,0-3 9,2 2-10,4-8 14,2-6 21,6-2-3,-1-6 4,6 1 6,5-8-4,0 0-54,0 0-6,0 0-35,0 0-31,7-12 18,6-4 48,4-7 48,10-7-46,4-4 14,7-7-15,8-2-1,1-6-2,10-2-24,3-3 10,2-2-48,2 8-67,4 0 9,-10 6 39,-7 8 22,-9 5-4,-13 8-2,-5 8 22,-13 6 25,-5 7 20,-6 0 62,0 6-43,-6 11 7,-8 5-26,-12 13 22,-3 3-19,-6 8 20,-5 1-7,3 4 7,-3-4-1,2-1 10,3-2-19,1-2-6,3-6 76,3-1-32,6-9-12,4-2-10,5-7 3,6-4 12,-2-7 4,9-4 0,0-2-48,0 0-21,0 0-24,0 0-16,9-8 61,6-6 7,8-6 70,10-3-46,9-6-31,9-8 0,6-3 0,10 1-9,-1-7-13,3 3-23,1 4-67,-6 2-23,-6 2-29,-9 5-7,-12 4 78,-2 3 44,-13 8 10,-10 4-3,-1 6 13,-7 5 29,-4 0 62,0 2 54,-6 12-3,-8 3-90,-10 9-4,2 1 0,-7 10-3,0-3-12,0 0 41,-1 1 25,1 2-34,2-6-1,1 3 23,4-4 3,0-5-3,4 4-14,5-7-18,2-1-7,0-6 16,6 0 23,3-7-17,-2-3-41,4-5-12,0 0-24,0 0-15,6 0-35,12-4 25,13-4 61,4-8 52,12-7-24,6-3-28,9-4-85,-3-3-56,3-1-30,-4-2-84,1 3-7,-6-2 159,0 1 64,-4 1 16,-13 6 23,-3-2 27,-9 12 9,-8 3 61,-8 7 3,-5 2 46,-3 5-4,0 0-55,0 0 10,-3 9-38,-10 2-59,-5 8-55,-8 4 17,1 5 38,-8 3 0,-2 2 13,4 2 23,-2-1-11,8 5-2,-8-2-7,5-5 23,-1 3 5,5-4-11,6 0-8,5-5 10,-3-5 20,7-7-1,3-6-12,5 0-42,1-6-7,0-2-35,0 0 40,11 0-30,5-10 32,9 0 89,10-7-25,5-8-32,11-1-6,1-4-26,-1-4-21,2-3-23,-6 2-17,1 4-9,-3 0-14,-6 3-5,-8 6 21,-9 4 30,-1 1 15,-10 5 1,-3 6 9,-3 4-7,-5 2 20,0 0-13,0 0 17,0 7-8,-7 4-2,-8 5 6,-1 5 35,-4 5-15,-2 4 60,-2-1-3,-3 1-22,-3 2-26,7 0 12,-1-1-2,0-3 37,4-1-2,2-1-26,5-5-20,6 1-25,-2-7 10,7-1 13,-2-5-7,4-2-3,0-7-16,0 0 0,0 0-26,4 0 4,9 0 22,5-2 13,9-4 44,8-6-13,5-5-6,6-2-15,1-5-23,1-1-71,-3 1-28,1 0-9,-6 5-10,-5 0-4,-8 3 32,-7 8 49,-5 2 2,-8 5 0,-3 1 10,-4 0 27,0 0-11,0 1-3,-4 12-16,-7 3 16,-1 4 16,-5 3-16,1 0-18,-3 6 34,1-4 19,-4 4 23,0 1-13,-1-4 42,8 1 38,-5-6 29,3 0 18,8-5-38,0 2-29,2-5-25,1-1 6,3 2 12,1-9-22,2 5-35,0-7-25,0 1-12,2-4-48,3 0 0,6 0 60,6 0 19,1-9 28,11-4-9,4-4-38,2-10-6,1 0-58,3 0-34,-3 0-29,2-2 0,-3 10-7,-6-1-26,-5 5 2,-2 7 58,-9 2 71,-8 5 26,1 1 3,-6 0 69,0 0 44,0 1-27,-8 10-6,-6 2 7,1 0-85,-9 9 20,4 5 7,-6-2 64,0 4-14,2 1-47,-1-4-29,1 4 35,9-7 45,-3 0-1,5-4-18,5-7-17,1 2 3,3-6 7,2 0-38,0-4-19,0-1-22,0-3-9,0 0-17,7 0-15,10 0 63,1 0 6,9-5 13,4-6-19,8-5-56,-5 0-30,3-4-6,1-1-10,-7 4-44,-3-3-8,-5 2 80,-6 6 57,-6 6 17,-6 3 16,-5-1 29,0 4 0,0 0-10,0 0-28,0 0-7,0 5-68,-3 3-15,-3 0 25,2 1 17,-5 3 15,4-3-13,3-1-16,-2 2-38,2-2-62,2-7-104,-3 4-81,3-5-64,-2 0-46,-2 0-81,-1 0 6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4.6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50 1712,'-2'-1'643,"2"-1"-320,0 1-172,0-3-151,0 0-22,0-1-68,2-4-91,7 1-155,-2-2-211,-2 3-238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7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24 792 1424,'-17'16'332,"9"-13"-162,8-3-144,0 0 10,0 0 19,19-13 10,15-7 64,11-13-12,19-8 6,19-15-59,6-3-32,12-7-32,10-3 0,-2 3 9,2-1-9,4 2-21,-10 6 21,-13 7 0,0 2-98,-16 16-184,-10 1-10,-21 12-216,-12 10-508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6.4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0-3 1191,'0'0'660,"-1"0"-247,1 0-202,0 0-89,0 0-80,0 2-42,0 2-71,0 8 4,1 8 34,5 5 14,5 4-1,2 6-12,-2-2 0,5 4 32,-3-1 1,1 1 15,-1-2 58,0 1-28,0-3 8,3 1-21,1 0-11,1 4 27,0-4-33,-1 6 13,3-2 6,-2 0-12,0 4-1,-5-3 7,3-4-16,-3-2-3,-2-2-10,4-7 0,-6-2 2,0 0 0,-2-3 11,-1-6-12,-1 2-1,1-7 1,-4-1-1,-2-1 2,0-2 11,0-3 0,0-1-10,0 0 10,0 0-13,0 0-16,3 0-26,-3 0-51,0 0-39,0 0-43,0-1-38,0-4-30,0-7-109,6 0 75,-5-6-365,-1 1-73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9.0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301-2 394,'-3'0'992,"3"0"-588,-2 0-114,0 4-57,-2 0-84,-3-3-101,-4 7 1,0 0-17,-5 5 10,-1 0 9,-1 4 30,-4 0 16,-2 4 28,6-2 0,-4 1-13,2 2-29,0-5-20,2-1-12,5 0 6,2-2-9,0-3-7,0-1-30,9-2-11,-3-2-22,1 2-13,2-7 3,1 7 13,1-6-3,-4 3-4,4-4-12,-2-1-54,2 0-78,0 0-54,0 0-101,0 0-99,0 0-136,6 0 69,-3 0-207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00.4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1731 749 57,'0'10'316,"-6"-1"-91,5-2-59,-3 1 30,-2-2 64,1-3 14,1 7 31,-10-2-50,6 3-58,-4 0 7,-5 1-16,1 1-34,-6 3-64,4 0-13,-4-5-9,2 5 15,-2-3 26,0-5 12,4-2-23,-4 2 7,2-5-3,-2 5-39,-2-8-13,0 2 10,-3-2-38,-1 0 6,-1-2-6,0-6 0,0 2 0,-4-4 0,2 2-20,2-2 18,-1 3-20,7 1 0,1-2 17,5 0-17,1 4-22,5-6-25,2 2 6,0-4 10,3 1-86,1-8 32,-1 2 25,4-9 3,2 1 12,0-4 10,0 1 19,0 3 4,0 5-1,0 5 10,2 3 3,-2 1 0,4 5 13,-4 1-1,0 1 7,0 4 4,0 0 8,0 0-2,0 0 3,0 0-20,0 0-12,0 0-2,0 0 2,0 1 18,-6 2-5,-1 2 12,-2-5-25,-4 0 3,0 1 23,-7-1 8,6 0 23,-6 0 9,1 0-15,1 0-11,5 0-11,-7-1-14,9 1 7,-1 0-6,1-5-16,3 5 3,-3-4 10,0 2-1,4 0 4,-2 1-4,0-7 10,-6 4 3,4-4-12,-3-1 2,-1-2-12,1 1 26,-7 1-8,5-4 1,-2 2-6,1 1 12,-1 1-28,2-2 0,-3 1 0,3 6 12,-2-6 7,1 2 6,3-1-23,-3 6 16,4-7-16,-7 0 10,6 1-12,-6-1-14,1 2 14,1-4-12,-4-1 0,9 2-7,-3 0 16,0 3-25,5-3 25,2 3 1,-1 0-11,-1-4-2,0 2 2,2-1 10,-2-1-19,0 2 7,0-5 2,-1 2 11,1-4 2,-2 3 2,-3-4 1,1 2 28,0 2-6,1-3-3,5 5-20,-2 3 12,2-2-14,1 1 0,3 4-1,-3 3-15,5-5-15,-3 4 0,4 0 0,-1-4-4,1 2 10,-2-1 0,3 1 25,-5-4 15,4 3 10,-3 0-3,1 2-3,-1 0 2,3 4-2,-2-1-19,4-1 0,0 1-12,0 2-13,0 0-13,0 0-43,0 0-82,0 0-65,0 0-124,0 0-151,15 0-98,-2 5-34,-1-2-414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01.31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649 1187 46,'0'0'727,"0"0"-105,0 0-160,0 0-104,0 0-106,0 0-84,0 0-65,0-4-29,-7 1-61,-7-2 48,-1-2 45,-7-3 38,-5 1-38,-4-3-42,-4-2 25,-3-2 3,-3-1-35,1-1-25,4 2 21,1 1-8,2-3-4,4 4-25,5-2 12,1 2-3,-1 0-3,2-2-22,-2-2 0,6 1-2,-4-2 0,6 3-14,-1-1 4,4-5 9,1 1-32,2 0 10,-1-1-4,6 1-9,1 1 3,4-2-3,0 0 19,0-1 0,0-2 0,0-4 4,0 8 13,2-7-1,4 3-9,-1 2-7,1 3-13,1 1 0,-2-3 6,8 5-5,-2 2-1,4 2-3,-1-3-4,8 2 11,0 1 12,4-6 3,5 6 11,3-4 4,1-6-1,3 2 24,3-1-25,-1 2-47,-2-1 27,-3 0 17,-4 7-29,0-7 10,-7 8 20,-4 1-14,0-2 12,-2 2-12,-5 1 4,5 0 12,-2 2 2,-3-1-2,4 0-20,-6 6 20,1-6 2,-1 4-1,-1 0 0,0-1 0,-2 5 1,-3-2 17,3-1-18,-5 5 0,-1-2-1,4 1 0,-3 1-13,-3 0-3,2-5 13,0 4-10,1 1-73,3-3-82,-6 3-22,2 0-23,-2 0-50,0 0-69,0 0-97,-2 0-141,-9 9-175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02.57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266 2124 420,'-9'0'453,"2"0"-98,-4-1-69,4-7-9,-8 1-36,2-7-8,0 0-35,-1-1-98,-1-7-48,-5 3-30,5-1 23,-5-3-6,4-2 25,3 1 30,-3 2 12,7 0-45,-6-2 15,8-3-21,-2 2-11,5-1-21,-5-3-1,3-1 4,6 0 2,0 4-28,0 0-1,0-4-1,6 2-1,5-3-10,-4-1 10,8-5 3,-3 1 0,5 0 19,-1-1 0,-3 1 13,0-1-13,1 5 3,-1-1-10,0-1-12,3 3-25,1 1 12,1 0 10,0 5 0,1-5 3,3 5 12,-1-4-11,3 1-1,0 3 0,0 0-1,-1 0-11,3 2 8,-2 2-8,-2-1-1,1 1 10,3-1-16,1 2 6,2-2 10,4-3 0,4 1 3,1-3 12,1-1 12,-1 4-24,-2-1 0,3-2 18,-5 4-16,-3 0 12,2 3 2,-3-2-15,-7 3-1,1 0 0,-8 6 19,1 2-7,-6 0 4,-4 8-3,2-3 0,-1 1-12,-3 0-1,2 2-13,-1-4 1,5 1 12,2-2 4,3 0-2,0-3 0,3-1 11,4-1-12,3-3 20,-8 3-21,2 1-22,0-5 22,-1 7 13,-7-5 10,8 6 8,-10-5-12,1 4-17,3 0 1,-7 4-3,4-2-4,-3 4 2,1-1 0,-2-3-11,4 1 10,0 1 1,2-2 0,0-1 1,3 1 1,0-4 0,-3 2 1,6-2 0,-3 7 12,0-4-2,-3 2-11,-2-2-3,0 6-19,0 1 3,-4-2-3,8 0-4,-2 3 1,-1-1 22,5 1 3,-1-3 0,3 3-1,-7-3 1,7 0 0,-5-1 1,-1 1-1,-2-1 1,0 2 0,-4-1-2,4 3 1,-4-3-1,3 3 0,-3 1-2,8-2-17,-8 2 8,4 0-1,2-3 2,-2 1 10,1 2 1,-1 0-16,2 0 1,-2-1-5,0 1 17,2 0-9,-2 0 8,-2 0 1,2 0 0,-8 0-10,7 0 12,-5 0-2,-3 0-13,1 0 0,-1 0 13,4 1 2,-3 1 1,-1 1 0,0-3 2,2 0 1,-2 2 0,-2-2 0,3 0-2,-3 0 1,0 0-1,0 0 0,0 0 1,0 0 0,0 0 11,0 0-10,0 0 13,0 0-16,0 0-80,0 1-51,0-1-78,-3 5-135,-3 0-246,-7 2-615,2-3 470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5.0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 6413 489,'0'0'587,"0"-7"-502,0 1-85,0-6 0,0 0 78,-3-5 68,3-4 7,-2-1-23,2-4 17,0 0-39,-4-8-30,2 1 16,2-7 71,0 1-42,0-3-16,0 0-36,0-1 19,0 0-13,0-3 4,0 1-20,0-4-16,0 5-10,-3-9-12,3-1 6,0 3 6,-2-3-19,-2-3 13,1-2-13,-3-6 3,1 2 10,-1-4-13,-3-4-3,2-4 15,1 1-5,1-3-11,-1 3 11,4 1-10,-3 0-10,5 11-1,-4-3 26,4 3-28,-1 5-7,1-2 7,0 0 23,-4 2-8,4-2-13,-2 0-2,2 2 35,-4-3-4,4 1-29,0-9 11,0 4-13,0-2 1,0-1 12,0 5-10,0 0-2,4 7 12,-2-4-13,2 10 2,-4-2 20,0 0-9,0 5 22,0-2-3,0 1-13,-6-2-17,1 4-2,3-6 3,-7 9 10,7-3-13,-4 1-16,3-2 16,1 1 2,2-1-2,-4 3 2,4-1-2,0 1-2,0-4 1,-2 4 1,2 0-1,0 0 2,0 2 1,-3 2 1,3 0 19,-2-1-19,0 4-2,2-1 0,-5 2 2,5 5 9,-6 1-11,6 2-1,0 2 1,0-1-1,-4 3 1,3-1 2,1 0 9,-4 1-11,2 2 1,2-3-2,-3 0 0,3 3-2,0-5-10,0 1-1,0-5 0,0 4-6,3-6 7,3 3-4,-1-3 14,1 1 2,-1 1 0,-3 0 12,0 2 14,-2 6-1,0-5 7,0 6-17,0 0-15,0 0-1,0-1-11,0 2-4,0-2 16,0 1 23,0-2-23,0-2-13,0-1 1,0 1 12,0-4 1,0 2 12,3 2-1,-3-2 4,0-1 3,0 2-18,0-1 0,0 3 1,0-3-2,0 5-16,2 1 4,2 0-1,-2 0 11,1 0-23,3 0 9,-1-1 0,1-2 3,-4 1 13,3 1-1,1-3 1,-1 3 2,0 0 14,-5 1 0,6-1-3,-6 4-11,0-1 1,2 2-1,1 2 0,-3-2-1,2 2 0,-2-3-1,2-2-2,2 5 0,-2-4 0,1 0 2,-1-2 2,-2-3 13,4 5-15,1-6 0,-5 5-2,6-2-24,-1 3 24,-3 0-14,2 6 14,-3 0 2,1-2 0,2 4 1,-2 3 2,1-3-1,3 5 0,-6-1-2,5 1 0,-5-1-1,2-4-12,2 5 11,1 0-1,-3-6-10,4 2 11,-1-2-14,1-2 16,5 0-3,-6 4 1,2 2-23,4 2 9,-3-1-10,2-3 4,1 8 19,6-4-13,-4 1 15,3-2-10,1 2 11,-3-1 18,6-5-18,-2 6 0,1-4 1,3 1 12,-4-3-13,4 0-1,-2 3 0,5-4 0,-6 2-12,1 3 13,0 1-19,-2 3 18,-1-1-1,1 4-11,-2-1 13,1 1 1,-8 0-1,5 0 0,-3 0-2,-3 0-14,3 0 15,-4 0 1,2 5 13,0-1 0,6 5-11,-2-1 19,3 4-21,0-1-1,-3 2 1,0-1 15,2 0-14,-8-3 0,4 2-1,-4-5-3,-1-1-10,-3-3-3,-1 1-3,0-3 19,-2 0 16,0 0 19,0 0 13,0 0 5,0 0 4,0 0-31,0 0-26,0 0-89,0 0-76,0-3-113,0 0-155,-2-1-243,0-2-712,-3 3 764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9.0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-2 747 1460,'-5'0'329,"5"0"-228,-4 0-78,4 0-7,0 0 62,0 0 0,0 0-16,6 6-10,3 1 38,2 2-48,3 0-40,1 3 37,-1-3 36,6 2 2,-1 0-19,3-3-3,-2 4-16,5-2-20,-5-3-17,2-1 2,6 1-4,-5-3 0,3 4-29,1-8 26,3 0-26,2 0 7,-2 0 22,-1-9 19,2-3 49,-4 0-23,1-2-6,-8 6-39,0 0-4,-7-2 4,-2 5 1,-1-1 3,0-2 9,4 2-1,-3-6 24,4-1-7,1 0-7,2-7-9,3 0-13,-3-3 2,0 1 1,-1-1 21,-1 3-24,-3-3 0,-2 3 27,-4-3-8,-2 0 13,-1 0 10,-4 1-4,0-1 7,0 0-10,0 2-19,0-1-16,0 1-3,0-1-23,0 2 1,0-3 9,0-1 0,0 3 16,0-7 19,0 4-6,0 3-13,0-2 12,0 3 11,0-2-4,0 5 0,0-4-17,0 5 17,0-2-19,-4 5 4,3-3-3,1 6-1,-4 4-2,2 1 2,2 4 0,0-3 0,0-1-1,0 5 1,0 0 1,0 0 18,0 0 0,0 0-6,0 0 3,0 0 3,0 0-18,0 0-1,0 5 0,0-1 17,0-3-17,0 4-42,0-2-37,0 0-33,2 5-13,2-3-7,1 3-113,1 1-136,-5-2-214,1-2-431,-2-4 418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1.44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3 384 1059,'-3'0'667,"-3"0"-215,6 0-132,-2-2-78,2 2-39,0-2-43,0 2-38,0 0-17,0 0-13,0 0-12,0 0-11,0 0-2,0 0-23,0 0-44,0 0-16,0 0-53,8 0 9,1 0 60,5 8 12,8-3 71,2 1-39,3 1 6,2-1 1,4 4-20,-2-1-31,4 0 15,3-4-14,-3 5-1,5 2 13,-3-4-13,1 4-16,-1-3 13,1 0 0,-3-2-9,-1-1 11,-4 4 0,-1-4-2,-9 1 1,0 0 0,-5-2-24,-1 0-11,-7-3-1,3 1 36,-7 2-2,3-2 1,-3-3-9,-1 1 12,2-1-1,-4 0 1,0 0 0,0 0 2,2 0 14,-2 0-1,0 0 4,0 0 6,0 0 4,0 0-10,0 0-19,0 0-2,0 0-11,0 0 0,0-1 13,0 1 0,0-2 22,0 2 1,0 0-5,0-1-15,0 1-2,0-8-1,0-1 0,3-4 12,-1-8 7,4-6-6,-1-6-13,1-1 0,-1-1 3,1-3-2,-1-2 1,0 2-2,1 1 2,-2 3-1,-1 2 0,3 2 1,-4 5-2,1 4 1,3-1 12,-6 4-10,2 5-3,1 1 0,-3 2-1,0 7 0,0-2-1,0 4-11,0-3 1,0 3-7,0 1-6,0-4-4,0 3 7,0 1 0,2 0 20,-2 0-1,0 0 0,4 0-10,-4 0-75,0 0-7,0 0-16,0 0-36,0 0-48,0 0-65,0 0-120,0 6-129,0 1-61,0-1-192,0 2 138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4.1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1318,'0'0'465,"0"0"-217,0 0-125,0 0-13,0 0-48,0 3-62,0-2-100,4 5-11,-2 1 50,7 2 61,-2 6 55,2 0-6,1 6 2,4 0 34,-3 0 18,-2-1-29,6-1 7,-4 0 0,-2-1-4,5 4-19,3-3-16,-2 2-7,5 3-18,-6 0-5,8 1 11,0 0-23,3-2-26,-3 1 24,1-2 0,1-5-24,4 1-12,-5-2 15,-3-3 22,6-2-22,-6-3-9,2 3 30,0-5-12,-2 1 12,5-3 4,-4 3 15,0-2 15,1 1-32,-3-5 3,2 1-2,-2-2 0,3 0 0,-2 0 2,2 0 16,0-2-18,1-9 3,0 2-4,1-6-1,0-3-35,-2-2-6,-2-2 0,0 1 17,-2-6 23,-5 6-9,-2-2 11,0 3 13,0-3-10,-6 3-3,2-1 0,1 3 25,1-3-23,-4 2 17,1 1-19,-3 4 0,3 1-16,-2 2 14,-3-4 0,3 10 2,-4-3 1,2 4 12,2 0-11,-4-1 30,0-3 10,0 7 3,0-7-16,0 6-26,0 2 9,0-2-12,0 2-1,0 0-15,0 0 3,0 0-6,0 0-72,0 0-89,0 0-47,0 0-64,0 0-84,0 0-130,0 0-280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6.3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0 400 233,'0'0'973,"0"0"-608,0 0-173,0 2-84,4 3-27,-2 1-10,-1 11 30,5-2-20,3 5-19,2 6-7,-2 1-17,6 1 27,-3 1-33,1 0-2,4 1-1,-3 1 0,1-1-7,-1-1 27,-1 5-27,0-7 7,2 3 7,-3 0-34,1-5 14,2 5-13,-1 0 33,3-4-24,-1 4-9,1 0-2,-3 0 15,6-1-16,-5-2 0,5 3-10,-5 0-22,5-4 12,-6 4 20,3 0 12,-1-5-12,1 3 0,-1-6-19,-1 0-7,-1-3 5,-1-1 21,-2-4 2,2-2-2,-2-2-27,0 2 25,2-4-21,-3 2 7,3-3 3,2 1 13,-2 2-2,3-3 1,-1 1 1,1 2 0,1-1 0,-1 0-16,0-2 13,-3-2-17,-2-1 4,0-4-16,-4 0 31,-1 0 1,1 0 0,-1 0 1,3-3 41,-4-3 26,4-6 12,2-5-18,4 3 8,-6-10-15,6 2-23,-3-4 16,-1 4 4,0 0-33,0-3-17,-3 1-1,-1-5 14,2 2 7,2-3-6,-6 1 1,-3-1 8,0 0-12,2-3 12,-4-4-21,0-4-1,2 3 9,-2-8-12,0 1-2,0 2 1,0-3-1,3 7 1,-1-1 1,2 7-3,-2-1 0,1 4 1,-3 4-2,6 0-12,-6-3 4,5 4 11,-5-1-3,2-2-8,3 3 10,-3-3-11,4-2 12,-3 4 0,3 0 0,-4-3 1,1 3 28,-1 3-27,2-1 3,-2 4-4,-2 2-3,2 4 1,1-2 0,-1 3-1,-2 2-13,4-1 16,-3-1-3,3-4 0,-2 4-1,2 0 2,-3 1 2,3-1 0,-4 1-1,0 3-1,0 0 1,0 2 1,0-1 3,0 5 10,0 1-12,0-1 1,0 2-1,0 1 2,0 0 13,0 0 7,0 0-10,0 0-10,0 0-3,0 0-37,0 0-34,0 4-6,0-2-45,0 0-45,0-1-49,-5-1-98,-6 3-344,-2-3-573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9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95 628 1374,'-44'30'417,"13"-10"-173,17-4-49,6-13 77,8-3-27,0 0-100,0 0-145,8 0-18,6-14 18,19-5 0,18-14 97,10-12-27,14-8-38,17-11-11,6-2-21,-1 1-13,1 4-10,5 5 21,-6 4-20,-8 12 20,1-4 1,-12 11-76,-14 8-126,-11 11-68,-20 0-59,-13 14-132,-15 0-137,-5 18-398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7.6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389 637 411,'0'0'479,"0"0"-117,0 0-118,-6 0-75,6 1-45,-3 3-42,1-1-20,-2 4-46,2-3 16,-1 2 36,-1-4 30,4 2-4,-6 1 0,3-3 25,-3 4 4,-1 0-17,-2 1-9,2-3-7,-4 3-16,-2-1-29,0-1-10,2 4-19,-5-5 19,3 2 13,-2-4-3,3 1 10,-1 2-17,2-4-25,0-1-1,4 0-11,-4 0 12,-4 0 16,6-6 6,-2-5-13,-4-2-3,1-5-6,-1 0 22,1-5-3,-3-2-32,2 2-19,6-6 6,-2 6-12,0-7-17,6 6 17,1-5-4,2 6-12,2-2 15,0 0 4,0 1-10,8-1 0,3 0 16,0 0 3,0 2 0,1-1 11,3 0-14,-2 1-6,0 4 9,1-4 12,1 3 0,1-2-1,1 5-11,-1-1 10,-1 2-32,-1 4 34,-1-1 1,-2 3-3,0 2-26,0 1 26,2 0-13,-6-1 13,8 5-42,-6 2 26,2-4-1,-2 5 1,2 0-16,-4 0 35,0 0 26,3 1-26,0 3 16,0-1-13,4-2 23,3 4-14,-5 0-10,5 0 2,-3 1-4,3 0-22,-4-3-3,7 7-11,-7-2 17,-1 3 16,3 0-30,-2 0 11,-2-2 9,1 4-3,-1-1-13,0 1 0,0 2-16,0 0 16,-3-2 3,-1 4-13,4-2 1,-2 0 5,-5 5 20,1-5 12,1 3 1,-3-4 13,3 7 19,-6-4 4,0 1 6,0 3-26,0-1 7,0-1-1,0 5 17,-9 3 6,1-2-6,1 2-4,-4-2-9,0 3 9,0-5-15,0-2-1,-2-1 3,2 0 17,-1-5-4,1 1 4,-2-4-23,2-1 25,0 1-9,0-4-19,-2 4-13,-1-2 0,3-1-2,-2 2-21,0-3-16,2 2-51,0-4-51,0 1-78,6-6-88,3 2-161,-2-3-128,2 0-228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1.39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397 486 113,'-4'12'665,"-5"-3"-287,2 4-192,-2 3-72,1-5 16,1 0 13,-2 2-7,-2-7-11,4 1 50,-4-3-49,-2-2 20,-2 0-1,6-2-38,-7 0 38,-1 0-71,-1 0-23,0-7 7,-2 1-10,2-2-7,-4-6 4,2-2-16,-2-5-10,3 4-4,1-10-14,-4 1-2,6-4-12,3-2-19,2 1-6,6-4-7,1 0 7,4 3 9,0-2-10,5 8 17,5-4 3,1 4-1,-4 1 4,6-1 0,1 4-13,1 3-3,1 3 29,1 3-61,1 1-4,0 5 52,4 7-26,0 0-45,0 0-49,2 12 136,-4 5 0,5-3 0,-5 5 25,2 0-25,0 3-1,-7-2-1,5 2 2,-4-8-1,-7 3-2,2-5 0,-1-4 3,-9-4 1,3 0 15,-4-1-13,0-3-3,0 0-7,0 0-164,0 0-124,0 0-149,0 0-77,0-8-186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4.7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505 2268 515,'0'0'694,"0"0"-222,0 0-146,0 0-66,0 2-37,0 2-78,0 0-132,0 1-13,-5 7-58,3 3 45,-4-2 13,-3 0 52,2-1 15,-2 3 14,5-10-4,-7 4 0,0-2-26,-3 0-22,4 0 16,-6-4 16,0 2-39,-3-4-18,1 1 8,-4-2-8,4 0-8,-4 0-5,0 0-7,2 0 5,-2-2 9,0-4-15,-2-1 4,6-3 0,-6-3-3,3-2-3,2-5 16,-3 1 3,4-3 58,2 1-30,3-3-28,2 0-22,0 4 7,6-4 14,3 5 1,2-3-1,0 2 0,0 2 1,0-3 20,3 3-19,3-3 18,3 1-18,-4 1 1,6-5 26,-1-3 14,4 8-17,-1-1-25,3-1 3,3 4 12,3-3-11,-4 5-4,4-1-35,1 3-12,3-3 47,1 7 2,1 0-2,-3 1-10,3 4 10,-1 1 19,-3 1-19,1 2-12,1 0 12,-2 0 51,-1 5-29,5 3-21,-8 0 60,-2 1-29,2-1-32,-5 3 2,-1-4 20,-1-1-3,-2 0-19,-4-1-15,3-3 12,1 3 3,-6-3-25,2-2 25,1 4 0,3-4 1,0 0-1,-1 0 0,1 0 0,0-4 3,-7-3-2,5 4 2,-3-5 29,-1 0 6,-3 1 13,2-4 6,1 2-3,-3-1-22,0-1-4,1-1-9,-3 0-16,0 1 26,0-3-16,0 3 12,0-4 3,0-2 13,0-2 3,-3-3-12,-1-1-7,-1 0 6,-5-6-2,3 5-4,2-6 3,-1 0-4,-1 2-24,3 0 0,2-2 0,-1 3 2,3 2-1,0-1 1,0 3 14,0-3 6,0 1-19,0-4 8,0 4-11,0-7 0,3 2-13,3-2 13,-1 2 3,-1 0 8,7-5-11,0 3-12,0-4 11,5 1 0,1 3-18,-4 5 3,-2 0 16,5 3 1,-9 3 18,6-4-17,2 2-2,-6 0-11,5 4 11,-1 0 1,0-1 14,2 0-4,-3 0-11,5 1-3,-1-3 0,-3 1-10,9-3 12,-4-1-15,6-3 16,3-2 13,-3 4-13,-4-2-3,6 8 2,-12 0 0,6 2 1,-1 2 12,-3 2-11,-3 2 0,0 3-1,-2 1-1,-4 0-2,2 3 2,2-1-15,0 3 4,2-5-4,3 4 16,4-6 0,6-2 16,-3 1-4,7-4-9,-1 3-3,0 0-13,4-1 11,-4 0 2,0-1-13,2 3 11,2-2 1,2 4-2,0-3 3,-1 0 14,1 1-11,0-1-3,-4 6-2,0-2 2,-8 2 2,1 4-2,0-2-16,0 4 16,-2 0 0,5 0 16,-7 0-13,2 0-3,0 0-2,-2 0 2,0 0 0,-2 0-14,4 4 11,-7-2-9,5 0 11,0 2 1,2 1 12,2-4 7,3 1-19,-3-2 0,3 0 1,2 2-1,1-2-13,-1 0 13,-4 0 2,1 0-2,-6 0 0,2 3-15,-4-2 15,0 3 25,2-1-6,-3 2-17,-3 0-2,7-1-3,-7 0-10,8 1 13,2 0 0,0 2 22,3-2-22,2 1-1,-1 0-2,1 1 1,-6-4 0,1 5 2,-6-5 0,3 3 1,-7 2 1,1-4-1,-2 5 1,-1-5 0,3 6-1,-2 0 2,-1-1 13,3 4-14,-2-2 0,3 0-1,-5-3-1,-2 5-12,6-2 12,-4 3 11,-4-1 2,4-4-12,0 4 1,-5 1-1,1 1 2,0-1 13,2 3-1,-3 1-15,-1-1 0,3-2 2,-3 7-1,2-3-1,-1 5 2,-1-5 17,-1 5-18,0-5-1,1 1-22,1 1 21,-1-4 1,1 0-1,-1 0-1,-1-1 2,1-2 0,-3 2 2,-2-7 14,2 12-13,-2-8 9,0 1 4,0 3-1,0 1-11,0 2-1,0 1 0,0 0-3,-2 2 0,2-7-2,-2 5-14,2-3 4,0-4 12,0 2-2,0-4-14,0 1 15,0-4 0,0 3 1,0-1 0,0 0 3,0 2 10,0-1 2,0 2-12,-5-1 10,5 2-11,-6 0 1,1-3-3,1 4-1,-1-4-2,3 1 0,-4-2-16,3 1-6,1 0 6,0-3 1,-2 1-1,3 2 3,1-4 14,0 1-1,-4-5 0,4 4 3,-2 0 1,2-3 15,-4-2-4,3 2 1,1 0-13,0 1-13,-4-3-3,4 6 13,-2-2-22,2-2-3,-4 1 0,4 1 3,0-1 9,0-4 4,0 7 12,0-8 1,0-1 17,-1 2 4,1-2 3,0 0 7,0 2-7,-4 1 0,4 2-6,-2-1-4,0 1-12,-3 3 0,1-3-3,2 3 0,2-5-1,-3 2 0,1 0 0,2-4-2,0 2 0,0-3-13,0 2 16,0-2-1,0 0 1,0 0 0,0 0 0,0 0 0,0 0-1,0 0-2,0 0-22,0 0-9,0 5 2,0 1 3,0-2 29,-4 6 3,4-3-2,0 2 1,-2-6-2,2 8-2,0-4-10,0-1 11,0-1 1,0 0 0,0 1 0,0-2 1,0 4 1,-3 1 10,1 2 1,-2 1-10,2 1 0,1 0 16,1 4-16,-6-4-3,2 5 0,3-3-3,1 5-13,-4-3-9,4-3 0,0 5 3,0-6 20,0 0-13,0 2 12,0-3-6,0-3 9,0 3 22,0 0 6,-2-3 4,-1 3 2,1 2-9,-4-5-12,1 12-11,-1-4-2,1 3 0,-2-2-1,1 4-24,1 3 0,-3-7-4,3 2-2,-1-2 31,3-5 1,1-5 15,-2 0-13,2-4 9,2 2-8,-3 0-2,1 0 0,-2 4-1,2 1-1,-3 5-16,3 2-3,-3 4-3,1-1 4,2 1-1,-3 0 18,1-5 1,2-2 28,2-5-12,-3-1-1,3-6-2,0 2-12,0-5-1,0 0-1,0 0 1,0 0 12,0 0 5,0 0-17,0 0-22,-2 0-50,2-5-57,0-7-105,-4-3-116,4-12-209,-2-5-460,0-9-395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6.9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1417 91,'0'0'483,"0"0"-50,0 0-32,0 0-43,0 0-49,0 0-66,0 0-65,0-3-16,-2-3-63,-3-4-99,-1-1-33,1-2 33,-1-1 48,4-5 30,-3 0 15,-1-3 0,1-1 13,1 3-11,-1-3-2,-1 1-20,5-4-12,-1 0-23,-2-4-16,2-4-6,-1 0 12,1-8-12,2 3 22,0-4-25,0 1 22,0 1-4,0 5 7,5 4 3,1 2 0,-4 2 3,3 3-19,0 2-23,3-3-2,1 2 0,-2 3 0,4-2 0,0-1-12,0 3 12,2-6 0,3 6 2,-1-4 1,5-3-3,-2 5-25,4-3 22,-2 0-1,2 1 4,2-2-18,-2 5-1,1-1 19,-4 0 1,3 5-1,0-2 22,-10 7 3,1 1 25,2 2-18,-4 2-7,3-2-13,3-1-11,-1-2 18,6 0-16,-4-4-2,6 4 2,0-3-1,3 2 0,-3 1-2,3 4-13,-1-3 13,1 3-13,-1 3 12,5 3-36,-7 0 34,1 1 0,-1 2-1,1 0-14,-5 0 16,2 0-11,0 0 0,-2 2-2,0 1 12,1-2 1,-1 1-1,-2 1 3,4-1 0,-4-1 0,4 4-1,2-1 1,-4-2 3,7 0-2,1 3-1,-5-2-12,3-2-45,-1 1 32,-5 3 12,2 0 12,0 0 1,-7-4 1,5 2 12,-2 2 3,-1 1-4,-1-4-11,-1 3-1,-1-1 1,1 1 0,0-2-1,-3 5 0,1-4-22,4 5 4,-5-6 5,5 3 12,-4 4 1,3-3-1,-1 0-15,-1 3-3,1-5-3,-2 4-79,-1-1 66,3 5 22,-2-4 12,-1-1 0,-1 2 1,0 1 0,0-7-2,0 1 0,0 0 0,-3 2-10,-1-3 12,7 1 3,-8-1 0,1 0-3,-1 1 0,-4-4-4,-2 1 3,3-2 1,-1 0 13,-2 0 12,0 0 10,0 0 16,0 0 15,0 0 13,0 0 9,-2 0-50,-3-2-38,-6 1-104,-2-3-73,-7 4-137,0 0-211,-4 0-594,-9 0-421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9.5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1273 828,'-5'-9'544,"1"1"-150,2 5-101,2-2-92,0 4-81,0 1-97,0-4-23,6 4-26,5 0 26,1 0 64,7 7 82,3 6-27,5 2-77,2 5-42,0 8 26,6 4-7,0 4-16,5 7 16,0 5 7,0 1-26,2 2 0,0 0-113,-3-8 10,-3-5-113,-7-8 116,-3-11 64,-8-2 33,-5-10 3,-4-3 10,-5-2 45,-4-2 32,0 0 65,0-2 12,-2-9 10,-9-6 63,-7-6-186,-4-7-49,-4-3 1,-1-8-3,-6-4 0,-2-8-19,1-3 3,-1-6 0,4 2 4,2-1 12,5 7 0,2 6 22,9 9 4,-1 4 9,3 5-10,3 5 33,5 5-36,1 3-20,2 6-2,0 5-13,0 1-9,0 3-3,0 2-14,0 0-6,5 0 17,12 3 28,1 7 76,9 9-31,4 5 25,2 8-48,4 10 7,-3 6-29,1 6 0,-2-2-111,-4-5-68,-5-6-7,-2-14 73,-11-11 55,-4-6 27,-5-10 31,-2 0 87,0-3 32,0-11 0,-4-7-87,-7-5 19,-9-8-25,0-7-23,-2-7-3,-1 0-15,-1-7-1,0-4 3,-7-4 13,5 1 1,3-3 15,1 6-13,4 8-3,3 8-11,8 12 11,1 7 3,4 10 51,-1 4 29,3 10-22,0 0-34,0 0-27,3 5-41,7 6 35,11 5 6,3 5 2,9 4 61,2 6-63,1 6 23,8 6-20,2 6-3,-6 4-102,0 4-74,-5-5-26,-12-7 25,-4-14 71,-8-9 74,-4-10 32,-3-12 9,-4 0 114,0-4 63,0-8 32,0-10-99,-10-12-68,-2-5-23,-1-11-27,-4-7 12,-1-3-13,-2-8 0,0-5 2,-2-3 1,4-5-1,1 6 7,7 2-9,2 16 0,8 7 57,-3 17-25,3 9 13,0 15 12,0 1 19,0 8 3,0 0-7,0 1-72,9 14-41,9-1 41,9 10 10,3 7 40,4 8-37,6 3-13,2 3-1,4 9-18,0-2-28,-1 2-83,-8-2-29,-4-7 32,-13-12 111,0-7 4,-11-12-14,-4-9-16,1-5 42,-2 0 32,-4-3 89,0-13 0,0-10 9,-4-7-48,-3-8-66,-4-6 0,0-6-13,-6-1-1,3-6 20,-6 4-9,5 1-13,-1 5-13,5 6-3,3 6 4,3 12 10,-1 7 1,6 8 1,0 5 0,0 6 37,0 0-37,0 3 0,6 9-34,3 3 9,13 5 25,2 13 15,8 6 18,-1 12-32,4 4-2,4 7-52,-5 5-51,-1-5-70,-4-7-1,-5-10 72,-6-16 71,-5-7 13,-4-16-10,-3-4 29,-6-2 39,1-2 85,3-12 10,-4-8 35,0-12-49,0-5-57,0-9-25,-5-6-22,-12-5-1,4 0-12,-7-2 0,2-6-1,2 6-2,3 3-1,2 12-21,4 4 19,3 12 3,2 9 3,2 8-3,0 9-15,0 1 15,0 3 1,0 0-1,0 0-27,11 8 27,4 9 6,10 6 41,1 7-12,3 6-34,4 12-1,2 7-6,-4 3-73,3 12-32,3-2-38,-8-6-35,2-4-37,-7-11 122,0-14 57,-4-11-15,-9-9 37,-2-5 20,-4-3 1,1-5 28,-3 0 51,-3-15 4,0-9 76,0-7-42,0-10-118,-11-6-16,-5-5 16,-6-8-3,2 2-7,-2-2-3,4 4-6,1 4 19,5 13 1,2 5 22,3 9 2,2 9 1,3 3 28,2 10 28,0 3-15,0 0-32,0 0 9,0 3-44,0 7-57,9 9-143,11 4 200,-2 8 47,6 10-25,3 6-22,3 11-101,-5 3-33,4 2-103,2-3-59,-7-6-20,0-11 50,-2-11 172,-9-11 94,-1-8 13,-3-8 101,-3-5-17,-4 0 26,0-9-16,-2-10 80,3-5 0,-3-10-143,0-7-44,-7-7 0,-8 0 9,-3-7 20,-4-1 7,2 1-20,-5-1-16,10 3 25,-1 10 14,3 3 2,7 18-15,1 1 6,-1 13 26,6 2-1,0 6-31,0 0-25,0 0 97,0 1-98,6 11-149,8 6 149,8 7 35,2 6 13,3 9-26,3 3-22,-1 9-51,0 4-39,0 1-66,0 3-95,-1-6-36,-4-9-20,-3-9 141,-4-12 98,-6-13 68,-4-7 78,-1-4 36,-6 0 38,0-2 26,0-13 44,0-7 4,0-7-182,-4-4-44,-5-8-28,-6-8 28,-3 1 16,2-3-16,-1 0-9,4 6 8,6 7-27,-2 5 27,3 13 0,5 7-5,1 7 6,0 3 25,0 3 14,0 0 51,0 0-55,0 11-35,11 3-45,5 3 45,4 12 86,2 11-6,5 4-73,-7 5-7,8 7-45,-4 8-73,-1-2-40,1 0-93,2-6-46,-8-8 100,0-11 119,-5-13 78,2-10 0,-5-6 97,-8-7 20,0-1 25,2 0 55,-4-4 32,0-14 56,0-1-68,-4-8-157,0-4-60,-6-7-22,-1-1-29,1 3-9,3 4-30,0-3 14,1 5 40,-3 0 36,4 6 0,1 2 17,-1 1 14,5 8-2,-4 4 0,2 2 25,2 6 4,0 1-55,0 0-3,0 1-35,7 15-134,6 8 169,7 6 22,0 7-6,2 7-16,0 4-23,-2-4-44,0 2-13,-5-3-32,1-6-4,-1-10 58,-8-10 45,-1-4 13,-4-5 84,1-8 48,-3 0 50,0 0-3,0-8-7,0-5 50,0-6-145,-5-5-77,-4-1-1,0-10-46,-2 2 15,-4-2-22,6 1-9,3 6 12,-3 9 10,4 7-19,5 7 25,-2 3 12,2 2-25,0 0-35,0 0-13,0 12-3,0 3 80,0 7-13,0 0-158,-4 8-223,-1 0-364,1 4-784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0.90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13 524 509,'-2'-3'616,"-2"1"-180,3-2-137,1 0-77,-2 1-83,2-3-58,0 1-26,0-1-13,-4 0-3,4-2-7,0-2 33,0-2 35,0-1 0,0-3 3,0 0-23,0 0-32,0-4-16,0 2 4,0-1 9,6 0-4,-1-3 14,0 4-4,3-2 3,1 2 0,-4 1-16,-1 2-12,5-1-13,-2 1-3,3-5-10,2 2-35,-1 0 19,6 1-6,-4-3 19,3 2-10,-3 5 10,0-3-19,7 2 6,-6 6-13,3 1 7,-1 1-4,-3 2-41,-2 4-23,0 0 23,0 0 48,0 0 18,-4 0-3,0 0 2,4 4 2,0-3 13,0 4-10,-4-3 1,8-1 7,-6 4-11,6 0-22,-2-3-26,-2 6-4,-1-7 37,1 7 14,0-3-1,-7 1 2,2 4 0,-1-5 26,0 5-4,-1 3 17,2 2-14,-1-1 4,-5-2-3,2 1-13,0 1-13,-2 1 2,3-6 14,-3 4 10,0 1-7,0-6-6,0 4 9,0 0-9,0-1 0,-5 0-10,3 3 10,-2-1-11,3 3 1,-5-2 16,-3-1 7,4 4-7,-3-4 3,1 5 17,-2-3-24,-2 3-2,0 3-11,4-7 14,-4 5-3,0-1 3,2-1-15,-2 0 2,1-4 22,0 4-12,2-4-10,1 0 10,-4-4 9,2 1 7,5 0 15,-5-7 13,2 2-25,-2 1 0,-2-5-1,3 4 1,1-3 6,-8-1-7,6-1 4,-2 3 9,0 1-12,0-4-11,4 0-18,-7 0-2,8 0-1,1 0 0,3 0-16,0 0-9,2 0-26,-4 0-65,4 0-46,0 0-57,0 0-85,0-7-114,0 6-190,0-6-380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3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85 34,'-2'0'208,"2"0"-87,0 0-49,-4 0 13,4 0-20,-2 0-33,2 0-15,0 0 12,-3 0 53,1 0 28,2 0-2,0 0 6,-5 0 10,5 1-20,-4 3-10,2-3 23,-2-1-45,3 4-20,1-3-29,-4-1-22,2 0 51,2 0 19,0 0-32,0 0-3,0 0-9,0 0 6,0 0 19,0 0 9,-4 0 11,4 0 2,0 0-25,0 0-1,0 0 11,0 0 5,0 0-9,0 0-6,0 0-17,0 0-13,0 0 1,0 0-18,0 0 0,0 0-2,0 0 0,0 0-22,0-1-1,4-3 0,-2 3-19,-2 1-29,4-4 16,-4 3-3,1 1-13,3-2 19,-2 1 52,2-3 16,1 1-13,0 2 33,1-1-34,-4 1 11,3-3-11,1 0 0,1 2 2,2 0 22,-3-3-7,1 4 0,0-7-15,2 6-1,-1 0-3,-3-2-68,2 0-3,-1 3 19,-1-1 23,1 0 3,-2 2 6,1-4 18,-3 4-1,0-4 1,3 3 2,-1-4 26,1 3-25,1 1 12,-4-6-10,1 6 0,3 1 13,-6-2-15,0 2 2,0 0 0,2-2 29,-2 2-12,0 0 12,0 0 4,0 0 3,0 0 3,0 0-7,0 0-9,0 0-23,0 0-3,0 0-48,0 0-127,0 0-81,0 0-80,0 0-68,0 0-153,0 0-40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6.0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-1 830 339,'2'0'359,"3"0"-154,1 0 7,3 0-43,-2 0 10,4 0-58,6 0 32,-3 3-53,6 7-37,-2-2-4,4 4-8,2 1 24,0 4 3,3-3 19,-3 3-58,2 0 9,-1-3 1,1 3-13,-3-2 15,3 1-12,-2-4-39,-1 0-14,1-1 12,4-3-43,-8-1 45,5-2 12,1 2 0,1-3-9,-3 3-3,0-6-1,-3 10-13,3-4 14,-2-1 0,-7 1 10,5 2-10,-7-6-1,-1 6-2,-1-5 0,0 4 1,-3-7-21,3-1 20,-2 0-13,-4 0 12,-1 0 4,5 0 21,2 0-8,-4 0-13,2 0 1,-1 0 13,3 0 2,-6 0-14,1 0 0,-1 0 11,-3-4 13,3-1 6,-3 3 39,4-3 23,-3-2-14,3 0-9,-4-2-10,1 1-16,3-10-10,-3 7-19,3-3-15,3-3-1,-2 4-3,2-6-10,-5 3 13,5 1 0,-3-7 3,1 5 20,2-4-4,-7 2 4,2-1-11,-3-6 17,-1 4 6,2-3-12,-2-4 28,0 3 10,-2-2-1,-5-2-16,2 4-18,-5-2-25,5 7-1,0-1-16,3 3 3,-2 1-6,2 3 3,0-5 4,2 6-4,0-5 14,0 5-2,0-7 3,-3 5 1,3 1 13,-2-3 3,2 2-3,-4 0 3,2 2 6,2-3-9,0 1-12,0 2-1,0 1 0,0 1 0,0 1 3,0-1 13,0 2-3,-3 1-1,1-4 1,-2 2-10,4 0 13,-2-1-14,-1-2-2,3-2 1,-2 2-1,-2-3 0,3 4 2,-1-4 2,-2 5-2,2 3 10,-3-4 1,5 4-11,-4 2 1,2 1 10,2-1-13,0 3-2,0 3-1,0-1-10,0-1 13,0 1-2,0-3-17,0 0-3,0 2 3,0 2 17,0-3 2,-3 3 13,1 1 0,2-3-10,-4 3 16,4-2 3,-2 0 0,2-1-9,0 0-10,0 3-2,0 0-1,-3-3-2,3 3-20,0 0-64,0 0-69,0 0-59,0 0-101,0 0-231,0 3-536,0 3-84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8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-2-1 687,'0'6'599,"0"-2"-195,0 3-214,0 6-93,0 5 39,0 5 7,0 7 2,0 3 1,0 9-14,2 4-39,4 6-31,-3 2 15,3 0-29,-6 1 29,5-5-16,-5-7-20,2-2 20,2-9-13,-4-2-22,2-9-14,1-4-8,-3-3-1,2-2-3,-2-7 3,0 3 0,2-4-2,-2 1-1,0-2-35,0-2-19,4-1-81,-3 2-102,5 1-121,-1-3-167,1 0-162,3 0-317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1.2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7 1081,'-7'-2'430,"2"0"-121,-1 0-58,2-1-14,4-1-40,0 4-71,0 0-49,0 0-19,0 0-26,0 0-30,0 0 18,0 0-19,0 0-1,0 0 0,10 0 0,-5 7 35,8-3 58,0-1 0,7 4 7,-2-4-56,6 3 7,3 2-3,2-3-32,0 4 0,6-1-14,0-1 1,-1-1-3,3 4 1,7-6 2,-4 4 22,0 0-25,-3-3-2,1 2 1,-9-3 2,0 4 9,-3-3 9,0 1-7,-8-3-12,0 2 3,4 0 12,-6 2-15,3-4 4,1 4-4,5-5 0,-5 3-1,8 0-15,1-4 16,4 1 1,-4 3 15,6-2-16,-6-3-3,0 0 3,2 0 0,0 0 2,-2 0-2,-5-3 0,2-2-2,-1 3-1,-1 2 0,-4 0 3,6 0-1,-8 0-1,4 0 1,-8 0 1,8 0 2,0 0 1,-2 0 0,0 2-1,1-2-2,-1 0-1,-2 0 0,0 0 1,-1 0 13,4-2-13,0 1 1,2-3 0,3-1 2,-1 4 0,-1-1-1,3-1-2,-5 0-4,-2 3 1,1 0 1,-7 0-1,6 0 2,-7 0-1,0 0 1,1 0 1,-1 0 0,0 0-2,2 0 1,-1 0-1,1-4 0,-1 2 2,6-3 0,-5 0 13,5-1-11,-5 3-2,5-2 0,-7 2-1,-1 1-1,-2 2 0,-5 0-13,-3 0 15,1 0 1,-3 0 1,0 0 0,0 0-2,6 0-1,-6 0-15,4 0 13,1 0 3,4 0 13,2 0-11,-4 0 0,1 0-1,-3 2 0,4-2 0,-3 3 0,-1-3-1,-5 0 0,0 0 1,0 0 2,0 0-3,0 0-7,0 0-47,0 0-93,0 0-73,0 0-112,-9 0-224,-2 0-865,-3-5 746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162 482 1431,'-48'44'341,"4"-14"-174,10-5-34,15-5 45,5-15 68,11 6-42,3-10-111,0-1-87,0 0-6,0 0-35,19-12 35,9-2 92,14-7 46,17-15 16,5-9-84,14-4-69,11-2-1,8-9-57,7-3-55,4 6-26,4-5-107,-15 12-68,-5 5-118,-17 15-296,-22 7-307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3.7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-2-1 728,'0'0'580,"0"0"-206,0 0-80,0 0-54,0 0-27,0 0-54,0 0-43,0 0-33,0 3-12,0 7 13,0 5 67,0 3-33,0 11-51,0 1 6,0 5-19,0 7 13,0 0-19,-2 4 2,2 7-31,0-1 7,0 7-1,0-3-6,0-1-16,0-1-2,2 0 21,1-3-22,-1-4 35,7 1 6,-9 1 0,6-1-22,-6-5-17,2-4-1,1 6-1,-1-7 3,0 0 13,3 2-16,-1 3 13,-2-4-10,2 3 16,-3-6-18,3 5 14,-4-7 1,0 4 0,0-3 6,0-1-20,2 3 0,-2-1 1,4-1-3,-3 3 2,3-7 1,-2 1 0,0-1 26,-2-1-14,0-1 7,3 0 6,-3-2 1,0-1-8,0 3 1,0 0-6,0-2-16,0 3 0,0-5-2,0 5 0,0 0 0,0 0-1,0-4 3,0 3-2,0-4 4,0 2-4,0-5 0,0-1-1,0 3 3,0-4 0,0-2 0,0 2 0,0-2 3,0 0 1,0 0-1,0 4-1,0-5-2,0 3 1,0 1 2,0 2 11,0 0-14,-3-3-1,3 0-1,0-2-13,0 2 2,0-1 10,0-5 2,0 5-1,0-5-1,0 7 3,0 0 3,-2 2 25,2-3-6,-2 1-7,2-1-15,-5 2-2,5-3-1,-4 1 2,2-2 1,2 1 0,-4-1-2,3-7-10,1 1-7,0 0 3,0-4 1,0 1 13,0 0 1,0 1 1,0-4 1,0 3 1,0 1 9,0 2-11,0-4-1,0 3-11,0 1 11,0-4 1,0 4-1,0-3-1,0-1-2,0-2 4,0 4 4,0-4-1,0 1 9,0 2-10,0-1 0,0-5-2,0 7-2,0-1 0,0 2-1,0-1-13,0-2 14,0 0 1,0-1 1,0 3 1,0 0 3,0-2 8,0-2-9,0 2 16,0 3-4,0 0-13,0 8 1,0 0-3,0 5 12,-4-2-12,2-1-3,2 0-28,0-3 16,0-3 15,0 4 19,0-6-7,0 0-12,0-3 0,0-3-2,0-6 1,0 2 1,0 2 0,0-3 1,0 3-1,0 0-1,0-1-2,0 2 1,0-2-1,0 2 1,0-4 2,0 1 0,0-2 12,0 3 7,0-4 6,0 0 0,0 0-3,0 0 0,0 0-4,0 0 4,0 0-3,0 0-7,0 0-12,0 0-49,0 0-38,-4-8-63,4 1-66,-1-7-56,1-8-251,-4-15-471,4-11-241,-2-12 421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4.5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 1055,'0'-1'586,"0"1"-159,0 0-123,0-2-103,0 2-114,0 0-87,0 0-71,5 0-29,3 0 100,8 0 48,2 0-9,4 0 29,-2 7-7,6-3 39,-2 3-23,-1 4-26,5-7-22,-4 6 42,-1 0-1,3-4-31,-1-3 9,-4 2-7,0-1 13,-2-2-34,-5 0 5,1-1-9,0 3-13,-5-1 0,-2 0 23,-1-3 5,2 2-27,-3-2-1,-6 3 0,0-3-3,0 0-14,0 0-107,0 0-70,0 0-66,0 0-72,0-5-189,-9-6-649,1-3 345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6.3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198 9 282,'0'-5'1076,"2"5"-588,-2-4-192,5 4-221,3 0-72,6 0-3,-1 0 0,9 0 13,-2 6-12,5 2-1,1 4 2,-2 0-2,3 2 1,-3 6 3,-2-2-3,0 3-1,-10 0 2,5 0 1,-8-1 10,0 3 165,2 0 22,-5 1-16,-1 5-33,-1 1-45,5 1-42,-4 4-49,1-1-15,-1 4-3,3-5 0,-3 2 2,1 2 1,-5-2 3,3-2-1,-2 3 24,-2-1 12,0-1 4,4 0 6,-4-2-7,1-1-12,3 4-13,-4-1 0,0-2 6,5 1-21,-5 1 12,6-1-10,-6 1-3,2 2 38,0 1 3,1-4 19,-1 3-12,2-1 3,-4-1-1,0 5 4,0-2-10,0 2 9,0 1-12,0-3-13,0-3-6,0 1-20,0-2-1,0-8 0,0 2 11,0-5 3,2 2-2,-2-5-11,0 5 0,5-2 11,-1-1-10,-4 5 0,5 3 10,-3 0-10,2-1 9,-1 5-11,1 1-1,-2 1 0,3 4-2,-1 3 2,1-4 0,-5 1 1,2 3 12,-2-9-10,0 3 12,0-3 7,0-5-19,0-3-1,-2-4-2,2-5-3,0 0 0,-3-2 2,1 4 1,-2 3 2,2-4 1,-3 9 13,1-1-7,2 5-9,1-5-18,1 5 15,-6 0 3,6 2 1,-5 0-1,5-2 1,-6-1 0,3-1-1,3 1 2,-2-4 1,-2 2 0,2-2 13,-3-4-4,3 6-12,-4-2-1,1 0 1,1 1 1,-1 4 2,-1 4-3,1 0 0,1 0 13,-1 9-1,-1-9-11,1 4-1,1-7-2,2-1-10,2-5 8,-3-4 2,3 6 2,0-6 2,-2 3 2,-4-1 11,3-2 4,-1 3-16,0-2-2,3 2-1,-5 1-2,1 6 0,-4 4-1,3 3 3,2 0 0,-1 2 0,-1-7-1,1-2-2,-1 3 2,3-4 1,-3-1 2,3-7 10,-3 3 4,3-6-16,1 3-1,-4-2-12,3 3 13,-3 1-1,4 2-1,-3-1 2,-1 4 3,1-1-3,-1-3 0,-1 3 0,2-5 1,-1 1 1,1-1-2,3-3 1,-4-1 0,1 3 0,-1-2-1,1-3 0,1-1 0,-1-2-3,3 0-9,0 1 10,-3-1 0,1 2 1,2-2 1,-3 3 1,-1-2 1,1 5 10,-1 0-12,1 2-2,-2 0-1,-3 2-9,5 3 10,-1-5 1,3-2-1,-3 1 0,1-2 0,-1-6-1,3 1 3,1-3 0,-2-3 1,2 2 0,-3 2-1,3-4 0,2 2 1,-5-2 0,1 4 0,2 0-1,-3 1-1,-1-1-1,1 2 1,-1 2 1,1-2 0,-1 6 0,1-5 0,-1 1 1,1-3-1,-1 4 0,1-5 2,1-3 1,-1 2 10,-1-5-10,1 1-2,1 3 0,-3-2-1,1 2-1,5-2 1,-9 4-3,5-4 0,-2 2 0,1-2 0,1 2 1,-1-2 2,1 3 2,-1-6 1,4 1 12,-3-3 1,-1 2 3,3 0 2,1-3 1,-3 6 3,3-7-9,-4 7-16,1-3-12,-1 1 0,3 4 9,-3-7 0,1 8 0,1-5 1,0-3 0,3 5 2,-5-6-2,2 0 1,3-1 1,1 2 1,0-3 0,0 4 1,0-4 0,0 0-1,0 0-1,0 0 0,0 0 0,0 0 2,-4 0 11,4 0-10,0 0 9,0 0-9,0 0 10,0 0-10,0 0 0,0 0 0,0 0 6,0 0-9,0 0-21,0 0 5,0 0-9,0 0-15,0-4-25,0 1-45,0 0-56,0 1-98,0-6-181,0-1-297,9-13-540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7.0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0 142,'0'0'457,"0"0"-24,0 0-32,0 0-73,0 0-60,0 4-35,0 2-22,0 0-56,-4 2-68,2 3-1,-2 5-8,-1 0-33,3 2 19,-2 3 16,3-1 29,-1 2 9,-2-1-16,2 2-26,2-1-12,-3 1-17,1 0-9,2-3-13,0 2-12,0-1-10,0 2 23,0-3 5,0 3 7,5-1-7,1 1 7,-3-6-3,1 1-16,2-1-19,-1-6-3,1-1-19,-1-1-7,6-1-5,-7 2 5,10-2 4,-3 1 6,-2-2-3,2 0 0,4-2-10,-2-2-50,-1-3-55,3 0-28,-6 0-107,6-3-201,-2-14-333,-3-7-737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8.6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-1-1 266,'0'0'744,"0"0"-240,0 0-211,0 4-87,1 11-22,3-1-9,2 10-39,-3 4-26,3 6-26,3 5-7,2-2 16,-6 6 10,5 0-20,1 0-12,0 3-7,-3-3-20,1 0 14,2 1 12,-4-1-3,0 6 12,-1-5-9,-1 7-4,-1-5-34,-4 6-7,2-5-21,-2 4 21,0 1-22,0 0 13,0 2-14,0 2 39,-2-5-35,-4-1-6,1-7 0,-1-4 12,1-1-10,-1 0-1,1-4 21,0-3 3,-1-1-25,4 0-22,-1-1 0,1 1-3,2 0 9,0 0-3,0-4-9,0 3 24,0-6-11,0 5-4,0-5-7,2-2 23,3-4 3,-1 1 0,1-1 2,-5-4-1,6 1-1,-6 2-1,1-1 1,3 7 1,2-1 12,-6 9 12,3 0-25,1 1-19,1 2 19,-3-2 10,2-4-8,-2 1 0,1-2-2,-3-2-19,0-2 19,2-8 12,-2 5 4,4-6 2,-4 0-18,0 2-1,0-3-14,0-3 15,0 2 0,0 0-2,0 0-1,0-2 2,0-3 0,0 1-1,0-3 1,0 0 1,0-4 1,0 0 21,0 0 0,0 0-22,0 0-29,0 0-18,0 0-10,0 0-10,0-3-19,0-2-44,5-2-90,1-3-89,-2-4 13,7-10-102,4-2-113,-6-5-134,6-6-154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0.1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2058 148,'0'1'414,"0"3"-150,0-1-59,2-3 17,1 1-27,-3 1-55,2 0-39,-2 2-13,2-4-4,-2 0-15,0 0 3,0 0 15,0 0 17,0 0-13,0 0-1,0 0 30,0 0-17,0-6-19,4 0 13,-4-6 70,2-7 3,-2 0-36,0-4-32,0-6-22,3-3-48,-1-1-29,2-2 9,1-3-11,1 1 2,-4-2 19,1 0 16,1 1 0,-1-3-19,-1-2 6,2 0 13,-4 0 6,0-3 1,0 2-20,0 0 13,0-7-23,0 5 2,0-10-17,0 4-2,-4 1-10,4-3 11,0 5 0,0 3-21,0 4 0,4 4 7,1 3 4,1 5 11,-1 8 3,-3-2-3,2 4 0,1 0-2,-5 6 0,4-5-11,0 5-6,-3-7 18,5 4 1,-2-2 3,1 3 12,-5-5-13,6 0 14,-1-1-14,-3 3 1,0-4-2,3 2 3,-1-1-3,-4 4 1,2 2 10,1 0-11,-3 2 0,0 3 2,2 0-2,2-2-1,-4 2 0,0 3-1,5-3-2,-5 2-9,0-3 12,2 1-1,2-4-1,-4 3 1,2 3-1,-1-4-2,3-3 1,-2 3 0,1-4 0,-3 8 0,2-3-10,2 3 11,-4 0 1,2 4 0,1 0 0,-3 2 0,0-2 1,0 0 0,0-1 3,2 1 13,2-3-13,-4 2 13,0-1-16,5-2-1,-5-4-21,2 4 0,0-3 18,-2 1 1,4 0 3,-2 3 0,-2-1 0,3 2-1,-3 2 0,0 4 0,0-2-1,2 3-14,-2 0 0,0-3-3,0 1-6,4 2 3,-4-1 19,0 1 3,0-3 3,1 3 19,-1-2-9,0-1 6,4 3-3,-4 0-13,0 0 13,0 0-16,0 0-3,0 0 2,0 0-23,0 0-52,0 3-76,0 2-106,0 1-211,0 3-544,0 3-512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1.7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0 861,'0'0'482,"0"-1"-231,0 1-92,0 0 1,0 0 2,0 0-48,0 0-23,0 0 44,0 0 50,0 1-21,0-1-61,0 2-7,0-1 45,0 8 25,0 3-13,0 2-7,0 10-82,0 3 27,0 3-2,0 8-20,2 0-25,1 5 6,-3 1 0,0 4-6,0-3-7,0 2-2,2 1 2,2 3-6,-4 0-6,0-5 0,2 6 0,1-8 0,-3 4-6,0-3-4,0 2 7,2 0-7,-2-2 1,2-1-13,2-2 25,-2 1-13,1-4-14,-1-4 1,-2 3 0,0-6-2,0 1-1,4 0 0,1 0-11,-5 2 10,2 1 0,2-3 0,-4 1 1,0-3 1,0 0 11,0-1-9,0-3 1,0 1 0,0-5-2,0-1-1,0 0-1,0-1-11,0 0 10,0-1 1,0-2-1,0 4 1,0-6 0,0 2 1,0 0 0,0-1 0,0-1 0,0-2 1,0-2 0,0-3 0,0 3 11,-4 0-11,2-1-1,2 4-1,-3-5-1,1 3 0,-2 2-1,4 0 0,-2 1 1,2 3-11,0-6 12,-3 5-2,3-4-9,0 2 9,0-5 0,0 1 0,0-4-10,0-3 10,0 2 0,0-1 0,0 0 1,0 4 1,0-7 1,0 3-1,0 4 0,0-2 0,0-2-1,0 4 0,0-1-2,0-2 1,0 3 1,0-3 2,0-1 0,0-1 2,0-2 11,0 2-11,0-2 0,0-3 0,0 6-2,0-4 0,0 0 1,0 2 1,-2 1 0,-2 3-2,2-3 0,2 5-1,0-1 1,-2 1 0,2-2 1,0-4 1,0 3 1,-3-6 0,1 4 10,2-4-10,0 1 0,0 1 9,0-3-12,0 0 0,0 0-24,0 0 5,0 0 0,0-5 1,0 5-13,0-1-16,0-4-25,0 4-24,0-4-20,0 0-16,0-1-26,7-6-35,4-8-151,0-4-186,4-8-553,-1-3-377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30.6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6281 6935 427,'-2'0'1297,"-2"0"-809,4 0-217,-1 0-119,1 0-33,-4 0-25,2 0-21,0 0-2,-1 0 9,-3 0 23,1 0-11,-6 0-12,2 0 31,-8 0 35,1 0-19,-6-3 2,2 1-44,-6-1-26,-3-5-6,0 0-18,-6-3-4,-1 0-15,-5-8 4,-4-4-19,-3 0-2,-6-11-10,-1-4-14,-6-3 25,-2-3 0,-1-9 1,5 3 1,-3-1-1,7 0 15,4 0-16,6 3 2,3 5 10,7 1-12,0-1-2,1 1-16,3 4 18,5-3-19,-1-2 6,3 2-8,0-6-14,2-4 16,-1-4-3,1-2-6,2-3 6,-2 0 3,0-1 19,3 4 1,1 3-1,4 4-15,1 4 15,2 7 0,4 5 12,-3 9-12,7 3 0,-3 1-2,3 4 0,-3 4 1,6 5 0,-2-2-1,-1 6-11,3 1 11,0-2-1,0 5 1,0 0 2,0 0 2,0-1 0,0 1 14,0 0-4,0 0-8,0 0 11,0 0-12,0 0 13,0 0 3,0 0-16,0 0 16,0 0-7,0 0-12,0 0-1,0 0-18,0 0 16,0 0-12,0 0 14,0 0 1,0 0 25,0 0 15,0 0 14,0 0 11,0 0 7,0 0 15,0 0 49,0 0 6,0 0-46,0 0-26,0 0-2,0 0-7,0 0-12,0 0-12,3 0-10,-3 0-8,0 0-4,0 0 3,0 0-14,0 0 17,0 0-3,0 0 3,0 0 4,0 0-4,0 0 10,2 0 11,-2 0 22,0 0 39,0 0-21,0 0-21,0 0-9,0 0-16,0 0-6,0 0-9,0 0-5,0 0-15,0 0-1,0 0-1,0 0-3,0 0 1,0 0-9,0 0 10,0 0-10,0 0 11,0 0 0,0 0 0,0 0-1,0 0 2,0 0 0,0 0 1,0 0 1,0 0-1,0 0 11,0 0-12,0 0 2,0 0-2,0 0 1,0 0 2,0 0 9,0 0-8,0 0 8,0 0 0,0 0 0,0 0 0,0 0 0,0 0-9,0 0 12,0 0-12,0 0 15,0 0 0,0 0-2,0 0-1,0 0 6,0 0-3,0 0 0,-2 0 0,-9 0 6,-7-5-24,-9 2-48,-2-2 45,-10 0-9,1-1 10,-11 5-1,-4 1-9,-9 0 11,-8 0-17,1 7-13,-8 4 30,-3 5-11,-1-2 0,-4 6-3,3-6 14,1 3 1,1-4 0,0 3 3,5-10 16,0-1-18,4-3-1,-2-2 0,-4 0-3,2-2-14,-5-4 17,3-4 12,-7-1-12,2 6 2,0-6 1,1-3 12,3 1 0,3 4-12,4-4-3,-4-4-3,2 1 2,2-5 1,1-1 0,3-4 0,3 1 0,0-4-1,2 2-20,2-3 21,1-1-1,-1-3-12,5 4 11,1-2-11,4-3 1,-4 4 12,4-3-3,-5-4-15,6 5 15,-7-7-12,3 7-6,-2-6 21,2 6 2,0-3-1,0 2 2,-2-4-3,4 7-16,4-3 16,-1 0 15,4 0-15,2-4-1,0 6 1,-1-8-1,-3 2-14,4-1 15,0-1-1,2-1 1,0-3-1,-4 6 0,9-5-1,-5 5 0,5-4-12,-5 6 13,5-2 0,1 1 1,-1-3-1,0 2-19,10 4 17,-4 0-9,3-1 10,6 0 0,0 2-10,5-7-19,1 2 16,3-3 0,7-4-6,-1-1 20,1-5-2,2 2 0,2-3 0,0-4 1,0 4-1,0-4-9,0 4 12,6 3 1,-5 2 0,3 4 0,-2 4 0,3-4-1,-3 4-2,4 6-13,-1-1 14,4 0 1,-3-4-3,1 5-13,6-7 1,3 1 3,6-8 0,4 3 11,3-10-1,6 3 0,3-6-10,4-2 9,4-2 1,5-5 2,2-2 12,5-5-12,2 2 0,1 3 0,1 2 0,-4 3-12,-1 2-1,1 4 10,-1 0 0,1 3 0,1 3 0,-1 2 2,4-1-1,0 0 1,-2 6 0,4-1-1,0 1 1,4-3-1,1 4-1,4 0 1,-2 0 2,6 1-2,3 0-13,1 3 3,4 1 11,1 0-1,5 3-25,-3 2 27,9-2 0,-4 3 1,2 0 1,0 2 1,-2 0 13,-4 6-16,1 1 0,1 2-25,-7-1 13,6 1 10,-6-4 0,7 7-18,0-6 19,6 7 1,-2-2 0,3-2 0,1 2-6,3 0 6,0 2 0,-3-1 0,-4 9-1,0-3 0,-6 0-21,1 2 21,-3 2-2,1 2 1,-2 0 2,-4 0-1,2 1 1,-4 3-1,-3 1 1,-2 1-2,0 0-10,-4 0 12,2 0-3,-4 0-8,1 3 10,-3 2-18,-1 2 19,-2 4 0,0 1 0,-2-3-3,-9 7-1,3-3-11,-8 1 3,1 3 12,-5 4-3,0-5 3,-2 3 0,-2 2 0,0-4-15,4 0 15,-6 1 0,1 3 0,-3-4-2,2-1 2,-1 2 0,-2 0 0,-1 0 1,1 6 14,-2 0-12,0 1-2,-4 3 2,-3 0 0,3 2 12,-4 1 4,-5 3-19,8-3-2,-4 0-10,-1 2 12,1 1 0,3-4-12,-3 0 9,4-6-9,-5 1-6,1 0 17,0-2 1,-4 2 2,-6 0 1,6-2 12,-7-1-12,-2 7 15,2 1-5,-2 1-1,0 4-9,0 3 9,-4 7 0,0-2 3,-1 1 1,-1-1-7,1-1-9,3-8-12,-5 1-1,5-2 1,-4-1 12,3 0 1,1 4 1,-2-4 1,-5 11-1,3-2 17,-5 2-16,0 5 15,0 3-15,-5 2 15,-2-2-15,-6 4 0,2-3-2,-2-5 11,-2-2-10,8-2-1,-4-2 1,4 0 10,-8-2-10,10-1-2,-6-4-2,4 0 0,-4-3 2,0 7 0,1-3 0,-4 5 0,-3-2 2,-1 3 13,0 1 0,-4-4-3,2 3-9,-6-1 9,3 1-12,4-3 12,-3 4-9,-1-1-2,1-3-1,2 3 1,-2 1-1,0-4-1,-2 0 0,2 3 1,-1-1 1,2-5 11,-4 4-12,1-1 2,0 1 1,-3 0 9,2-2-12,-8 6 1,-2 0-1,0 5 1,-7 7 2,-2-1 9,1-1-12,-1 5-1,-2-3-2,6-1-12,0-3 13,0 3 2,1-5 2,1 1 0,2-2 0,3-5 0,0-5 0,4 0 1,5-12 12,0 3-14,2-6 0,8-2-1,-8 3-1,5-5-1,-1 1-1,5 3 1,-7-3 2,4 1-1,3-2 1,0 0-12,0 3 0,-1-7 10,1 4-10,2-6-4,0 4-5,0-9 19,2 5 1,0-9-1,-2 7-1,4-4 3,-1-3 0,-1 5-1,-2-1 1,6-4 0,-3 2 0,1-1-1,2 2-2,-1-4 1,3-2 0,3 4 0,-2-5 2,2 0 0,0 0 2,0 0 1,0 0 0,0 0 12,0 0-13,0 0 1,-4 0 16,4 0-7,0 0-10,0 2 1,0-2 9,-2 1-9,-1 4-3,-3 2-13,2 2-9,-5-6 10,2 7 9,2-4 0,-1-3 2,1 2 1,3 1 3,-4-4 12,3-2 1,3 1-13,-2 2 9,-2-3-12,4 0 0,0 0-2,0 4-13,0-4 2,0 0 1,0 0 0,0 0 9,0 0-9,0 0 12,0 0 2,0 0 16,0 1-3,0-1 7,0 0-7,0 2-3,0-2 0,0 5 0,-5 4-11,3 4-1,-7 0 0,5 4 1,-7 4 1,2-4 0,2 4-1,-2 0-1,1 1 0,1 0-1,1-1-2,1 1 0,0-1-9,1 2 9,4-3-9,0-2 10,0 3 1,-2-4 1,2-2 0,0 5 1,0 0 0,0-5 23,0 4-22,0 3 0,0-1 0,0 6 0,0 0 1,0 0 10,0 2-11,0 1-1,0-1-1,0 1 0,0 0-1,0-3-1,0 0 2,0-2 0,0-3-2,2-1-20,2 0 7,-3-4 0,3 0 14,1 1-1,-3-5 0,4 6 2,-3-1 2,3-1 0,-4 0-1,0 2 1,1-4-2,-1 3 0,4 2-1,-3-6-2,3 7-12,-1-4 12,1 2 0,-1-1 0,-1 4 1,1-4 0,1-1 0,-1 0-11,1 1-14,-1-2-6,-1-7 31,-2 8 2,-1-4 2,3-1-1,-2 0-1,2-1 0,-3 0-2,-1 3-11,6-2 11,-3-1-10,-1 3-3,7-1 12,-1 1-18,-3 0 3,3-1 5,-3-2 10,4 2-9,-2 0 10,-1-2-10,1-3 11,-1 3-1,3-3-1,-2 3 1,0 0 0,-1-3 0,5 1 0,-2-1 2,-5 2 0,5-2 0,-4 1 1,3 1 2,1 0 0,-7-1-1,5-3 10,-4 4-10,3-2 0,-4 1-1,3-1-1,4 2 1,-7-6-1,0 5 0,3-6 0,-1 7 0,2-5 0,-5 2-2,5-2 1,-1-1-1,-1 4 0,0 1-1,5-2-9,-4-1 10,3 4-1,1 0-10,-2-1 12,0-3 0,-1 2 1,5 2 0,-2-4 0,-5 0 0,1 2 1,1-3 0,-1 2 1,0 1 0,5-5 0,-7 8 1,6-2 9,-3 1 6,-4 0-16,3-5 0,4 5-2,-7-5 1,0 1 1,2-4-2,-4 1 0,0-1-1,0-2 0,0 0-1,0 0 2,0 0 0,0 0 1,0 0-1,0 0-12,0 0-9,0 0 2,0 0-2,0-2-13,0-3-36,0 1-73,0-1-165,0-3-38,0-9-266,0-4-621,-4-14-543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32.5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145 480 47,'-2'-5'446,"-2"3"161,2-1-171,2 2-90,-1-3-51,1 4-36,0 0-4,0 0-46,0 0-32,0 8-27,0-1-7,0-1-73,0 0-35,0-3-34,0 5-1,0-3 13,0 5 38,0 7-1,0 2-21,0 8 3,0 3-1,0 10-15,1 0 6,5 6-5,-4 6-15,3 0 6,1 4-8,3 2 0,-4 2-15,1-9 13,-4-3-11,3-1 0,1-12 13,-6-6 1,1-6 21,-1-10 7,0-1 5,0-5 14,0-6 24,0-1 19,0 0 15,0 0 0,-1 0-18,-10-3-88,0-9-7,-6-4-61,-1-5-4,-4-12 7,4-9 21,-4-8 28,4-4 16,1-10 0,4 0-9,2-4-19,6-1 24,5-3-14,0-1-14,4 6 32,12 1-22,-3 2 20,9 5-48,3 3 15,8 1-6,4 8 4,12-1-11,-2 9 23,10 3 3,-2 5-22,5 5 21,-13 5-81,-1 4 5,-9 14 32,-8 1 29,-5 2-13,-8 5 51,-1 12 10,-10 6 53,-3 2-8,-2 7 18,0-2-19,-7 10-7,-10 1 4,-1 3-13,-9 1-13,-1-2-6,-7 0 0,4-3 10,-7-6 21,3 0-12,-1-3-10,1-3 26,2-5 6,4 0 5,0 0-8,5-2-17,6-4-18,-2 0-20,7-3 39,6-3 2,-4-2-8,7-5-7,2-3-28,2 4-19,0-5-18,0 3-26,0 0-18,8 7-22,12-1 87,-2 8 14,8 4 2,3 1 0,4 1 1,1 2 12,1 0 2,-2 0 1,2-2 0,-10 0-4,4 2 7,-1-2 0,-10-6-8,4 1-11,-9-5-2,3 0 1,-5-4-11,-4-2 8,2 1 2,-1-5-1,-3-1 0,-3 1 0,2 2 2,-4-4 1,2-1 0,-2 2-19,3 1-91,-1-3-75,-2 0-100,0 0-198,0 0-55,5-10-206,-1-6-76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33.5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1145 491,'0'3'1099,"-2"-1"-614,2-2-154,0 0-95,0 0-30,0 0-56,0-2-34,-3-8-1,1-5-93,-2-8-22,-1-8-28,3-11 28,-2-8 3,4-9 29,0-4-29,0-5-2,0-4 1,4-5 9,7 1 11,-4 2-9,6 1-13,3 5-1,-3 4 1,4 7-2,-3 9-11,-5 7 11,2 9-24,4 9 4,-11 6-1,1 8 13,-1 4 10,-2-1 0,-2 6-21,5 0 5,-1 0 16,7 12 20,-2 8 139,7 11-54,-3 12-22,3 17-29,1 13-20,-4 11-21,1 6-13,-1 0-92,-6-8 10,-1-4 40,-1-21 39,-1-9 3,-2-13 58,1-10 27,-3-9-22,0-8-18,0-2 24,0-6 10,2 0 3,-2 0 18,0-6 38,0-6-60,0-6-78,0-14 0,4-14-19,-2-8 3,3-8-18,2-8 12,-1-6-12,9-3-19,-8-4 18,6 7-31,3 6-15,0 5 8,1 16 36,-4 8 5,-2 11 13,-4 12 6,-2 10-15,-1 0-29,-2 8 16,3 0 6,1 2 35,7 15 66,-1 4 29,5 14-6,1 10-20,-1 15-28,3 11-28,-6 10-13,1 11-14,-6 5-46,2-2 10,-6-1 6,5-5 44,-9-8 0,3-8 34,-4-8 83,2-14-4,-2-8-26,0-9-34,2-9-34,1-5-19,-1-9-12,-2-4 9,0-6-1,0 3 1,0-4-15,0 0-20,0 0-46,0-7-51,0-4 9,-7-7-39,1-10-83,-5-6-255,6-7-198,-2-2-564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3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58 414 1533,'-34'25'318,"18"-11"-138,7-1-96,9-12 49,0-1 71,0 0-78,0 0-78,0 0-2,14-1-1,0-12 13,17-7 48,13-8-7,12-8-47,11-10-33,6-1-19,5-4-16,0-1-32,-6 3-77,-2 5-88,-9 13-13,-8 3-75,-22 12-152,-6 8-123,-11 8-157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35.0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625 33 991,'-13'-9'736,"-9"-4"-297,1 10-138,0-3-17,-4 2-30,-1 4-62,3 0-29,-8 0-30,0 12-41,-2 2-3,-4 3-42,-1 7 26,1 0-10,-1 6-35,3 2 16,1 4 0,4 1-3,1 2-1,5-4-12,3 3-24,6-4 8,-1-1-12,5-1-12,3-2-10,3-5 6,5-4 0,0 1-9,0-6-6,0-3 3,0 0-19,2-5 9,7 1-16,4 3 23,5-3 6,0 2-1,11 0 11,6 2 1,5-5 14,6 3 2,5 0-2,2 1 3,5 0 11,-7-4-14,0-2-19,-10 2 3,-7 1 16,-4-2 0,-9-1 2,-2 6 14,-1 1 3,-3 5 3,-3 6-6,1 3 15,-4 2-5,-1 5 8,-3 5-9,-5-1 1,0 3-11,0 0-2,-4 1-10,1-4 13,-12 0 18,2-7 16,1 3 25,-10-4 19,0 0 21,-4-8 22,-5 7-42,-4-7-30,1 0-37,-1-1 3,4-7-13,-2-1-6,4-3-12,3-1-22,1-4-61,5-1-28,0-4-35,1 0-28,1 0-49,-4-9-117,8-5-125,-6-4-107,1-5-158,3-6-417,3-3 460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35.48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37-2 2,'0'4'1126,"-9"2"-602,9 4-217,-6 4-77,5 2-33,-3 6-29,2 3-35,-2 9-14,4 4-13,0 3 0,0 5-4,-1 8-6,1 5 3,0 6-13,0 1 19,0 12-23,0 1-18,0 4-14,0 1-12,5-3-22,2 4-14,-1-9 1,8-3-3,-6-4-13,3-11 12,-4 0-14,2-8 12,-2-7-26,-1-5-18,-1-3 21,-3-10-2,2-3-7,-2-6-9,-2-5-13,0-3-7,0 2-32,0-7-38,0 1-13,0 0-36,0-4-75,3 0-46,-1 0-85,2-4-93,-4-6-52,5-5 110,-5-8-24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35.92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22-5 88,'-5'9'1255,"-1"4"-764,3 3-201,-1 8-60,2 1 3,2 12-43,0 4-62,0 8-51,0 9-48,6 8-9,3 10 5,2 4 36,3 11 29,-5 6 2,2 2-25,-2 3-26,-1 3-2,-3-5-20,-3-1-3,2-12-13,2-9-3,-4-10-2,4-7-14,-1-14 0,0-4 0,1-5 13,-1-4 0,1-4-1,-1-5-31,3-4-38,-3 0-13,1-6-23,-1-3 4,-3-4-27,2 0-26,-4-8-9,1 0-40,-1 0-117,0 0-139,6-5-15,-1-6-76,1-8 21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37.0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572-4 401,'0'0'1186,"0"0"-750,0 0-115,0 0-17,-2 0-21,-3 0-55,-4 3-46,-4 3-103,-3 7 23,-3-4 15,-4 8 9,-5 4 7,3 6-21,-3 4-5,-1 9 2,-4 4-19,-1 5-9,-1 7-16,0 9 3,1 0-3,-1 6-4,4 2-8,2 4-7,1-4-15,4-4-13,6 3-6,2-10 7,5 4-18,4-4 1,7 0-2,0 3-2,0-3-20,3-1 20,12 0-1,1-2 0,-3-2 0,5-3-9,1-3 10,2 1-14,1-4 15,2-5-17,3-2 5,-6-4 10,8-4-12,-2-3-10,6-6 13,2-2 0,-1-2-10,1-7 4,5-1-4,-1-6 7,1-4 2,-2-2-17,-1 0-26,-3-3-25,1-14 1,-2-1 27,-2-10 38,5-5-4,-5-10-15,2-6-32,-2-3 1,-1 1 11,-3-1 7,-5 1 10,-4 6 5,-2 2 29,-6 4 3,-5 4 3,-5 2 19,0 1 3,0-3 13,-7 3-7,-10-1 1,-3-1-10,-7 3 21,-6-4 10,-2 5 10,-5 2-10,0 6 21,-2 6 31,-4 9 25,4 5-10,-3 2-22,-3 2 1,-1 10-8,3 6-36,1 1-30,6-2-22,-1 4 24,0 1-13,5 3-14,2-2 0,2 1 0,-1-2 28,4 0-1,3 2-25,1-5 1,2 1-3,6 1-11,-1-4-4,6-4-6,8-6-10,-3-2-2,6-3-16,0-2-49,0 0-52,0 0-23,0 0-68,2 0-120,9-6-191,11-6 149,3-8-118,10-7-551,3 1-395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37.78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818 1408 85,'-9'8'535,"4"5"90,-6-4-140,1 3-55,-6 2-74,0-5-76,-6 7-7,2-2-33,-8 1-59,-1-2-48,-4-1-22,-2-6-29,1-1 15,-1-5-15,0 0-4,-5-8-22,4-7-28,-8-9-28,2-3-21,2-13-1,0-3-10,-1-6 32,5-7-50,1-6 47,6-3 2,-2-8-2,5-4-31,5-4 21,8 0 11,7-2-36,6 0 10,0 7-29,13 2 32,11 2-6,3 6-13,6 3 9,2 2 7,1 7 15,3 0-12,-5 9-7,1 6 3,-6 7 10,0 13-28,-3 2-10,3 9 12,-1 3 20,-1 5-10,4 0 16,2 8-13,3 10 16,3 7-6,-3 6-39,8 11 19,-4 4 23,0 4-25,-5 4 44,-4 8-3,-2-1 6,-1 5 17,-6 7-20,-8 0 19,-3 2-3,0-2 89,-7 5 7,-4 2-10,0-2 9,-6-3-1,-8-2-37,3-1 18,-4-7-28,-1-11 12,-1-8 38,-1-4-4,-4-6-25,4-9-13,-4-4-6,4-5-18,-4-6-7,5-4-12,-1 0-17,0-6-11,0-1-37,-1-1-25,-3 0-28,6 0-31,-1 0-10,5-3-19,1-6-67,0-4-122,9 0-191,2-4-252,0-5-453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38.5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710 1590 265,'-15'14'643,"-1"0"21,-2 2-244,-4-3-54,-2 1-43,-5-1-20,0 2-44,-2-7-84,0-3-23,1-3 13,-2-2-11,1-3-35,-2-13-53,-2-3-38,-2-11-9,-1-8-17,3-9-1,-1-4 14,1-13-15,2-8-3,8-2 1,-3-7 1,1-8-26,11 0 12,3-11 2,6 3-12,7-5 24,0 1-27,11 5-6,14 7-4,8 4-15,3 6-29,5 13-3,8 4-20,-7 10 20,0 11 28,-7 12 25,-3 10 7,-4 10-33,-3 7 17,-1 2 41,4 11 51,4 11 12,3 13-9,5 11-15,2 9 8,-2 8-47,-3 5-60,1 7-10,-3 1-35,-4 2-55,-2-4-73,2-4 62,-5 2 68,-4-1 103,-10-3 10,3 5 167,-13 2 48,-2-1-2,0 7-19,-11 0-52,-6 0 8,-1 4-15,-6-6-64,1-6-21,-5-3-7,3-15-13,-3-10 38,1-5 6,1-9-10,1-9-2,5-1-38,2-7-7,-4-6-8,0 0-19,4-6-40,1 0-31,1-2 6,1 0-25,0 0-13,4-2-15,2-8-48,0 2-45,4-6-151,-1-3-111,6-9-163,0-4-193,4-4-509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45.9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10 779 99,'0'0'287,"0"0"6,0 0-22,0 0-69,0 0-91,0 0 12,0 0-77,0 0-1,0 0 43,0 0 13,0 0-10,0 0-10,0 0 21,0 0 8,0 0 10,0 0 13,0-4 0,0 4 12,0-4 0,0-1 10,0 2-8,-2 0-12,2-2-23,0 4-14,0-3 7,-4-2-3,2 3-36,2-6-9,-3 1-13,3-2-3,0-1 10,0-2 34,9-1-1,-2-5-40,4 3-41,-4 5 19,-1 6 0,-2-4 24,-3 5-46,3-7-19,-2-3-9,3-2 28,3-5 0,1 2 3,2 0-3,-4 4-1,0-2-11,-1 6 10,8-4 0,-6-1 2,4-2 2,5 2-1,-4-1 10,3 2-11,1-3-2,-5 6 0,5-1-1,-4 2 0,7-1 0,-8 0-13,1 4 16,4-3-1,-5 0-1,3 3 1,0-1 0,1 0 0,1-1 0,0 2 0,5-4 1,0-1 2,-2 1-1,2 1-1,-4 0 0,4-2-2,-4 5-1,0-3 3,-1 1 3,-1 1-2,-3 3 0,1-1 0,-1-1 0,-2 5 2,2-2 13,0-1-14,3 0-1,-3 3 1,3-5-2,1 4 0,1 0 0,-2-1 0,1 2 1,1-3 1,-1 1 1,1 0-3,-2 3 0,-3-2-1,5 2-2,-7-3-13,6 5 13,-6-1-9,0 1 12,0 0 1,-2 0 17,2 0-5,5 0 3,-3 0-13,3 0 9,3 0-9,-3 0 13,2 0-16,-1 0-2,0 0-1,-1 0 1,1 0-2,-4 0 2,3 0-1,-5 0 0,2 0-9,-2 0-1,0 0 10,-4 0 1,4 0-1,2 0 2,-2 1-2,0 4 0,0 1-1,1 1 2,-1-1 0,2 2 2,2-2-1,-4 4-2,1-5 0,-1 3-10,-3 2 11,6-6 2,-6 5 0,-1-5-1,2 4 0,-2-2 1,-1-2 0,1 6 0,-1-4 0,-1 4-22,1-2-12,-1 0-7,0 3 3,-3-5 1,2-1 5,-2 0 7,1-2 9,-3-3 14,0 4 0,0 1 0,0-3-1,0 0-16,0 2 7,2 0 12,-2-1 2,0 2 1,0 0-1,0-4 0,0 6 10,0-2-8,0 0-2,0-3 0,0 0 10,0 2-11,0 0 0,0-3 2,0 2-2,0 2-1,0 3 0,0-3 1,0 3 1,0-5 10,0 2-9,0-1 10,-2 0 0,-1 1-1,1-2-9,-2-2 13,4 2-13,0 0 10,-2-3-13,2 0-12,-1 2-7,1-2-21,0 0-33,0 0-44,-4 0-95,4 0-107,0-5-118,0 1-178,-5-1-631,-1-2 438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48.68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47 807 491,'-2'0'717,"1"0"-251,-9 0-150,9 0-102,-3 0-55,-1 0-20,5 0-26,0 0 3,0 0 12,0 0 4,0 0-36,0-3 0,0-3 3,0-4 6,0-1-105,0-2-6,0-8-58,0-2 20,0 0-1,10-3 44,3 0 0,2-3-15,3-1 16,0-1-1,6-4-12,7-2 12,-5-1 1,8-3 0,1-2-27,0 2 11,5 3 13,-5-1-119,-6 1 58,4 10 62,-10 5-24,-4 6 10,-3 8-16,-3-1-19,-2 8 15,0 2 7,-4 0 0,2 0 27,-1 0 2,-3 4 26,-1 5 16,-3-1 16,1 5 3,-2-1 41,0 3-31,-2 1 6,-8 4-17,-1 1-15,-4 1 3,-5 0-13,-4 5-3,-3-3-13,-2 6 41,-2 2-18,-8 0 15,5-2 3,-3 0 0,-1-1 6,3-6 25,4 1-3,-2-3 0,4-7-22,5 3-19,2-4-1,4-3-24,2-3-6,8-3-1,1 1-2,1-5-10,3 0 22,3 0-9,0 0-14,0 0-2,0 0-2,0-2-26,0-1-19,0-1-12,9-6-23,0-5-8,7-7-1,6-9 31,8 0 19,6-5 6,8-6 16,2 3 4,3-4 11,2 0-24,0 2-57,-3 0 12,-3 7-35,-5 1-19,-7 12-1,-7-1 38,-6 14 39,-11 2 6,-4 1-6,-1 5 49,-4 0 2,0 0 12,0 5 20,0 6 23,0 9 102,-11 5-61,0 6-39,-7 4-13,-6 6-18,-3 1-1,-4 1 1,-8 2-10,-1 3 28,-5 0 29,-3-1 12,6 0 7,-3-3-26,4-3-34,7-6 8,1-6-27,7-7 9,4-1-6,6-11 9,5-2 31,4-6 19,3-2 6,4 0 3,0 0 6,-2-5-40,2-1-50,0-3-78,0-4-18,0-8-7,2-4 9,14-5 16,6-2 9,9-1 16,10-9 9,10-5 3,11-1 37,7-11 1,6 4 0,2-7-41,-2 8-124,-6 0-22,-5 8-27,-6 5-21,-8 7 45,-14 7 35,-1 7 26,-8 7 64,-9 3 29,-7 5-3,-5-1-3,-4 6 45,-2 0 9,0 0 173,0 13 76,-2-2-36,-11 9-62,-3 9-35,-12 6-13,-1 7-7,-8 5 13,-6 0 21,-3 4-16,2 0-32,-11 3-28,2-3-22,-3 2-16,1-3-9,0-1 9,6-7-6,3-7 6,6-5 15,6-9 19,6 1 7,4-11-4,6-3 6,4-7-15,6-1 15,3 0 6,3 0-34,2 0-40,0-4 0,0-4-74,0-9-62,7-3-16,12-7 58,4-11 57,10-1 9,7-4-6,8-4-4,10 0 13,10-3 22,3 0 0,2 1-26,2 1-125,-9 5-26,-4 5-32,-6 5-34,-8 11 16,-14 2 11,-6 10 77,-10 5 52,-11 3 32,-1 2 58,-6 0 155,0 0 48,0 3 12,0 6-36,-11-1-57,-7 9-75,-6 5 30,-4 3-4,-8 2 3,-10 5 16,1-1 18,-8 7-15,-4-4-1,-1 2-38,-1 1-12,-3-3-13,2-1-3,3-3 3,6-5 4,6-6-10,4-2-4,10-5 11,4-7 17,3-4-15,2-1-21,6 0 9,1-5-19,4-3-3,0-2-25,0-2-9,6 3-22,3-4-6,2-4-16,0 1 0,0-3 18,0-1 35,7-2 24,3 5-1,-7 0 2,6-3-19,-1 2 3,-3 5-2,4 1 5,-5 2-6,7-2-3,-2 3-6,4 1-1,5-5 4,2 2 13,4-2-3,7-4 15,2 3 0,7-8 16,6 1-15,3-8-1,2 4-13,6-2-31,-4 5-26,-2-1-12,-4 3-7,-7 0-19,0 6 45,-5 2 8,-6 0 7,4 0 13,-7 6-3,-1-1-1,-6 5 4,-3 2-26,-3 0 23,-2 0-10,-4 0 19,-1 2 13,1 8 16,2-2 24,-2 2-4,-1 3 12,-1-1 3,4-2-19,-9 3 6,2 0-22,-2-2 45,0-2 51,0 3-9,-2 1-11,-12 1-15,6-3-4,-6 7-9,1-4 21,0-2-15,2 4-13,-1-6-9,1-6 6,1 4-10,7-6 4,3 0 18,0-2-16,0 0-34,0 0-16,0 0-3,0 0-3,0-2-31,0 2-1,2-5-13,3-1-18,6-2 9,2-8 63,5-1-6,4 1 6,2-3 12,3-2-21,-3 7-23,-6-2 14,4 2 5,-6 2-9,-1 3 22,-4 0 11,-2 2-20,-3 6-4,-1-3-15,-3 4-7,2 0-7,-4 0 20,0 0 35,0 4 3,0 4 45,0 1 61,-6-4 0,1 4-39,-5-1 0,5 3-16,-2-8 3,-1 5 3,-1-4-6,2 0-4,-4 0-2,6-3-26,-6 4-19,5-3-3,4-1-19,-3-1 16,1 4-29,2-2 17,-1-2 11,3 0 3,0 0-1,0 0 1,0 0-15,0 0 14,0-2-17,0-2 0,0 3 18,0 1-30,0-5-20,0 2-38,3-5-44,-3-1-53,2-3-224,4 4-601,-3-5-536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50.3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-2 854 208,'0'0'681,"0"0"-238,0 0-140,0 0-86,0 0-63,0 0-80,0 0-74,0 0-33,3 0 33,8 0 88,-1 0 28,6 0-15,2 0-11,8-6 27,-1-6 2,5-5-26,2 3-22,3-5 3,-4-5-6,4 0-8,-4 3-18,-6-5-7,5 5 23,-7-5 6,3-4-13,0 2-22,1 1-28,4-12 0,2 1-1,3-5 0,3-5-20,1 2 16,0-5-24,-4 0-17,-1 0-19,-2 7 19,-11 6 43,-4 6 2,-10 5 13,2 6 6,-8 8 16,4 3 29,-6 3 29,0 6 21,0 1-9,0 0-36,0 0-15,0 0 0,0 0-1,0 0-21,0 0-30,0 3 1,-6 2 10,-1 4-13,0-1-10,-4 5-24,-6 4 34,-1 0 41,-4 5 15,-2 6-5,-3 4 5,-2 2 13,5 0-19,-3 5-10,1-5-12,4 2-16,-2 1-12,3-3-1,0-1 1,0-2 0,-1 3 0,0-3 3,4-2 16,-3-5-17,1 6 1,-3-7-1,4 0-1,-3 1 11,4-5-9,-4 0 0,4-2 0,0-3 0,-2-2 0,1-1-3,7 0-2,-5 0 0,4-5-1,1-3-16,-5 6 16,3-8-16,1 1 4,2 3-23,-2-3 7,-3 1 12,5 2-9,-2-3 0,-3-1-3,8 3 6,-3 1 0,4-4 23,1 1-10,3-2 11,1 1-12,2-1-5,0 0-17,0 0-9,0 0-22,0 0 9,0 0 10,0 0 15,0 0-6,0 0-6,2 0 3,1-1 9,-1 1 10,9-2 22,0-4 28,6-1 23,3-3-7,7-3-12,6-5 6,2-2-7,3-10-12,8-3-3,-1 0 0,5-7-15,-3 1 2,-5-3 0,-2 3 10,0-1-13,-10 3-2,-1 1 2,-4 4 0,-10 2 19,5 5-16,-5 1-2,1 0 1,-3 7 0,-2-4-2,0 5-1,0 2-1,0 3-23,-4 0-13,-2 3 16,-1-1 22,-2 5 1,2 3 24,-4 1 7,0 0 2,0 0-5,0 0-10,0 0-16,0 0 7,0 0-10,0 0-56,0 0-26,0 0-42,0 0-63,0 0-91,0 0-152,0 1-191,0 3-206,0 1-192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01.9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18-1 124,'0'0'737,"-4"0"-249,4 1-227,0 0-121,-3 0-33,3 2-28,-3 0-76,-1 4-3,2-2-2,1 3-11,0 1 13,1-1 3,0 0 0,0 2 10,0-3 3,0 1-15,0-1 0,1 0 25,2-1-24,4 1 0,-4 0-2,4-1-15,-3-1 15,1 1 19,0-2-2,2 0 5,-2 1 14,2 0-4,2-2-12,-1 2 12,1-1 1,0-1-15,3 1-17,-3-2-1,3 3 3,-2-3-3,1 1 4,-1-1-1,-2-1 26,0 0-3,-1 2 3,2-2 0,1 1 13,-2-2-13,2 3 4,-2-2-4,1 0 13,1 1-4,-2-1-21,2 1-4,-2 0 12,2-2-12,-1 3 13,3-2-7,-5 1-2,3-2-14,0 0 13,-1 0-3,1 0 3,-2 0 16,4 0-9,-4 0 9,3 0-10,0-2-9,1 1-11,-3-1 11,3 1-10,-1 0 20,-1 1 12,1-1-6,-1 1 13,0-2-4,-3 2-6,3 0-3,-2 0-13,2 0-12,0 0-2,-5 0-2,4 0 1,-2 0-1,-3 0-1,3 0 0,-3 0-2,2 0 2,-4 0-1,3-1-1,2 1 1,-4 0 1,2-2 0,1 1-1,1 0 2,0 1 1,0-2 0,1 1 2,1-1 13,-1 1-3,2-1-10,-2 0 10,1 1-11,-1-4-2,0 3-3,-3 1 2,2-3 0,-5 3-3,1 0 3,1 1-1,-2 0 2,1 0-1,-3 0-1,3-2 1,-3 2 0,4-1-1,-4 0 0,3 1 2,-2 0 1,0-2 1,1 1 1,0 1 10,0-3-10,-1 2 0,1 1 0,-2-1-1,1 1 1,1-2-3,-1 0 2,2 1 0,-3 1-1,1-1 0,1 1 0,-2-1 1,0-2 1,1 1 13,0 1 7,1 0-20,-1-3 38,2 2-12,-3-2-16,3 3-10,-3-2-2,0 0 1,1 2-1,-1 0-1,2-2 0,-2 3-1,0-2 0,0 2 1,0 0 0,0 0 2,0 0 1,0-1 0,0 0 9,1-1 1,-1 1-10,3-2 1,-3 0 15,0 1-19,0-3-3,0 3-9,0-2-1,0 2 10,0 1-16,0 0 17,0-1-11,1 2 12,-1 0 0,0 0-2,0 0-13,0 0-13,0 0-41,0 0-52,0 0-83,0 2-108,0-1-88,-1 2-283,1-2-613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5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45 344 182,'-25'27'1426,"8"-21"-1026,12 5-182,5-10-47,0-1 62,0 0 5,0 0-94,0 0-86,5-6-32,4-5-26,10-4-26,6-4 26,11-9 29,15-8-28,-4-5-1,11 3-67,-2-4-91,3 4-93,2 5-78,-8 1-156,-8 3-94,-9 9-455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11.8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97 37,'-6'0'414,"3"0"-143,0 0-37,3 0-12,-2 0-4,2 0-19,0 0-53,0 0-36,0 0-18,0 0-33,0 0-40,0 0-19,0 0-22,0 0-1,0 0 21,0-2-15,3 1-6,2 1 23,1-1 123,1-1-39,3 2-22,2-3-23,0 2-25,4-2-12,0 1 15,3 0-7,0-1-10,6 1 0,0-1-20,4 1 20,3-4 0,2 3 31,2-2-30,1 1-2,1-1 2,-3 0-3,-3 3-1,-6-2 3,-1 4 2,-4-2-2,-2 1-30,-2 1 19,-1 0 11,2-4 16,0 3 10,-2-2-23,0 2 0,0-2 36,0-1-39,0 1-22,-1 1-4,0-2 25,-1 1 0,-1 0 1,1 1 0,-4-1 0,-1 1 0,-5 2 4,-1-2 15,-2 2 7,-1 0 32,0 0 33,0 0-4,0 0-3,0 0-1,0 0-2,0 0 6,0 0-4,0 0-3,0 0-6,0 0-7,0 0-13,0 0-12,0 0-14,0 0-28,0 0 0,0 0-22,0 0 0,0 0 3,0 0 17,0 0-11,0 0 13,0 0-1,0 0-22,0 0-12,0 0 0,0 0 6,0 0 10,0 0 3,0 0-6,0 0-20,0 0-48,0 0-19,0 0-39,0 0-59,0 0-81,-1 0-99,0-4-150,-1 2-664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34.1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-1-3 1617,'0'-1'1057,"0"1"-553,0 0-144,0 0-67,0 0-38,0 0-47,0 0-62,0 0-41,0 0-28,0 0-12,0 0-9,0 0-10,0 0-3,0 0 6,0 0 12,0 0 34,0 0 30,2 0-34,-2 0-30,0 0-15,1 0-1,-1 0 7,0 0 6,0 0 8,0 0 4,0 0-4,0 0-2,0 0 2,0 0 1,0 1-10,0-1-14,0 0-19,0 0 3,0 0-12,0 0 0,0 0-13,0 0 1,0 0 9,0 0-9,0 0 15,0 0-15,0 0-1,0 0 14,0 0-4,0 0-9,0 0 9,0 0-10,0 0-2,0 0-1,0 0 0,0 0 0,0 0 0,0 0-14,0 0-22,0 0-8,0 0-21,0 0-16,-1 0-33,1 0-36,0 0-19,0 0-70,0 1-151,0-1-152,0 0-159,0 0-400,0 0-85,3 0-146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39.6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0 1151,'0'0'664,"0"0"-86,0 0-188,0 0-91,0 0-44,0 0-48,0 0-55,0 0-32,0 0-20,0 0-15,0 0-13,0 0-16,0 0-12,0 0-25,0 0-16,0-1 0,0 1-2,0 0-1,0 0-1,0 0 0,0 0 0,0 0 0,0 0 0,0 0 0,0 0 1,0 0 0,0 0 0,0 0 0,0 0 0,0 0-1,0 0-24,0 0-47,0 0-35,-2 0-34,1 0-45,1 0-52,0 0-103,-2 0-109,1 0-162,1 1-199,0 3-322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41.5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0 995,'0'0'557,"0"0"-169,0 0-138,0 0-62,0 0-65,0 0-46,0 0-51,0 0-13,0 0 3,0 0 13,0 0 29,0 0 38,0 2 20,0-2 9,0 0-3,0 0-7,0 0-13,0 0-1,0 0-9,0 0-3,0 0-10,0 0-7,0 0-15,0 0-10,0 0-9,0 1-7,0-1-12,0 0-8,0 0-11,0 0-1,0 0-1,0 0 1,0 0 0,0 0 1,0 0 0,0 0 0,0 0-1,0 0-1,0 0 0,0 0 0,0 0-20,0 0 6,0 0-3,0 0 7,0 0-7,0 0 0,0 0 16,0 0-13,0 0 14,0 0 1,0 0 0,0 0 0,0 0-1,0 0 0,0 0 0,0 0 2,0 0-2,0 0-1,0 0 2,0 0-12,0 0 12,0 0-1,0 0-1,0 0 0,0 0 0,0 0 3,0 0 0,0 0 4,0 0 11,0 0-2,0 0-10,0 0 10,0 0-10,0 0 0,0 0 0,0 0 13,0 0-15,0 0 1,0 0-1,0 0 0,0 0 0,0 0-1,0 0-1,0 0 0,0 0-1,0 0-11,0 0 12,0 0-2,0 0-16,0 0 4,0 0 2,0 0-6,0 0-6,0 0-4,0 0 7,0 0-3,0 0-3,0 0 9,0 0 6,0 0 1,0 0-1,0 0 10,0 0-10,0 0 12,0 0-1,0 0 2,0 0 13,0 0 6,0 0 0,0 0 6,0 0-3,0 0-3,0 0-3,0 0-4,0 0 1,0 0-10,0 0-3,0 0-15,0 0-16,0 0-23,0 0-22,0 0-9,0 0-20,0 0-32,0 0-58,0 0-65,0 0-85,0 0-89,0 0-152,0 0-130,0 0-24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42.7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0 979,'-2'0'752,"2"0"-251,0 0-165,0 0-100,0 0-60,0 0-28,0 0-36,-1 0-26,1 2-19,-3 1-20,1-2-47,-1 4-35,0-2 16,0 0 18,3 1 1,-3-4 0,3 0 32,0 3 22,0-3 16,0 0 9,0 0-9,0 0-17,0 0-24,0 0-17,0 0 1,0 0-10,0 0 16,0 0-16,0 0 10,0 0-10,0 0 11,0 0-14,0 0-12,0 0-4,0 0-12,0 0-10,0 0 0,0-3-3,0 3 9,0 0 4,0 0 9,0 0 6,0-1 11,0 1 1,0 0 1,0 0 1,0 0 15,0 0 0,0 0-14,0 0 11,0 0-12,0 0-1,0 0-2,0 0-11,0 0 11,0 0-11,0 0 0,0 0 10,0 0 1,0 0 1,0 0-15,0 0 14,0 0 1,0 0 1,0 0 1,0 0 2,0 0-1,0 0 1,0 0-2,0 0 1,0 0-2,0 0-3,0 0-42,0 0-21,0 0-24,0 0-27,0 0-46,0 0-81,0 0-146,0 0-227,0 0-451,0 1 298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5:19.9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24 275,'0'0'326,"0"0"-111,0 0-182,0 0 140,0 0 22,0 0-42,0 0-26,0 0 19,0 2 17,-2-1-19,2 2-34,0-2-45,-3 3-26,3-2-7,0 3-12,0-2-20,-2 4 1,2-2 1,-3 1 40,3 1 7,-2-4 3,2 6 12,0-4 4,-3-2-10,3 6-9,-1-1-17,1-1 7,-2 3-14,2 0-5,-5 2-19,5-5-1,0 3 1,-3-3-1,2 2 3,-2-4 26,3 2-3,0-3 3,0 3-4,0 1 4,0-6-3,0 7 3,0-3-3,0-2 3,0 2 3,0-1-7,-2 0-12,2 4-12,0-2-1,0-2-1,0 2-1,0 1 0,0-4 2,0 3 0,0 0-1,0 2 0,0-3-2,0 0-13,0 3 12,0-2 1,0-2-10,0 1 11,0 2 0,0-4 2,0 3 2,0-2 11,0-2-10,0 6 10,0-5-13,0 2-2,0 1 2,0-3 0,0 2-1,0 3-1,0-3-2,0 0-8,0 1 8,0-1-12,2 1 4,-2 0-8,4-1 7,-1-2-6,-1 2 6,1-2 10,-3 2-13,2-1 0,-1 0 3,4 1 11,-2-2 2,-1 2-16,3-2 13,-1-1 1,-1 1-11,2-3 13,-5 3 0,2-1-1,-1-1 1,4 0-1,-2 2-12,-1-1 9,3-2-8,-5 3-24,7-2 1,-5-1-7,1-1 10,-1 4-7,3-4 26,-4 1 10,2-1-26,-1 0 3,3 0-10,-1 0 4,1 0 29,0 0 1,1 0-18,-1 0 18,0 0-11,-1 1-26,4-1 14,-3 0 2,-3 0-10,2 0 11,1 0-4,-3 0 10,2 0 16,0 0-4,0 0 4,1 0 13,-5 0-13,3 0-19,0 0-23,-1 0-42,3-1-4,-1 0 78,1-4 10,0 1 33,-2 1-11,0-6 14,2 4-23,0-1 0,-1 0 10,0-3-1,0 4 11,-4-1 22,5-3-19,-5 6-11,2-2-23,-1-4 1,-1 0 13,3 6-13,-1-6 10,3 0-11,-2 2 14,-2-3 1,4 2-1,-2 1 13,-3 1-13,2 0 3,1 4 4,-3-2 22,0 1 13,0 1 0,0 2 4,0-6 2,0 3 7,0 0 0,0-2-7,0-2-7,-3 3-15,1-3-26,-1 4-15,-2-5 12,5 2 0,-1 4-11,1-7 1,-3 3 10,1 0-10,-1 1 19,1 0 1,-1-1 2,2-2 11,-1 5-8,-1-5 4,1 1-6,-2 2-23,0-1 13,3-2-13,-2 5-3,1-5 1,-3 1-1,2 0-2,2 2-1,-1-3-1,-1 6 2,1-5-1,-1 0-10,-2 3 1,5-1 12,-1 2 1,-2-1 1,3-1 11,-2-1 6,-1 2 6,3 3 7,-2-5 0,-1 3 0,3-2-17,-1 3 1,-1-3-12,-1 1-4,1-3-4,-2 3 3,0-3-2,0 1 0,2-1-13,-3-3 15,2 2 0,0 1 1,0-2-1,1 0 1,-6 6 3,8-1 10,-4-1-10,4 2 19,-2-1 0,-1 1-19,1-2 1,-1 2 8,2-4-12,-4 4 0,3-2-2,2 5 2,-3-5 1,2 5 1,1-3 2,0 3 21,0 0 0,0 0 4,0 0-1,0 0-3,0 0 4,0 0-1,0 0-12,0 0 3,0 0-16,0 0 13,-4 0-4,4 0 1,0 0 3,0 0-4,-1 0-9,1 0 10,-3 0-13,1 0-17,-1 0-33,-2-1 31,4-1 17,-3 2-11,3-3 11,-1 3 2,2 0-1,0 0 1,0 0-1,-3-1-2,3 1 0,0 0 1,0 0-2,-2 0 1,2 0 0,0 0-9,0 0-10,0 0-20,0 0-21,0-3-10,0 3-9,0 0-20,0 0-16,0 0-22,0 0-34,0 0-86,0 0-102,0 4-187,-3 1-220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54.5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62 28 161,'-2'7'277,"-1"1"189,1 2-218,1 2-124,-2-1-69,1 5-9,2 1-14,0 3-19,0-3 3,0 3 23,0 1-3,0 0 36,0-4 16,0 3 25,0 2 5,0-2-7,0 2-14,-3 0 10,-2 2-29,5-2-26,-1 3-23,-2-3-10,3 4-16,0-8-2,-2 7 1,2-4-1,0-1 12,-3-1-12,3 1 2,-2-3 19,-1 1-9,1-1-10,1-4 9,-2 1 5,1-2 2,2 3-19,-3-4 3,1 0 0,-1 3-1,3-4-2,-1 0 0,-3 0-3,4 1 0,-1 1 3,1-2 0,-3 2 1,3-2 1,0-2 1,-2 2-1,2-2 23,0 3-2,0-3-2,0 3-21,0-3-23,0 1 0,0 0 4,0 2-4,0-3 21,0 4 1,0 1 0,2-3 1,-2-1 1,3 2 0,-3-3 0,1 1-1,-1 0 20,0-6 22,0 1-23,4 0 0,-3-3-18,-1 4 3,0-4-2,3 2-1,-1-2-1,1 5-19,-1-5 6,1 7-16,0-5 6,5 2 23,-3 1-16,1-1 0,2-2 0,-7 2-10,4-3 6,-3-2-2,1 0 20,-1 0-18,1 0 4,-2 0-10,-1 0 13,3 0 13,2 0 0,0 0 26,-2 0-13,5 0 23,-2-5 2,7 0-19,-5-1-19,1-4-4,4-2 1,-5 1 3,0-3 3,-2 2 1,2-4 21,-3 4 8,-4-3-7,1 4 6,1-3 26,-1 2-6,1 0-11,-2 2-12,-1-3-17,0 4-12,0-2-1,0 3-2,4-3-10,-4 1 13,0 1 0,0-1 16,0-2 7,0 2-21,0-5 20,0 3 1,-4-2-10,3-4-12,-2 2 1,1 1 1,-1-1 23,1-1-13,1 3 0,-2-1-1,1 2-9,-1-1 16,-2 1-3,5 0-3,-5 2-12,5 1 15,-1-1 3,-2 0 0,3-1-16,0 2-3,0-1-2,0-1-8,0-2 10,0 3 19,0 1 10,0-3 3,0 2 22,0-1 10,0-4 0,0 4-10,-2-4 7,-1 2-7,3-1-23,-2-1-27,1 3-4,1-2 0,0 3 0,-3 1 19,1-3 3,2 3 16,-3-1 6,-2-2 4,4 2-7,-4-2 9,0-4-15,0 4-13,1-5-19,-1 2 18,-2 0-21,3-1-3,1 4-16,1-2-12,-1 6 5,1 1 1,2-2 0,0 6 0,0-1 9,0 2 16,0-1 0,0 4 3,0 0 22,0 1 4,0-4-1,0 4 0,0 0-15,0 0 3,0 0-13,0 0 13,0 0-1,0 0-11,0 0-1,0 0-1,0 0-2,0 0-16,0 0 0,0 0 1,0 0 13,-3 0 2,3 0 12,0 0 1,0 0 6,0 0-4,0 0 4,0 0-3,0 0-14,0 0-1,0 0-1,0 0-3,0 0-16,0 0 16,0 0-13,0 0 16,0 0 0,0 0 16,0 0 0,0 0 9,0 0-3,0 0 0,0 0 0,0 0-3,0 0-1,0 0 4,0 0 6,0 0 1,-1 0-11,1 0-2,0 0 0,0 0-15,0 0 1,0 0-2,0 0-3,0 0-19,0 0-6,0 0-1,0 0-5,-2 0-54,2 4-85,0-3-93,-5 3-164,2-1-243,-2 4-986,1-4 924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57.03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46 570 349,'-1'3'372,"1"-3"159,-4 0-160,4 0-127,0 0-81,0 0-30,0 0-29,0 0-43,0-4-22,0 2-16,0-2-7,0-2-13,0-4 29,0 0 26,0-2 10,0-2 7,0 2 21,-1-4 14,-1-1 5,-1-1-44,1 1-14,-2-3-15,1 1-20,-2-1-9,5-5-10,-5-1 17,3-2-4,-2-2-4,2 3-12,-3 0-2,5 1-11,0 3 13,0 4-1,0-4-24,0 4 6,0 2-10,0 2 0,5 1-3,-3 2 13,-1 5 6,4-3 11,0 1-30,-2 4 3,-1 2-6,2-1-10,-1 1-7,-1 3-6,1 0 10,-1 0 6,-1 0 42,4 0 25,0 4 33,-2 5 6,-1 0 39,2 3 0,-1 6-17,-3 1-22,2 7 0,1 2-48,-3-1-16,0 7 0,0-2-16,0-4 3,2 3 13,-2-1 1,0-6 0,1-3-1,-1-2 0,0-8-18,4-1-1,-4-4 6,0-4-9,0-2 6,0 0-38,0 0-43,0 0-31,0 0-39,0-2-30,0-2-10,0 2-166,0-2-184,0-2-477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0.53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522 27 4,'0'-2'353,"-4"2"312,4 0-275,-3-2-107,2 0-57,-2 2-19,0 0-71,0-1-13,-1-2-39,0 2-6,0-2 35,-1 3 29,0-1-7,1 1 15,-2-1-38,2 1 13,-5-1-17,2 1 19,2-3-13,-4 3-26,-1 0-25,2 0-3,-2 0-32,-4 4 4,-1-2-31,-1 6 17,-5 2-15,0 3 13,1-1-16,-2 1 0,-1 4 16,2-1 0,3 1-16,0 5 0,-3-4 0,4 4 1,1-3 11,-1 5-10,0-1-2,3 0 2,0-3 14,3 2-13,1-3 10,0 4 6,2 0-16,-2 2 9,2 3 1,-1 5-11,1 1-2,2 1-3,2-2-1,0-1-11,4-3-1,-3 2 14,3-4-10,0 3 12,0-4-4,0-2 1,4 2-15,3-3 14,-3 0-18,2 0 7,2-4-4,-2 1 6,3-1 10,-1 0 1,0-4-1,1 3-13,-2-3 13,1 1-19,4-4 10,-3 1 11,0 1-21,3-4 9,-2 0 1,3 2-7,1-2 17,0 0-2,3-1-15,-3 0 17,4 3-12,-1-5 14,4 2 2,-2-2 1,-1 3-2,-1-6-1,1 4 0,0 0-2,-1-1 0,1 0 0,-3-5 0,1 5-1,-4-6 1,3 3-10,-4-2 10,5-2 2,-2 0 0,3 0 2,-3 0 0,4 0 0,-1-2 11,1-3-12,3 2-1,-5-1 1,1 2 0,-5 1 0,1-5 0,-3 4-1,-2-2 12,-2 0 1,2-2 0,1 1 6,1-1 3,2-2-19,1-4 12,1 3-15,3-1 2,-3 0-1,3 0-1,-7 3 0,-1 0 1,-1 1 2,-3 3-1,-1-2 14,-2 3-4,1-1 1,1-1 5,0-2 7,0-4-6,0 0-6,2-2-12,-2-1 0,2 2 1,1-2-2,-3 4-1,-2 2 1,2 0 0,-4 1 0,1 2 0,2-2 1,-3 6 1,0-7 0,0 6 0,1 1-1,-1-3 0,3 0-1,-3 0 0,0 0 1,0 0 0,0-4-1,2 4-2,0-3 1,-2 4-1,0-1 1,2-2-1,1 4-1,-3 1 2,0 0 1,0 0 12,0 0 10,0 0 7,0 0-1,0 0-7,0 0-5,0 0-3,0-2-1,0 2-9,0 0-1,1 0 11,-1 0-10,0 0 0,3 0 9,-3 0-10,0 0-2,0 0-1,0 0-11,0 0 9,0 0-13,0 0-6,1 0 7,1-2-4,5 0 19,1 2 9,2-4 4,0 4-1,1-3-11,-1 2-1,0-1-1,1 1 1,3-1 2,-1-2 1,2 2 0,4-2 8,4 1-11,4 0 0,1 1 34,2 0 1,-2 2-10,-1 0-14,-2 0-11,-7 0 0,1 0 16,-1 0-4,0 0 0,-1 4-10,0-2 2,-2-1-1,1-1 9,-2 0 4,3 0-15,-3 0-1,1 0 2,6 0 16,0 0-18,6-1-2,1 1-1,6-2-10,-3 2 13,3 0 0,-1 0-1,-2 0-11,-4 0 12,1 0 2,2 0 11,-4 0-12,1 0 1,0 0-2,-3-2-1,1-1 1,-2 1 15,-2-2-13,1 1 0,-6 1-2,3-2-1,0 4-2,-5 0 0,4 0 3,0 0 0,2-1 19,2 1-17,-2-2-1,1-2-1,-1 0 0,0 2 1,2-3 2,-4-3-3,5 4 2,-2-3-1,-6 1 15,1 0-16,-6 5-1,-6-1-15,0 2 15,-2-1 0,0 1 0,-2 0 1,0 0 3,0 0-1,0 0-1,0 0 2,0 0 0,0 0 1,0 0-1,0 0-1,0 0 13,0 0-15,0 0-3,0 0-37,0 0-13,-4 0-12,0 0-19,-7 0-69,-1-4-149,-4-2-203,-5 0-185,-2-1-683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3.1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10 660 100,'-1'-2'248,"1"2"342,-3 0-176,3 0-118,-1 0-48,1 0-41,0 0-51,0 0-43,0 0-12,0 0-24,0 0-25,0 0-17,0 0-25,0 0-10,0 0-23,0 0 4,0 0 6,0 0 13,4 3 61,-1 2 52,-1 0-16,3-3-14,0 5 4,-1-3 6,3 2-33,-1 0-21,2 2-17,-2-3-19,1 2-3,3 0-13,-2-1 11,2-2-17,3 3 0,-3-2 17,2-4-11,1-1 13,-2 0 0,5 0 3,-4 0 20,2 0-1,1-6-19,-3 3 0,1-1-3,-3 4-10,2-4-9,-2 4 16,3 0 0,-1-4 2,2 4 1,5-2 0,3 1 0,5-5 69,1 3-11,6-4-20,-2 0-19,-2 3-7,-4-1-12,-7 1-1,-3 1 1,-6 3 0,0 0-2,-3 0 2,2 0 0,-7 0 0,3 0 0,-1 0 2,3 0-1,-6 0 0,4 0 1,-1 0 0,-3 0 1,6 0 0,-3 0 10,1 0-10,3 0-1,-2 0 1,4 0-1,1 0 1,0 1 16,4 4-16,0-2 0,1-2 10,3 1-13,-1-1-1,-1 2 1,1-3 2,-2 0 1,0 0 16,1 0-6,-3 0-10,0-3-1,2 2 0,-2-2 2,3 3-1,-3 0-3,-2 0 0,3 0-3,-3 0-10,-1 0 10,2 4 1,-3-1 2,1-2-1,-2 3 1,-4-4 1,1 2 1,1-2 0,-3 0 14,5 0 0,-4 0 9,4 0 0,-1 0 1,-2 0-7,2-2-7,0-3-11,1 2 1,-3 0-2,2 2 0,-2-1-1,2 1-2,0-2 1,1 1 2,-3 1 2,1-2 1,-2 0-1,1-1 14,-2 4-3,3 0 0,-3-4-1,-2 2-11,2-2 0,0 1-1,0 1-1,1 1-2,-1 0-10,0-1 10,-3-2-9,4 4 11,0 0-1,2-2 0,-3 1 2,1-3 1,-3 1 12,5 2 6,-2-3 9,-1 3 7,0 0 12,-2-4 26,0 2 37,3 2-32,-5-6-16,2 7-18,1-6-10,1 5-3,-4-3-2,5 0-14,-5 0 1,4 0-1,-4 1-13,4-4 1,-3 1 0,2 1 10,-3-4-1,2 3-10,-1-2 11,2 0-10,-3 2 15,4-3-5,-4 1-1,0-2 4,0 3-13,0-2 0,0 1 0,2 2-1,-2-2 0,2 0-2,-2 2-3,0 0 0,0-2 0,0 2 0,0-2 2,0 2 1,0-2 0,2 0 3,-2 2 9,0 0-10,0-3 11,0-3-1,0 2-9,0 1 13,0-1-1,0-1-13,-2-1 0,0 5 11,0-3-12,-2 0 11,1 1-11,3 2 0,-1 0-1,1 0-1,-2 1-2,2-4-9,0 2 9,0-1-9,-3 0 11,2-1-1,1 0 0,-3 0 2,2 2 0,1-3 3,-4 3 9,4-5-8,-3 4-3,1-1-1,2 0-4,-2-2-8,0 2 11,2 3-2,0-3 1,-3 2-13,3 0 11,0 3 3,0 3 0,0-5-1,0 6 2,-1-3 0,1 0-1,0 3-2,0-4-9,0 4 9,0-3-10,0-2 10,0 3-8,0-2 11,0 0 3,0-1 0,0 2 9,0 4 1,0-4-10,0 4 0,0 0 0,0 0 0,0 0 0,0 0-1,0 0-1,0 0 0,0 0 0,0 0 2,0 0-2,0 0 0,0 0 0,0-3-1,0 3-2,0 0-1,0 0 1,0 0 0,0 0-1,-1 0 0,1 0 0,0 0-12,0 0-7,0 0 3,0 0-12,0 0-6,-3 0-13,3 0 10,-2 0-7,2 3-3,-2-3-21,-3 0-45,0 1-32,-7 2-98,1 3-377,-7-1-539,-3 0-591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6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22 156 1462,'-17'11'677,"9"-5"-395,8-6-198,0 0 3,0 0 113,0 0 9,0 0-62,0 0-131,3 0-16,5-4-83,6-9-81,5-3 102,7-1 62,4-5 0,4-3-95,-1 5-128,-5 1-65,-3 6-68,0-1-88,-11 11-93,8-6-158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5.9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424 582 530,'-7'3'581,"-5"3"-269,0-3-107,3 1-81,-4 0 56,2 2 47,-2-4-88,-1 1-3,1 0-20,-4-2-6,0-1-36,2 0 6,-3 0 33,1 0-1,-1 0-3,1-1 0,-2 0-39,2-3-13,1 1-6,0-1-22,-2 1-1,2-4 7,2 4-10,0-5-21,1 0 24,1 1 1,2-3 5,0-2-21,3 2-10,1-1-3,-1-2-16,6 4-12,0-2 15,1 3-3,0 0-9,0 1 0,0 0-4,0 1 4,5-2 3,4-1-13,3 3 31,-2-4-10,4 0 14,3 1 1,1-5-1,8 1 22,-2-1 0,5-2-22,1 0-22,4-1 22,1-1 10,0 0-10,-3 3-1,1 1-18,-2-3 18,-2 7-11,-2 1-4,0 2 16,-3-1 6,1 0 48,3 1-25,6-3-7,1-2 41,2 1-28,2-1-19,5 1-14,-6 0 20,4-1-6,-7 2-3,2 0-12,-6 1 0,-5 5 1,1-3 26,-4 4 1,-2 2-10,0-1 6,-2 2-22,-5-4 16,3 4-6,-2-2-11,5 1 0,-2 1 9,0-3-11,5 3-1,6-4-1,4 4 2,6-7 0,2 3 0,7-4 0,1 2 2,-4-2 0,-1 3-1,-12 3-1,-4 0 4,-4 0-3,-8 2-1,-1 0 0,-5 0 0,-2 2 0,1 1 0,-2-2 2,4 3 13,-2 0-14,0 1 3,1 1-1,2-2 0,2 4 13,-2-1-15,-2-3 0,3 3-1,-2 1-2,0 0 2,-1-1 0,0 2 0,-1-2 1,-1 3 1,-2-4-2,5 3-1,-3-1 1,-2-2-1,2 1 0,1 3 0,-1-4 1,-2 3-1,2-1-2,1-1-9,-2 2 10,4 0 0,-5-1 1,2-1-1,-2 1-1,1-3 0,-3 0 1,0-1 1,0 1 1,1 0 1,-2 0-1,1 3 1,0-1 1,-1 3 0,1 2 14,0-1-3,-2 5-10,0-2 10,1-2-13,1 2-4,1-4-27,-1 3 12,0-3 3,-1-1-3,1-1 0,-1-2-3,0-3 10,-2 3 10,-1-2 1,3 0 1,-3-2 3,0 3 13,0-1-1,0 4-12,0-1 13,-4 1-14,0 0 11,2-2-12,-2-1 1,0-1 1,1-2 16,2 1-3,-4 0 9,-2-1-3,2-1 6,-5 3 0,-4 0-25,-2 1-1,1 0 10,-6 1 7,2 0-3,-2 1 12,2-2 16,-3 3-16,4-3-25,0-3 28,1 5-3,0-6-15,3 0 21,0 2-3,-2-3 6,1 0-12,-2 0-24,0 0 15,2 0-13,-2-3 19,4 2-7,-1-1 4,0-4 5,1 6-21,-1-2 21,-1 2-24,3-2 0,0 2-1,2 0-12,-1-2 13,1 2 2,0 0 1,2 0 9,1 0-10,-1 0-2,1 0 3,2 0-1,1 0-1,-3 0-1,2 0 1,3 0 0,-3 0 1,-3 0 0,4 0-2,-5 0 0,4 0 0,-2 0 1,2 0 2,4 0 16,-3 0-16,4 0-1,-3 0-2,3 0-1,0 0-21,0 0 0,0 0 1,0 0-13,0 0-1,0 0 4,0 0-12,0 0-13,0 0-3,3 4-7,1-2 13,0 6 53,5 0 28,-5-1-15,1 3-10,4 2 0,-5-1 16,2-2-7,-2 1-9,2 2 0,-2-1 10,0-3-11,0 3-2,-1 0 19,1-1-1,-2 0-15,0 0 1,0 2-3,-1-1 2,4 2 7,-3 0-10,3 3-1,-1 0 1,-4 5 16,4-5-16,-4 3 3,1 0 15,2 2-15,-3-4 0,0-1-1,0-1 1,0 0 12,0-4-12,0 1-2,0-1 11,0-2-10,-4 0 14,4-2-14,-3 2-1,2-2 1,-2 1 13,2 1-14,-2 1-1,1 3-2,-2-1-1,1 1 0,0-2 1,1 6-10,0-4 10,-2 3 0,0 2 2,-3 0 59,1-3 0,2-1-59,3-3-1,-2 3-13,1-5 14,-2 1 3,1 3 6,-1 1-6,-2 1 38,2 0-13,-1-3-28,0 2-4,1-1 4,-3 0 0,1 3 1,1-3 46,1-3-16,-1 0-31,1-4 0,0 1 0,0-1 12,-2-1 0,2 1-9,0 0 10,-3 1-11,2 0 0,0-1 1,1 1-1,-2 1 1,2 1 0,-5-3-1,5 2 11,-2-3-11,2 0-1,0 0 2,-5 3 9,4-3-10,-2 2 0,-2 2-1,0 3-1,0-1 1,-1-1 9,0 0-10,2 1-13,-3-4 10,2 2 3,2 0 1,-5-1 2,2 1 16,1 1-7,-2-3 6,4 1 1,-2-4 2,1 0-2,1 2-1,1-1 13,1 0 3,-2-4-10,-2 5-9,4-3-15,-1 4-1,-2-4 1,-4 4 0,5-1 0,-4 2 3,3-3 12,1 0-13,-1 0 1,0 0 12,2 1-13,2-4 2,-5 3-1,5-4 0,-3 3 0,4-1 0,-4-1 9,2 2 0,0 0-10,1-3-2,-4 3 0,2-2-12,-1 2 10,1 0 0,-2 1 0,2-1 2,-2 1 1,-1-1 1,1 1 10,0-3-11,-1 2 2,2 0-1,-1 1-1,-1-2 0,1-1 0,2 2-1,-2-3 1,3 2-1,-3-2 0,4 2 0,-2-2 0,2 1 1,0-2 0,0 1 2,1-1 10,-2 5-10,3-5-2,-3 1-1,1-1 0,0 1-1,1-1 0,2 0-2,-2 4-10,2-4 13,-2 0-1,3 0 1,0 0 0,0 0 0,0 0-1,0 0-14,0 0 3,0 0-19,0 0-8,0 0-4,0 0-13,0 0-17,0 0-26,0 0-74,3-4-116,5-3-246,5-4-225,5-4-616,4-3-92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8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-2 352 287,'-1'0'385,"1"0"-7,-3 0-72,2 0-91,1 0-20,0 0-38,0 0-24,0 0-10,0-4-3,0 4 0,0-3-10,0 2-17,0-5-6,0 3-13,0-2-3,0-3-4,0 5-2,1-4-8,3 1-15,5-3-19,-3 2-20,2-3 0,0 3 22,5-2-2,-3 0-1,3 1-9,-1 1 3,3-1 9,1 0 17,-1 1-20,-1 0-2,3 2 2,-2-2 0,2 0 7,0 0 2,0 0-18,1-1 3,-2 1 3,1 1 13,0 1-10,1-2-3,-1-1-17,1 5 13,1-1-15,-2 0-16,-3 0-3,3 2 3,-3-1 14,4-1 2,3 3 0,2-4 16,0-1 0,1 0-15,-2 0 0,4-2 1,-1 5 1,-5-5 16,1 0-19,-1 2 0,-1 2 0,0-1-1,-5 3 1,3-4-1,-5 6-11,-2-2 10,3 0-1,-6 2 2,4-2-1,2 1 0,-3 1 2,3 0 0,1-3 0,3 2-1,1 0 1,2-3 2,1 3 17,0-4-17,-1 2-1,-2 2 2,6-6 0,-5 7-3,0-3-3,0-1 0,1 1-9,-6 3-4,3 0 0,-8 0 0,4 0 0,-4 0 0,1 0 4,2 3 8,-5 2 2,5-3 1,-4 2-2,2 0 1,-2-2-1,1 4 2,-3-5 1,-1 3 3,2-3-3,-1 0 2,1 2 0,-3-2-1,2 1 1,2-2 1,-2 2 13,1-2-3,0 0-11,0 0 1,2 0 16,-4 0-16,-1 0 9,5 0 1,-5 0-10,5 0 10,-7 0-12,3 0-1,2 0 0,-3 0-2,0 0-14,0 0 3,1 0-3,0 0-3,1 0 7,1 2-1,-3-2 10,1 6-1,-5-5 2,1 0-14,0-1 16,2 0-1,-3 0 1,0 0 2,2 0 11,-2 0-10,0 0 0,2 0-3,-2 0 0,0 0-4,0 2-18,2-2 19,1 2 3,1-1 16,0-1-13,0 3-1,-1-2 11,0-1-10,1 0 10,0 0-10,-4 0-3,0 0-48,0 0-47,0 0-52,0 0-103,0 0-127,0-5-140,0-1-513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9.1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38 181 315,'0'0'652,"0"0"-114,0 0-226,0 0-139,0 0 9,4-2-21,9-5 8,1 2-40,4-4-45,6-1-27,5-2-21,7-1-10,-1 0-26,3 2 32,4-5-3,-3 4-13,2-1 0,-2-1 0,-2 3-14,-2 2 9,-4 1-11,-4 2-20,-9 3 17,-1 2 3,-10 1-14,0 0 14,-3 0 23,-2 0 22,-2 0-10,0 0 3,0 2 17,0 4 22,-2 4 34,-11-3 26,-1 5-13,-7-5-48,-3 7-13,-9-5-9,-4 1-19,-4 2-13,-6-3 9,-1 3 10,-1-2-16,2 3-6,-1-3 0,8 4 6,4-5-13,10 2-10,0-4 24,8-1-14,8-2 10,2 0 6,1-4 16,5 2-7,2-2-5,0 0-32,0 0-11,0 0-17,0 0-12,0 0-26,9 0-28,8 0-29,5 0 104,15-2 19,8-3 16,8 0-16,5-4 13,2-3 2,-1 2-15,-1-4-3,-5 4-9,-3-3-45,-7 3-19,-8 0 23,-8 3 15,-4-1-4,-9 4 1,-6 0 19,-4 2 22,-4 2 25,0 0 42,0 0 22,-8 0-7,-6 0-79,-9 0-3,-10 0-7,-7 2 7,-1 2 29,-4 0 2,5 2-31,0-1 0,8-1 3,1 0 41,6 0-15,6-2 2,5 2-3,2-2 10,5-1-7,5-1 7,2 0-22,0 0-16,0 0-22,0 0-29,9 0-49,3 0-4,12-1 67,10-5 24,7 0 13,7-2 3,-2 1-2,-2-1-1,-5 1-19,-11 0-47,-7 1-10,-7 3-6,-4-1-26,-6 2-42,-1 2-84,-3-1-135,0 1-129,0 0-202,-4 0-615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46.39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810 840 27,'-14'0'320,"-3"0"-301,-1 0 258,-2 0-107,-1 0-30,-1 0 39,-1 1 4,1-1-14,-5 0-71,4 3-14,-3-3 14,-1 0-11,0 0 41,2 0-18,0 0-22,1 0 16,-3 0-1,0-3-51,-2-2 29,1 3-36,-3-6-16,1 0-13,0 1 26,4 1-13,-5-5 0,1 2 0,2-1-27,1-3 46,2 2-35,4-4-13,5 1 49,0 2-11,7 1-12,3 2 9,-1 2-11,6 0-24,1 1-45,0 0-3,0 2-26,0-3-10,8-4 3,5-1 26,1 1 7,4-4 32,8-1-13,-2 0 28,5-1-6,4 1-6,2-1 10,4 3-10,2-1 11,7-1-8,-3 5 10,4-3 17,0 4-17,-1-3-2,1 1 0,-2-1 2,1-1 23,0-1-20,-3-1-3,0 2-1,2 2-1,-4-2 4,0 4 11,1-3-13,-5 5-16,2-3 13,-1 3-10,-4-1 13,4 2 0,-5 0-2,-2 0 4,1 2 7,-6-2-8,2 1 2,-3-2 29,4 1-16,-3-1-16,3 0-13,3 1 13,-4-2 1,1 0 2,-1 2-1,0 0 20,0 1-22,-3-1-10,-3 2 8,0 3-20,-6-4 21,-2 4 1,-1 1-4,-5-3-2,-1 1 6,-1 2 23,0-2-4,2 0-3,-1-1 10,2-1-10,5-2 0,-5 1-14,4 1-2,1-1-13,1-2-9,-1 3 21,-1-1-1,-1-1 2,-2 6-20,-2-3 4,-1 3 13,-2 1-20,-3-1-3,-4 1 7,1 0 16,-1 0 3,2-3 0,0 3 3,0-1 13,1-2 16,1 2-3,2 1-12,1-2 2,-6 0-3,5 2-15,-2-1 12,0-2-13,0 3-3,-1 0 2,1 0 1,-4 0 26,5 0-7,-5 0 4,0-1-7,1 1-14,0 0 1,2 0 16,1 0 17,5 0-7,-5-1-16,3 1-13,4-1 3,-5 1-2,1 0-1,0 0 0,0 0-3,-1-3 3,1 3 2,-2 0 0,1 0 0,1 0-2,-1 0 0,-1 0 0,2 3 1,2-1-1,-1-1 3,-1 5 23,4 0-13,2 0 19,-2 2 5,2-2-37,0 3-13,-1-1 13,0-1-3,0 1 2,1 0-1,4-1 2,-3 1 4,3 1-4,-3-3 2,4 2 0,-1-2-2,3 0 1,1 2-1,4 1 12,-1-3-11,6 4 17,-4-3 5,5 2-23,-2 0-29,1-2 26,-3 1 1,0 1-10,-2 0 12,-2-2 2,-1 1 14,-3 0-16,-3-1 1,3 0-1,-4 2 13,5-5-1,-6 3-12,4 0 2,-1 2 0,1 0 1,4 2-3,0-2-3,-2 2 3,2-4 19,1 2-19,1 0 0,-2 0 0,2-3 12,-1 0-11,-1-3-1,-1 4 0,0-5-3,2 5-10,-5-4 12,2 4-2,4-1 3,-6-1 0,5 0 22,-5 2-11,3 0-11,-3 1-33,2 0 13,0-1 20,-2 2 0,-2-2-2,3-3 2,0 4 15,-1-4 1,3 0-15,-3 2-1,2-2-19,0 2 3,2 0 3,1 0 13,-1-1 22,-2 1-22,4 4-12,-2-1 12,-3-2 0,-1 2-1,3-3 1,-3 2-2,-2-1 5,3-4-3,0 3 2,3 1 1,-2-4-2,5 1 25,2 0-23,3-2-1,-4 0 17,2 0-19,2 0-11,-3-2 8,-3 1 1,1 3-11,-5-2-15,1 2 2,0 0 10,-3 2 15,-2-3-9,3 3 10,0 1 1,-5-3 1,3 2-1,1-2 3,-1 1-2,1-2 11,0 1-1,2-3 21,1 2-30,0-3-1,-1 3-2,1 0 0,0-2-3,-1 5 2,1-3-12,0 4 12,-3-3 0,5 2-2,-3 0-18,2 1 21,2-4 19,3 4 10,0-1-16,3-3-11,-1 3 17,2-1-15,-3-1-1,1 1-2,-2-2 0,-3 1 0,0 2 1,-4-2-1,1-1 1,-3 5-1,0-3 1,1 2-1,0-4 1,-5 4 0,2-5 14,3 5-16,-4-7 0,-1 2 0,2 2 3,-1 0 10,1-3-13,3 4 0,-1-4 1,3 5 1,-1-3-2,1 4-2,1-5-1,0 3-10,-4-1 13,0 1-2,0-1 2,-1-1 2,2 1 11,-3-1-11,0 0 1,1-2-1,0-1 1,0 1-1,1 0 0,2 2 1,1-3-2,0 1-1,1 2 0,-3 0 0,-1-1-1,3 0 0,-3 4 1,-1-4 0,2 0 16,-5 1-3,2 1-10,-4-4-1,-1 4 0,-1-4 0,-5 1 14,0-1-15,-3 0 0,3 1 0,-5-1-1,1 0 2,-1 0-2,3 0 0,-3 0-4,0 0-12,0 3 13,4-3-6,-2 4 9,2-4 12,0 3 1,0-3-10,0 3 13,1 1-16,-5-3-51,4 0-45,-4 3-61,0-1-79,0-3-178,-9 0-217,-9 0-745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51.5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283 2192 314,'0'-5'245,"-3"-1"22,3-7-13,0 1-29,-1-2-4,1-3 39,-4-2 53,1-4-38,-3 2-84,2-4-7,-4-1-52,-2-1-7,1-3-22,-1 0-20,-1 1-35,0-1 9,-2-2 7,1-1-17,2-1-8,-3-1-23,3-3-4,-1 0 26,1 0-35,4 0 25,2-2-9,0 7 0,1-2 13,2 3 12,1 1-25,0-2 13,-3 6-10,2-2 25,-2 4 13,1 0 0,-2 2-32,0-3-13,-2 0 36,2-1-48,0-2-3,0 0-35,-1-6 12,1 4 23,-1-1 13,0 0 28,-2 5-1,2 1-38,0 4 23,1 1 16,0 2-3,0 2-14,0 2-8,-1 0 9,1 2-23,1-1-2,0 0-12,2 0 9,-2 3-10,2-5 1,1 5 9,0-2 3,0 4 19,0 2-17,0-1-2,0-1-25,1 0 4,3 2-23,1-1-6,3 0 12,-2 4-3,5-5-9,-1 2 19,7-3 12,1-2-3,5 5-3,3-3-1,5 0 26,2-3-1,5 3 5,-2 0 2,4-2-6,-2 4-2,1-2-8,-1 3 10,0-1 1,0 0 17,-1 2-18,2 0-1,0-1-9,2 1 10,3-2 3,-2 5 9,2-5-5,-1 0-7,2 2 0,-5-3 0,-1 4 3,-2 0-2,-2 0 12,-4 1-13,0-1 0,0 1 14,-5 0-14,1 1 1,-4-3 0,1 4 0,-3-3 15,-2 1-15,5-2 0,-5-1 13,2 1-14,2-4 0,-1 6 1,5-5 15,0 3-15,3-4-1,-1 3-1,4 0-15,-2 0 13,0 1 3,2 0 0,0 0 0,-3-1-1,4 2 1,-3 0 0,0-2 3,-5 0-2,1 0-1,-3 1 2,-1 0 14,0-1-16,0 1-2,-5-1-11,2 3 13,0-2 0,-6 0 3,0 2-1,-1 2 1,-1-2 1,2 3-2,-4-3-2,3 0-1,-1 3 0,1 0-1,1-5-1,2 4 1,1-3 2,4 1 0,-3-2 1,3-1 1,-3 1 9,1 1-11,-3 0-3,-1 1 1,-3 0 1,-2 0-1,-1 0 1,-1 3-1,-2 0 0,-2 0-10,1-2 10,2 3 1,-2-1-1,3-2-2,-2 3 1,2-1 0,1-1 1,-4-2-1,4 4-10,-1 0 12,1-4 1,-2 1 3,1 2 0,1-3 1,-4 3-1,2-3-1,2 4 0,-5-2-1,0-2-1,0 4-2,2 0-11,-2 0 1,5 0 10,-4-3-11,1 3 12,5-1 1,-2-1 2,-2-2 17,4 2-17,-1-1 17,2-1-6,1-3-10,-2 3-1,5-2-2,-2 0-3,0-1 0,-1 3-1,-1-2 2,-3 5 2,-8-2 3,3 3 16,-4-2 16,0 2-7,0 0-6,0 0 0,0-3-6,0 3 2,0 0-14,0 0-4,0 0-2,0 0-10,0 0 10,0 0 0,0 0 2,0 0 0,0 0 0,0 0 0,0 0-13,0 0-15,0 0-6,0 0-20,0 0-15,-3 0-26,2 0-44,-3 3-45,-2 0-93,-2 0-270,-6 3-261,-3 2-354,-1-1 553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8.3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1255 407,'0'0'454,"0"0"-281,0 0-144,0 0-26,0 0 46,0 0 0,1-3-20,6-5 13,3 2 85,3-4 31,-3 1-93,7-3 6,-3 2 20,0 1 82,3-1-24,-3-3-55,3 4-36,-5-1 11,2 1 12,-1 1-39,-2 0-22,2 1-17,0 0 39,1 0-13,3-2 3,-1 2-31,3-3 0,-1-3-1,-1 3-1,3 0 1,-2 0 23,2-3-22,-2 4 0,0-2 0,-1-1-1,-3 2 39,-1 1-37,1 1-1,-4 2-1,2-2 13,1 2 26,1-1 35,3-1-19,1-3-23,2 0-13,4-1-19,-2 0-18,1 1 18,1-3 20,1 2-20,-1 1-3,1-2 3,2 0 40,-4 3-17,2-4-23,-3 7-14,-3-1 14,0 0 0,3 2 0,-1-1 41,1-3-24,1 0-15,-1-2 12,4-2 2,0-2-15,-2 4 1,2-3 14,-4-1 4,2 1-4,-3 0-16,0-1-1,-1 5 1,-3-3 1,0 5 2,-3 0-3,0 3-7,-2-2 7,-3 6-3,1-5 0,0 4-12,1-3 15,-1 2 19,4-3-17,0-3 2,1 2-4,4-4 2,0 0 7,5-2 4,-1 1-13,1 0-10,1-3 7,-1 1 2,1 1 1,-2 3-1,2-2-4,-5 3 5,1 1 0,1 0 0,-3 0-1,-1 0-10,0 2 11,2-1 18,-2-1-2,1-3-16,0 1 1,5-3-1,-1 3 2,1-6-2,1 1 0,2 0-10,-1 1 8,1 0 2,-4-2-1,1 3 1,-3 3-32,-3 1 32,-1 1-23,-3 0 13,-1 4 10,-1-3 19,1 5-18,-2-4 0,2 1-1,0-1 0,-1 0 1,2-2 25,3 0-26,-6 4-10,1-1 9,-3-1 1,-3 6 3,-3 1-3,-2 0-18,-1 0-4,0 0 18,0 0-6,0 0-45,-1 0-19,-3 1-42,-1 3-64,0-1-1,-4-1-96,-2-1-135,0 2-159,-9-2-499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9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-8 556 130,'13'-4'164,"2"-3"34,9 0-12,3-2-31,4-1-2,6-2-29,2-1 3,-4 3-49,2 0-29,-2-3 3,0 4 26,-4-1-45,-2-1 52,5 1 45,-2-2-29,2-1-56,-3 4-42,0 1 23,0-2 46,-4 0-56,-1 3 16,1-6-12,0 4 22,0-1-9,-4 1 18,4 0-25,0-3 50,0 2-24,2 3-20,-2-3-16,-3-2-13,1 2 33,-2 2-7,-2-1 2,-3 7-30,0-3-2,-4 1 2,-1 2-2,0 0 0,-4 0 1,1 2 1,2-2 19,-1 1 9,4-3-10,-4-1 4,5 1-7,-2-2-3,3-3-13,-2 0 3,2 0 10,0 2 32,1-1-13,-1-1-31,2 1-1,-1 2 0,-1 1-1,1 1 1,-5 2 0,1-1 11,-2 0-10,-2 2 15,-1 1-16,-1-1 0,-5-1 0,4 2 0,-3-2-1,0 1 1,1 1-2,-1 0 1,0 0-1,-1 0-27,1 0 8,3-3 21,-3 3 13,5-1-9,1 0 8,-1-3 11,4 3 3,0-3 6,1 0-10,3-4-9,-6 4-13,4-3-3,-1 1 3,-1-1 19,1 3-15,-1-4-4,1 4-19,-2-2 0,-3 1 3,1 3-3,0-2 6,1 3 13,-1 1 0,0-2 0,-1 0 0,0 1-1,-2-2 1,-3 3 12,-3 0 23,-1 0 23,0-1 9,0 1-8,0 0-11,0 0-22,0 0-13,0 0-13,3 0-19,-3 0-17,0-2-13,0 2-44,0 0-52,0 0-52,2 0-29,2 0-106,-3-1-156,2-2-177,-3 3-125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21.8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61 447 854,'-4'-7'385,"0"5"-117,1-5-70,1 2 13,2 3-42,0-5-6,0 6-79,5-1-67,3-4-15,-2 5 11,6-5 3,1 2 49,2-4 25,4 1-74,5-2 52,2 0 19,4 0-26,5-3-38,3 1 31,2-1 30,4 0-38,1-2-43,-2 3 48,2-1-38,-4 0 19,4-1-32,-1 2 13,-1-2-13,-2 0-3,2 3 2,2-3 2,-3 3 16,5 0-17,-6-3-15,2 3 14,-2 0 0,-2 3-18,-4-2 18,-1 2 0,0 0-1,-4 1-1,-1 2 3,-4-2 10,-1 2-10,-3-2-2,-4 5-30,-2-4-20,1 4 33,-2-5 19,2 2 24,-2-2 5,3 3-29,-1-7 2,-2 3-4,1 2 0,-5-3-1,0 7 3,-2-3-25,-1 2 25,-4 2-1,0 0-1,1 0 1,-2-3-1,0 3 1,-2 0-1,0 0 0,0 0 0,0 0-47,0 0 49,0 0 13,0 3 4,-4-3 9,0 4-3,-4-1-22,-2 3 1,-7 4 0,-1-4 1,-5 4-3,1-1 0,-4 1 0,3 1 11,-4 0-11,0-1-12,0 3 9,1-3-10,-5 4 26,4-2-7,-4 2-2,0 2-3,-4-5-1,2 4 1,-1 1 1,-1 0-1,-3 2 1,4-3 12,-4 2-14,6-2-19,-2 0 19,3-1 0,5-1 0,3-1-2,1 1-21,2-3 21,-1 4-9,3-4 11,0-1 4,1 1-2,3 2-2,-5-2 0,3 0 2,2 0-1,-3 2 16,3-2-17,-3-3-15,3 1 14,-2 3 0,2-3-15,0 4 15,0-5 1,1-1 1,1 1 0,-1 0 18,3 2-16,1-1-3,-4-2-9,0 3 6,1-1-1,0-1 2,1 1 2,1-3 0,1 1 19,-3 2-19,5-2-3,-1-3 3,1 2 0,-2-1 2,7-1 2,-7 1-3,5-4 11,-3 6 4,3-5-16,-2 0 3,0 1 0,2-1 10,0 4 3,-3-5-13,4 3-1,-5 1-2,1-4-19,-2 4 18,4 0 1,-1-2 2,-2-1 20,1 4-20,4-4-2,-4 2-11,1 0 9,-1 1-19,3 2 21,0-5 2,2 1 11,1 2 0,-2-4 0,2 2-10,-2-2-1,2 0-1,-4 1-1,1-1 0,1 3 0,2-3-3,-3 4-10,2-4 11,-2 0-1,1 2 1,2-2 2,-3 1 2,-1 2 14,3-2-15,-3 2 1,3-2 1,-3 3 1,1-3-1,0 0 0,1-1 16,2 6-18,-3-6-1,1 0 1,1 2 12,1-2-11,1 1-1,0-1 0,0 3 0,0-3-1,0 0 0,0 0 3,0 0 12,0 0-2,0 0-12,0 0-1,0 0-19,0 0 3,0 0 3,0 0 1,0 0 11,0 0 0,0 0-1,0 0 0,0 0 2,0 0 0,0 0 19,0 0 4,0 0-4,0 0-6,0 0-11,0 0 1,0 0-1,0 0 1,0 0 13,0 0 0,0 0 0,0 0 0,0 0 10,0 0 6,0 0 3,0 0 3,0 0 7,0 0-1,0 0 7,0 0-4,-3 0-5,3 0-11,-1 0-9,1 0-19,0 0-3,-3 0 0,3 0-2,0 0-10,0 0-1,0 0-3,0 0 0,0 0-3,0 0 7,0 0 9,0 0-10,0 0-3,0 0-9,0-3-13,0 2-16,3 1-35,1 0-14,3 0-105,4 0-53,-1 0-207,7 0-352,1 0-497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3.4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401 217 931,'-4'0'567,"4"0"-195,-4 0-129,1 0-65,1 0-81,1 0-61,-3 0-36,-1 0 0,1 0-36,-4 0 35,2 0-1,-2 4 2,-5-2 49,3-2 25,-2 4 13,-2-1-13,-2-2-6,1-1 9,-2 0 1,-2 0-8,1 0 4,-2 0-36,1-4-38,1 0 1,-4-2 10,4 0 5,0 3-16,2 1-9,1-4 7,2 4 0,-1-3-20,3 1 6,1 0 13,2-1 2,2 1-19,2 3 17,0-1-13,2-1-13,2 0 7,0 0 22,0-1-58,0 0-13,0-2-6,0-1-7,3 0 26,4 2-6,1-2 9,2 1 22,3-2-2,1 5 16,0-3-17,3-2 36,0 1 0,1 2 0,-1 0 0,1-3 26,-4 5-8,3-4-17,-3 0 14,3-2 1,1 1 4,-2 1-20,5-2 13,-4 1-13,-2 2-42,1 3 16,-2 2-6,-1 0 2,-1 1 30,-2 0 13,3 0 36,-2 0-14,0 0-5,0 0-27,5 0 23,-2 0-1,3 0 1,-3 0-23,3 0-3,1 0 2,0 0 14,1 0-16,2 0-20,-6 0-31,5 0 31,-9 0-9,0 0-3,-5 0 30,-3 0 2,-2 0 45,-1 0 39,0 0-36,0 0-19,0 0-9,0 0-4,0 0 0,0 0-3,0 2 3,0 4 64,0-2-18,0 6-17,0-1-32,0-1-11,0 1 20,0 1-9,-1-4 13,-3 1-4,-1 0 7,-2 2 0,-1-2 6,1 3-6,-4-3 22,-3 5-13,-3-2-22,-2 1-12,0 2 18,-2-2-9,2-2-1,-2 2-9,3-2-3,4-2-13,-3-2 13,7 0-1,-2-1-47,3 2-7,3-6-15,-1 4-13,3-4-33,0 0-29,3 0-6,-1 0-43,2 0-94,0 0-207,0 0-218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5.9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1386 752 1078,'-3'0'531,"0"0"-221,2-5-129,-2 0-25,1-1-156,2 0-52,-2-3-32,0-1 41,2-3 21,0-1 22,0 0 42,-3-2 68,2 1 26,1-3 6,-4-3-9,1 2-7,2 2-36,-2-5-36,1 3-6,1-3-12,1 5-17,-4-3-3,4-1-3,-3 0-12,2-2-1,-2 0 0,1-1-3,2 1 2,0-3-3,0 5 1,0 2 2,-2 2-12,2 0 13,-2 1 4,2 5 21,0-2 4,-3 3-13,2 1 16,-2-1-16,2 1 13,-1-4-13,-5 6 0,3-7-3,-2 5 3,-1-2 6,5 1 0,-7 0 7,5 2-26,-3 1 29,1-1-16,1 2-3,-2 0 9,1 2 13,-2-1-13,2 0 17,-2 1 18,1 3 12,-2 0 33,2-2 11,-1 3-53,-1 0-48,-1 0-12,2 0-16,-3 0 3,0 0 0,-1 0 13,2 0 25,1 0-13,-4 0 4,3 0-14,-2 0 14,2 0-13,-3 0-1,0 0 1,4 0 10,-3 0-12,5 0 0,-5 0 2,3 0 13,-1-1-14,2 1 0,-3 0-2,4 0-2,-6 0 1,2 0 1,0 0 0,-1 0 3,3 0 19,-1 0-7,-1 0 7,1 0-6,0 0 0,1 0-1,0 0-15,0 0 0,-2 0-3,4 0-19,-1 0 21,-4 0-11,5 0 11,-1 1 0,-3-1 0,4 3-1,-5-2-17,0 0 19,5 3 10,-6-3 8,3 1-18,2-2 0,-6 2 12,6-1 1,-1 2 0,1-2-1,1-1-11,-2 3 0,1-2-1,1 2-19,0-2 7,-1 0 10,3 0 0,-3-1 2,4 0 0,-1 3 12,0-2-9,1-1-3,-1 2-1,-2 0 0,5-2-11,-5 2 9,1-2 2,-1 0 1,1 4 0,1-2 25,0-1-3,-3-1-1,4 4-5,-2-3-4,2 0-8,-3-1 24,1 3-7,2-3-5,-3 1 0,4 1 12,-1-2-10,0 2-2,0-2-13,-1 0 9,1 2-10,1-2 10,2 0-10,0 0 1,1 0 0,-5 0 10,5 0-12,-4 0 1,4 0-1,-4 0-1,4 4 1,-4-4 1,4 0 13,-4 2 1,1-2 2,1 1-5,1-1 2,-3 0-2,1 0-1,2 0 1,-2 1-10,1-1 9,0 0-10,0 0-2,-2 4 0,0-3-2,2-1-10,-2 3 10,0-2 2,1-1 0,2 0 18,-4 2 4,3-2-4,-3 0-2,4 2-1,0-2-2,1 0-1,-5 0 0,1 2-9,0-2-3,1 4 0,-2-4-3,0 3-9,1-2 0,0 1-4,0-2 1,-2 1-4,2 4 4,0-4 15,-1 1 0,1 2 12,-1-4 10,0 4-4,-3 0-2,0-1 2,-2 3-2,-7 1 8,-6 3-24,-6 6 0,-1-3 10,-1 7 39,1-5 34,7-4-49,2 0-31,7-3 18,6 0 4,-2-8-13,6 6-12,-1-6-15,1 1 15,4-1-2,0 0-11,0 0 11,0 0-10,0 0 12,0 0 0,0 0 2,0 0 0,0 0 10,0 0-8,0 0 11,0 0 0,-3 0 1,3 0-14,0 0 13,0 0-13,0 0 13,-1 0-12,1 0-1,0 0-1,-3 0-1,2 0-1,-2 0-20,1 3 20,1-2 1,1-1 3,-4 0 12,4 2-12,-4-2 10,4 0-12,-5 2 2,5-2 9,-4 0-10,4 0-1,-3 0 0,2 0-1,1 0-1,0 0-1,-3 0-1,3 1-9,-1-1-1,1 0 12,0 0-2,0 0-12,0 0 12,0 0 0,0 0-12,0 0 15,0 0 0,0 0 1,0 0 2,0 0-1,0 0-1,0 0-1,0 0-1,0 0-2,0 0-13,0 0 14,0 0 2,0 0-1,0 0 0,0 0 0,0 0 1,0 0 1,0 0 0,0 0-1,0 0 1,0 0-1,0 0-1,0 0-11,0 0-10,0 0-8,0 0 2,0 0-3,0 0 10,0 0 9,0 0 11,0 0 1,0 0 2,0 0 16,0 0-3,0 0 4,0 0-4,0 0-14,0 0 1,0 0-2,0 0-2,0 0-13,0 0-4,0 0-2,0 0 6,0 0-4,0 0 5,0 0 14,0 0 2,0 0 10,0 0 3,0 0 4,0 0 2,0 0-18,0 0 19,0 0-10,0 0 1,0 0-11,0 0-1,0 0 1,0 0 0,0 0 0,0 0-2,0 0 1,0 0-1,0 0 0,0 0 0,0 0 1,0 0 1,0 0 0,0 0 13,0 0 1,0 0-13,0 0 9,0 0-11,0 0 2,0 0 0,0 0 9,0 0-12,0 0 1,0 0-1,0 0 0,0 0-2,0 0 0,0 0-10,0 0 0,0 0 0,0 0-1,0 0 1,0 0 9,0 0-9,0 0 10,0 0 2,0 0 1,0 0-1,0 0 0,0 0 0,0 0-1,0 0-2,0 0 0,0 0-15,0 0-4,0 0-5,0 0-4,0 0-9,0 0 3,0 0-15,0 0-50,0 0-57,0 0-46,0 0-78,0 0-87,0 0-119,1 0-153,2 0-174,-3-1-450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0.53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1052 36 4,'0'-3'353,"-8"3"312,8 0-275,-6-5-107,3 2-57,-2 3-19,-1 0-71,1-2-13,-4-4-39,1 4-6,-1-4 35,1 6 29,-3-2-7,3 2 15,-4-3-38,4 3 13,-9-1-17,3 1 19,3-6-13,-5 6-26,-4 0-25,3 0-3,-2 0-32,-9 7 4,-3-2-31,1 11 17,-12 4-15,0 5 13,3-1-16,-5 2 0,-1 7 16,3-1 0,6 2-16,0 10 0,-6-10 0,8 10 1,4-5 11,-4 8-10,1-1-2,5-1 2,0-6 14,6 5-13,2-6 10,1 7 6,2 1-16,-2 4 9,2 6 1,0 10-11,1 0-2,4 4-3,4-4-1,0-3-11,8-5-1,-6 3 14,6-8-10,0 7 12,0-9-4,0-4 1,8 7-15,6-9 14,-5 1-18,2-1 7,6-7-4,-6 1 6,5-2 10,1 1 1,0-8-1,0 6-13,-3-7 13,2 3-19,7-7 10,-4 0 11,-2 3-21,8-9 9,-6 1 1,6 4-7,3-4 17,0 1-2,6-4-15,-7 0 17,10 6-12,-4-8 14,9 3 2,-6-4 1,0 5-2,-2-11-1,2 9 0,0-3-2,-2 1 0,2-1 0,-8-10 0,5 10-1,-10-12 1,7 6-10,-8-5 10,9-3 2,-3 0 0,5 0 2,-5 0 0,9 0 0,-4-3 11,3-7-12,6 4-1,-11-2 1,2 4 0,-8 2 0,0-10 0,-5 8-1,-4-3 12,-4-1 1,4-5 0,1 4 6,3-4 3,5-2-19,0-9 12,3 5-15,5 1 2,-5-3-1,5 1-1,-13 7 0,-1-1 1,-5 2 2,-3 5-1,-2-2 14,-6 6-4,2-3 1,3-2 5,1-5 7,-1-6-6,1-1-6,2-5-12,-3 0 0,3 3 1,3-3-2,-5 6-1,-7 7 1,7-3 0,-9 3 0,2 4 0,4-3 1,-6 10 1,0-12 0,0 10 0,3 3-1,-3-5 0,5-1-1,-5 0 0,0-1 1,0 1 0,0-6-1,3 5-2,3-5 1,-6 7-1,0 0 1,3-6-1,2 10-1,-5 1 2,0 0 1,0 0 12,0 0 10,0 0 7,0 0-1,0 0-7,0 0-5,0 0-3,0-3-1,0 3-9,0 0-1,3 0 11,-3 0-10,0 0 0,5 0 9,-5 0-10,0 0-2,0 0-1,0 0-11,0 0 9,0 0-13,0 0-6,3 0 7,0-5-4,11 2 19,3 1 9,2-4 4,1 5-1,2-4-11,-3 2-1,1 0-1,2 1 1,6-3 2,-3-3 1,6 5 0,5-6 8,11 3-11,6 1 0,3 0 34,3 2 1,-4 3-10,-2 0-14,-3 0-11,-13 0 0,-1 0 16,0 0-4,0 0 0,-2 8-10,-1-5 2,-2-1-1,0-2 9,-4 0 4,7 0-15,-6 0-1,2 0 2,12 0 16,0 0-18,11-2-2,3 2-1,11-3-10,-6 3 13,6 0 0,0 0-1,-6 0-11,-8 0 12,3 0 2,2 0 11,-5 0-12,0 0 1,0 0-2,-6-5-1,3 1 1,-5-1 15,-3-3-13,2 2 0,-13 1-2,8-3-1,-3 8-2,-8 0 0,8 0 3,1 0 0,2-1 19,5 1-17,-5-3-1,3-5-1,-3 0 0,0 3 1,6-4 2,-9-7-3,8 7 2,-2-4-1,-11 1 15,0 1-16,-12 8-1,-11-2-15,1 5 15,-6-2 0,2 2 0,-5 0 1,0 0 3,0 0-1,0 0-1,0 0 2,0 0 0,0 0 1,0 0-1,0 0-1,0 0 13,0 0-15,0 0-3,0 0-37,0 0-13,-8 0-12,-1 0-19,-13 0-69,0-8-149,-12-3-203,-7-1-185,-4-2-683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1.1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0 591 203,'0'0'558,"0"0"-340,1 0-218,3 0-16,3 0 16,-2-3 169,4-1-3,4 3-9,-2-1-21,6-4-9,0-1-10,3-1-57,0-1-5,2 0 52,-4 2 3,2-2-13,1 0-22,0 0-7,2-4 38,-1 3-67,2-2-19,2 1 12,0-1-6,0-1-10,0 3-14,1-4-1,1 4-1,2 0 0,1-3 0,-2 0 25,7 2-25,2-5 0,-3 5 0,1-3 12,4 2-12,-4-3 12,0 1-10,-6 1 23,1 0-9,-4-1-12,-4 1 12,-4 3-13,1 0-3,-4 1-2,1 0-26,-3 4 28,1-1 0,-1-1 13,-1 0-13,-3 4-29,4-3 26,-2 2 3,5-2 1,-3-1 11,3 1-12,2-2 3,-1 2 19,-1-1-9,1-1-13,-4 0 0,3 2-1,-3-1 1,-1 3-16,-2-2-13,0 4 26,-2-2-13,-2 0 15,4 1 2,-5 1 0,1 0 21,-2-4 1,1 4-10,1-2-11,-1 0 14,1 3-15,-5-5-1,5 6-15,2-3 2,-3 2 11,2-2-40,0 2 3,2-1 20,-1 0-13,3 2 30,-3-1 2,1-2 0,0 3 2,1 0 14,-6-1-14,4-1 14,-1 2 0,-2 0-16,2-4-1,1 4-28,-1 0 28,2 0-15,-1 0 13,0 0 3,1 0 9,2 0-9,-7 0-16,1 0 0,1 0 15,-3 4-12,0-4-3,1 2 16,-4-1-19,2 2 16,0 0 0,4-1 3,-3 3 3,1-2-1,2 4-1,-1-1 2,3 1 0,-1 0 13,-4 0-16,2 5 0,-2-8 0,0 4 10,1 4 3,-1-3 22,-4 1-12,0 1 9,0 4 10,0-1-16,0 3-26,0 3 1,-3-1 1,2 1 1,-4 2-2,3-3-1,0 3-2,-1-2 1,2-5 1,-2 0 1,3-2-1,-1 0 0,1-4-1,0-2 0,-2 0 0,2-4 0,0 4 0,0-4-17,0-1 18,0 0 1,0-2 2,0 0 13,0 0-3,0 0-10,0 0-1,0 0 0,0 0 11,0 0 3,0 0-16,0 0-48,0 0-45,0 0-40,0 0-45,0-4-68,0 1-73,0-5-58,-4-1-346,0-1 41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0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438 1776 363,'0'0'600,"0"0"-252,0 0-143,0 0-61,0 0-50,0 0-42,0 0-29,0 0-7,0 0 11,0 0 22,-5 1 51,0-1-74,-1 1 29,-2-1-3,-4 0 23,5 0-4,-5 0 16,0 0 23,5 0-29,-1-2 9,-1-3-48,4-2-26,-4 2 7,2-1-10,2 1 12,-5-5-5,3 2-17,-3-3 23,4-1 12,-2-3-9,-1 2-3,1-3-10,0 3-6,2-4-7,-3 4 4,5-1-5,0-2 0,3 7 8,-4-1-10,5-1-13,0 1-6,0-2 0,0 2 3,0 0 14,0 0-10,0 0 12,2-3 3,1 4 0,-2 0 1,0-1 12,2 2-6,1 1-10,-4-1-2,2 3 2,1 0 0,-2 0 16,2-2-16,-3 4 0,4-3 0,-4 3-13,4-4 12,-2 0 0,2 0 1,0 2 1,0-2-1,1 0-2,-1 2-1,0 1-16,-4 0 16,2 3-1,0-1 2,-2 2 1,0 0 1,0 0-1,2 0 0,-2 0 1,0 0 19,0 0 33,0 0-11,0 0-12,0 0-16,0 0-13,0 0 0,0 0-13,0 0-3,0 0 3,0 0-3,0 0 14,0 0 0,0 0-1,0 0-10,0 0 12,0 0-1,0 0-14,1 0 16,-1 0 15,0 0 1,3 0-16,-3 0-1,0 0-15,0 0 0,0 0-7,0 0 7,0 0 3,0 0 10,0 0-10,1 0 11,2 0 2,1 0 10,1 0 18,-1 0-5,0 0-7,2 0-15,-2 0 2,0 0 23,0 0-4,1 0-9,-1 0 19,-3 0-6,1 0-7,0 0-19,3 0-1,-5 0 1,4 0-3,-3 0 3,2 0 10,1-3-9,2 2-1,-2 1 16,2-3 5,1 2-20,-1-3 0,2 0 25,0 1-4,1 0-22,-1 2 0,-2-2-29,2-1 10,1 3 6,-5 1 11,2-2 1,2 2 0,-4 0-1,1 0-9,-1-1 11,-3 1 2,3-3 0,2 1 18,1 2-17,-3-1-2,2 0 15,0-1-14,1-1 11,1-1-10,-2 0 22,2 2-12,1-5-13,-1 6-1,-2-2-2,2-2 0,1 4-16,-1-1-4,-2 1 7,2-2 15,1-1 0,-5 4 1,1-4 2,4 2 1,-5 1 10,0-5 0,2 4-10,2 0-1,1-4 1,-1 0-3,2 5 0,-1-3-20,-1 0 19,-1 2-15,0-4-9,2 6 22,-5-2 1,0 1-10,-3 1 9,1 0-17,-2 0 18,3 0 0,1-3 1,-3 2 1,4-2 32,-1 2-16,0-2 3,0 1 7,0-1-23,1 1 0,0-2 12,-1 3-15,4-2-2,-4-1-1,1 4-29,0 0 6,3-2-6,-2 1 10,-1-3-10,2 4 9,2-3-22,-5 2 7,0 0 25,2 1-6,-2-4 3,0 1 3,1 3 0,-1-4-3,1 2-13,0-2 26,-1 3-10,-3-2 13,2 2 1,-2 1 2,2-1 0,-3 0 17,0-2-17,5 2 10,-5-1-13,4 0-2,-1-2-1,1 3-22,0-6 23,3 5-10,-3-2 12,0 1 3,1 0-2,-4 0 0,1 2 2,-2 1 17,0 0-7,0 0-1,0 0 4,0 0-3,0 0-9,2 0-1,-2 0-2,0 0-1,0 0-2,0 0 0,0 0 2,0 0 3,0 0 16,0 0-3,0 0 10,0 0 9,0-3-6,0 3 9,0 0 7,0 0 10,0-1-1,0 1 3,0-1-6,0-2 4,0 2-33,0 0-19,0-3 16,0 0-8,0 3-11,0-6-1,0 5-12,0-3-13,0 0 14,0 0 11,0-3-12,0 0 11,0 1 2,0-3 3,0 0 16,0-1-3,2 1-16,-2-1 3,0 1 16,0-2-18,0 3 1,0 3 9,0-4-9,0 3-2,0 1 1,0 2 13,0-4-14,0 5-3,0-1 0,0-4-10,0-1 12,0 3 1,0-2 3,0 1 16,0 1-16,0-3 16,0 1 4,0 2-20,0-2-2,0 6 12,3-4-1,-3 2-10,0-2 11,0 4 0,0-2-11,0-3-2,0 1-2,0 1-21,0-1 23,0-2-18,0-1 14,0 0-8,0 2 12,0-2 3,0 0 10,0 1-11,0 1-1,0 3 1,0-1 0,0-1 0,0 2 11,0-2-13,0 4-1,0-3 0,0 1-3,0 0-8,0 2 9,0-5-1,0 3 1,0-2-25,0 1 12,1 1 13,2-1-10,-3 2 11,0-3 2,0 5 1,0-4 24,0 2-6,0 2-6,0-1 6,0 2-6,0-2-10,0 2 16,0-2-7,0 2-9,0-1-3,0-2 0,0 3-16,0 0 13,0 0-10,0 0 10,0 0 0,0 0 3,0 0 0,0 0 1,0 0 1,0-3 0,0 3 0,0-1-1,0 1-1,0 0-1,0 0 0,0 0 1,0 0 1,0 0 1,0 0 11,0 0-10,0 0 10,0 0-11,0 0 1,0 0-1,0 0 0,0 0 0,0 0-2,0 0 0,0 0 0,0 0 0,0 0 0,0 0 0,0 0 13,0 0-10,0 0 0,0 1-1,0 2 11,0-3 3,0 0-4,0 0 1,0 0 0,0 0 3,0 0-13,0 0-1,0 0-2,0 0-1,0 0-12,0 0-3,0 0 4,0 0 9,0 0-1,0 0 1,0 0-9,0 0 12,0 0 1,0 0 11,0 0-9,0 0 1,0 0 11,0 0-2,0 0 3,0 0 3,0 0-16,0 0 0,0 0 0,0 0 10,0 0-13,0 0-1,0 0-2,0 0-10,0 0 0,0 0 1,0 0-1,0 0 10,0 0 0,0 0 0,0 0 3,0 0 2,0 0 10,0 0 1,0 0 3,0 0-4,0 0 4,0 0-3,0 0 3,0 0-4,0 0 4,0 0 6,0 0-3,0 0 9,0 0 4,0 0 2,0 0 1,0 0-1,0 0-9,0 0-9,0 0-13,0 0 10,0 0-11,0 0 13,0 0-13,0 0 14,0 0-14,0 0 0,0 0-1,0 0-1,0 0 0,0 0-2,0 0-1,0 0-9,0 0 9,0 0 0,0 0 0,0 0 2,0 0 1,0 0 1,0 0 0,0 0 1,0 0 0,0 0 2,0 0-1,0 0 9,0 0-11,0 0 1,0 0 0,0 0 1,0 0 10,0 0-12,0 0 1,0 0 0,0 0 11,0 0-11,0 0 0,0 0 1,0 0 9,0 0-12,0 0-1,0 0 1,0 0-1,0 0 0,0 0 0,0 0 0,0 0 1,-3 0 1,3 0 12,0 0 2,-1 0 4,1 0 6,-5 0 0,0 0-25,0 0-94,-3 0 66,0 0 28,-1 0 3,4 0 22,-4 3-6,-2-3 15,4 0-21,-2 1 2,-2-1-13,4 0 20,-6 0-19,3 4 10,2-2 2,-5-1 7,4-1 0,-4 3-4,0-3 4,3 0-3,-2 0 6,2 3-10,-3-1-14,3-1 15,-2 3-16,-1-1-1,0 3-30,-1-2 28,2 0-12,-3 4-7,3-4 4,2 3 16,-3-4 2,3 4 15,2-2 10,-2-3-3,2 4-7,-1-4 1,-1 0-16,2 4-1,-5-4 0,3 3 1,-2 1-1,-1-3-2,0 4 2,2-5-1,-2 3 2,1-1 1,2 0 0,-1 0-1,1-2 4,0 2-1,1-3-2,0 2 1,2-2 13,1 2-13,2-3 0,-3 1 0,4 0 2,-1-1-1,1 0 9,1 0-10,-2 1 0,-3 2-1,1-2-1,1 2-1,-4-2-11,1-1 11,-2 5-1,-3-2 1,-1 3-12,-1-1-5,1 1-17,0 1 4,4-3 31,1-3 19,5 0-16,0 2 0,4-3-3,-4 0-2,4 0-10,0 0 9,0 0-10,0 0 12,0 0 1,0 0 13,0 0-10,0 0 12,0 0 1,0 0-4,-3 0 1,2 0-1,-1 1-12,-2 1-33,-3 2 2,1-4 15,2 4 16,-3-1 0,4-2 25,-4-1 0,3 0-3,-2 2 9,2 0-19,-2-2 0,2 0-10,-4 1 1,3-1-1,-3 0-1,2 3-1,-2-3 12,4 0 16,-3 0-13,4 0-14,-1 0 0,4 0 2,-5 0-1,5 0 11,0 0 2,-4 0-3,4 0-12,-4-3-15,0 0-13,1 0 7,0 0-26,-1-3 10,0 1 9,-1 0 0,1 0 7,1-3-1,-1 0 0,0 5 7,3-5-13,-1 0-9,-1 1-4,2-1 10,1 3 3,0-3-3,0 2 3,0 0-4,0-2-8,4-1-4,-1-1 6,4-2 16,3 1 10,1-2 11,0 1 0,2 0-12,0 2-6,-1 1 4,-2-1 2,-1 6-19,3 2-18,-5 1 0,5 1 21,-4 0-15,2 0 12,-2 3 32,2 4 0,0 0 19,1 0-3,-2 2 28,1-2-28,-2-2-16,1-2-19,-4 0 18,4 3 1,1-3 2,-2 0 2,0 1 11,1-4-13,-1 0 11,-1 2-11,0-2-1,-2 0 0,-1 0 1,0 0 23,-3 0 1,4 0-14,0 0 1,2-2-11,2-2 1,-2 1 13,4-1-13,0-2 10,5 1-13,-5 0-10,5-1-6,-2 0 16,-2 2 0,1 1 0,-2-1-18,1 2 15,-5-2-19,4 3 19,-3-2 1,-1-1 2,2 4-2,2-2 2,-2 1 3,0-4 0,4 5 16,1-3-19,-1 3 2,1-4 17,-1-2-19,1 2-1,-2-2-2,-2 3-13,3-1 15,-3 0-2,-2 2 1,-2 1 0,1-3-11,-3 4 12,2-2 0,-2 0 0,0 2-11,0 0-4,1 0-3,-1 0-3,0 0 19,2 0 3,-1-2 0,2 0 3,2 2-3,-4-1 0,1 1-25,1 0-1,2 0 10,-4 0-6,5 0-9,1 0 2,-4 0 29,5 0 38,-3 0-38,0 0-22,-3 0 3,-2-3 6,-1 3 12,1 0-11,-4 0 12,4 0 2,-1-3 20,0 2-10,1 1-12,0-2 2,-4 1-1,4-2 2,-4 2 28,0-1 11,0 2 11,0-2 1,0 1 6,0-3 0,0 2-4,0-3-43,-3-1 9,2 2 0,-6-3 12,0-2-12,0-1 0,-1 0-21,-2-3 21,0 0 6,-1 0-26,-1 2 20,0-2-22,2 2 2,-3-2 0,0 4 14,4-1 5,-4 1-17,3 0-3,-3-2 17,2 1-17,4 1 1,-6 1 18,5-1-20,-2-1-1,-3-2 0,1 1-18,-2-2 7,0 0-13,-3-1 3,0-2 22,1 0-3,-5-1-19,4 2 22,0 1 0,2 1-10,1 2-12,1-1 22,-1 5 2,1-2-2,5 0-3,-2 1 3,2 1-1,1-1 1,1 3-19,0-2 0,2 1 4,0 0 2,1 2-21,2 1-1,1 1 1,0 0 12,0 2 0,0 0-4,0-3 1,0 0-6,0 3 2,0 0 7,0 0 0,0 0 3,0 0-9,0-1-10,0 0-6,4-1 21,2-1-2,-1-1 6,6 0-22,2 2 12,-3-1 10,7 2 16,-3-2 3,0 2 2,-1 1 11,-1 0-13,-2 0-48,0 0 26,1 5 22,1 0 27,-1 3-4,-1-2 12,2 3-23,-3-1-12,1-2-2,-2 3 2,1-1 1,-2-2 3,4 0-4,-3-1-29,-1 3 28,5-3 1,-7 0 0,4 0 13,-1 1 22,-4-2-35,5 2 0,-5-3 1,-3 4 23,2-2-5,-1 0-18,-2 0 15,1-1 6,-1 1 6,3-3-5,-3 5-8,1-4 4,2 1-19,-3-1-11,0 2 8,0 0 0,4 1-10,-4 0 10,5 0-13,-5-1 14,4 1-1,0 2-13,-1 1 16,4-3-13,-1 4-3,1-3 15,-3-1 1,1 4 16,0-1-13,-1-2-3,1 0 0,3-1-12,-4 4-4,1-3-2,4 3 18,-1-1 9,-2 1-9,4-1-3,1-1 1,-4 2 0,2 0 2,-1-1 0,-1-3-1,0 3-15,0-4 14,2 4 2,-5-1 1,1-2 1,1 3 1,1-1 0,-3-2-2,2 1-1,0-3-1,1 6-2,1-3-9,0 2 12,-2 0 1,3-2-1,-1 0-2,-2 0-2,2-4 1,-2 2-13,1-1 4,-3 0 12,-1-1-4,4 1 3,-3 0 1,0 2 11,2 1-9,1-1 0,-1 0-1,-1 1 0,2-1-1,-3-2-21,2 0-1,-2-1 3,1 2-7,-4-4 4,2 1-7,1-2 26,-4 0-10,0 0 12,1 0-2,2 1-13,-3 2 15,2-3 1,0 3 0,0-2 1,-1 3 15,2-2-13,1 2 1,-4-3-4,2 1 2,1 0-1,-3-2-1,1 0-1,-1 0 0,0 0 1,0 0 2,0 0 20,0 0 10,0 0 12,0 0 4,0 0-4,0 0-15,0 0-13,0 0-13,0 0 0,0 0 10,0 0-12,0 0-1,0 0-2,0 0 0,0 0-2,0-2 2,0 2 2,0 0 1,0 0 0,0 0 3,0 0-1,0 0 9,0 0-12,3 0-12,-3 0-10,0 0-13,0 0 0,0 0-10,0 0-2,0 0-11,0 0 4,0 0 3,0 0 13,0 0 16,0 0 22,0 0 2,0 0 14,0 0-13,0 0 13,0 0-16,0 0-1,1 0-22,2 0 23,1-2 96,-1 1-51,1 1-29,-1-3-15,-2 3 0,2 0-1,-3-1 13,2-1 9,-2 0 6,3 0 4,-3 2 6,0-1 7,0 1-4,0-3-6,0-1 6,0 2-13,4-4-25,-4 3-3,4-5-3,-3 2 2,1 0 1,1-1 0,1 1 1,-3-1 12,2-3 0,-2 3-1,2-2 14,-3 0 2,2 0-16,0-1-10,-2 2 16,0 4 4,0-2 7,0 5-7,0-2-6,0 2-13,0 1 7,0 0-10,0 0-25,0 0-3,0 0-7,0 0 7,0 0 6,0 0 6,0 0 16,0 0 3,0 0 16,0 0 0,0 0 0,0 0 0,0 0-7,0 0-9,0 0-2,0 0-1,0 0 0,0 0-2,0 0-13,0 0 13,0 0-1,0 0-12,0 0 2,0 0 0,0 0 1,0 0 10,0 0 2,0 0 1,0 0 11,0 0 4,0 0 0,0 0 9,0 0 0,0 0-3,0 0-6,0 0-3,0 0-10,0 0 9,0 0-10,0 0 0,0 0 14,0 0-13,0 0 0,0 0 10,0 0-13,0 0 0,0 0-2,0 0-14,0 0 1,0 0 11,0 0-11,0 0 14,0 0 1,0 0 3,0 0 12,0 0-12,0 0 0,0 0 0,0 0 0,0 0-1,0 0-1,0 0 0,0 0 2,0 0 10,0 0 2,0 0 7,0 0-3,0 0 0,0 0 0,0 0 6,0 0 3,0 0 9,0 0 7,0-2-44,-4-1-9,0-4-4,0 5 13,-3-3 0,4-1-11,-1 3-8,1-1 18,2 1-1,-4-1-20,5-2 3,-4 4-2,4-2 5,0 0-12,0 1-1,-3 0-2,3-4-6,0 5-4,0-3 12,0 1 7,0 3-6,0-3-7,0 3 4,0-2-10,3 2-3,1-2-13,1 2 6,-1-1 16,0 0-9,2 1 12,-1-2 0,2 2 30,2 1 0,-4 0-1,4 0-10,-4 0 10,2 0 3,0 0 0,1 0 0,0 1-21,0 3-21,2-2 14,-1 0-20,-1 2-16,-2 0 16,-1-3 13,0 3 0,-1-2 22,-1 2 11,-2 1 2,-1 2 35,0-1 6,0 3 1,0 1 12,0 2-9,-1 1-7,-4-3-25,1 3-11,0-1 0,1-5 1,2 3 1,-2-3-4,2 0-14,-1-4 14,2 3 1,0-2 2,0-1 19,-3-2-19,2 5 10,1-4-10,0 3 1,0-3-2,0-2-2,0 4 0,-3-1-16,3-3-3,0 0 19,0 0 0,0 0-1,0 0-1,0 0-11,0 0-9,0 0-26,0 1-23,0 1-25,0 2 84,3 1 12,1 3 38,-1-4-22,4 4-13,-1-1 10,1-3-13,-2 2-1,1 1-2,2-4 1,-1 1-18,2-1 20,1-1 16,-2 2 32,1-3-3,1-1 6,2 0-16,-2 3-6,3-3 3,-2 1 3,2-1-19,-1 3-13,1 0 13,-3 2 12,0-2-9,1-2-6,2 6 0,-6-7-10,4 2-1,-3 2 14,2-3-14,-1 2-2,-1 0-13,-1-1-12,4 0-4,-2 4 10,1-4-3,-2 0-13,1 5 0,-4-3 6,4-2 26,-5 2-17,0 0 19,0-3 1,1 2-1,-4-3-2,3 4 2,-4-4-15,4 1 15,-4 0-15,5-1 13,-5 0-17,4 1-18,-4 2-20,0-3 27,0 0 15,0 1 15,0-1-1,0 0 0,0 0-23,0 0-30,0 0-83,0 0-16,0 0-27,0 0-48,0 0 8,0-1-17,-4-4-191,-8 0-209,5-3-132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61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3 157,'4'-4'665,"-4"2"-183,0 2-153,0 0-99,0 0-60,0 0-40,0 6-130,0-1 36,0 4-36,0 1 93,0 6 37,0 0 25,0 3-39,-6 1-23,0-1 14,2 1-14,-1-1 0,1-2-7,0 0 0,1-5-22,-1 1-51,4-5-13,0 2-29,0-8 11,0 2 18,0-4 1,0 0 18,0 0 0,0 0-19,0 0-9,0 0-93,0 0-36,0-4-16,0-2-23,4-4 26,3-6-92,1 3-77,-3-4-136,3 0-82,1 1-198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9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13 187,'9'37'646,"-12"-40"-239,1 1-186,-2-3-48,4 1 5,-4 0-27,1 0-5,2-1-39,-1 3 6,2-1 4,0-1 41,0 4 9,0-1 7,0 1-10,0 0-17,0 0-20,0 0-32,0 0-25,0 0-29,0 0-41,0 0-25,0 0-26,3 0-19,4-2 20,2-2 50,3 3 38,-2-3 3,3 2-25,1 0 3,-1 2 10,1 0 12,-1 0 0,1 0 0,3 0 6,-3 0-18,0 0-10,3 0-16,-4 2 7,2 2-10,0-1-3,0 1-9,-1-1 8,0 4-8,-1-5 10,1-1-17,-1 3 18,0-2-1,-1 0-11,-2 3-3,3-2-6,-7 2 6,2-3-3,1 5 7,-5-4 10,0 1-2,0-1 3,-2-1-1,2 0 1,-4 0 1,4-2-2,-4 0 1,0 0-1,0 0 2,0 0 2,0 0 14,0 0 3,0 0 6,0 0 4,0 0-7,0 0-3,0 0-4,0 0-15,0 0-6,0 0-25,0 0-7,0 0 0,0 0 9,0 0 4,0 0-1,0 0-2,0 0-10,0 0-16,-4 0-42,0 0-79,-2 0-156,-1 0-318,-1 4-672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33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8 388,'0'-5'642,"0"3"-231,0 2-177,0-2-91,0 2-38,0 0-18,0 0-22,0 0-22,0 0-18,0 0 8,0 0 32,0 0 54,0 2-5,0 4-89,-3-2-8,2 2-14,-1 4 58,-1 7-29,2-1-28,-3 5 15,-1 4 4,3 2-4,1-1-18,-4 4 12,2 2-12,2-2-1,0-3 0,-2 4-1,1-7-60,-1-2-46,2-1 20,1-5-10,0-3-4,0-3 24,0-3 28,0-6 13,0-1 12,0 0 24,0 0 19,0-5 0,0-2 63,4-3 70,-2-1-81,2-4 0,-3-7-3,7 3-39,-7-3 6,1-3-32,3 5 0,-5-2-2,4 5 12,-4 3 1,1 2-14,2 3-3,-3 1-9,0 5 12,2 3 0,-2 0 1,0 0 24,0 3 55,0 1-80,0 5-18,0 7 18,1 3 74,-1 5-45,0 6-29,0-2-36,0 0-44,0-5 3,0-7-30,0-4-22,0-5-40,0-3-67,0-1-103,0-3-68,0 0-79,0 0-107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48.1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-15 18 708,'0'-2'355,"-2"0"-130,2 2-89,0 0-32,0 0 17,0 0 9,0 0-28,0 0-50,0 0-23,0 0-27,0 0-2,0 0 2,0 0 12,0 0-12,4 4-1,4 1 155,2 0-7,3 2-61,-1 3-63,5-4 11,2 3 35,-1 0-29,3 0-10,1-2 26,2 6-35,2-3 9,-2 6-19,2-5 10,1 3 12,2 1-32,2 1 23,0-3 13,4 4-17,1-1 65,0 1-17,4-2-67,-4-1-2,3-3 15,1 2-16,-4-3 0,4 2 0,-4-1 19,-3-1-19,0 6 6,-6-6-6,-3 4 20,0-4-18,-9 2 14,-1-1-16,2-4 1,-6 1 1,2 0 0,-2-1 11,0 1-13,1-4 0,2 2 0,-3 1 16,4 0-14,3-2-1,-2 3-1,5-1-2,2 1 2,2 0 12,3-2 0,0 1-5,-1 0-5,0-2-2,-2 3 16,1-3 13,0 0-28,-2 0 0,-5-1 0,2 1 0,-1-4 15,-3 4 16,-1-2-32,-5-2 0,-1 3-19,-1-2 15,-1-2 1,0 4-9,3 2 10,-2 0 0,5-3 2,0 5 1,-4 0-1,4-1 0,-2 0 0,2 0 3,0-2-3,-1-1-4,-2 4 1,3-6 2,-1 2 1,-2-1 0,3-1 2,-3 0 0,2 4 11,-3-6-12,1 2 1,-2 2 0,2-3-2,0 2 0,1 0-1,3-1 1,0-1 4,3-1 6,4 7-10,2-7-1,-1 3-2,5 1 3,0-1 3,3-2-3,1 0-21,0 2 8,2-2 13,-2 0 0,0 3 1,-1-2 1,-3 1 9,4-3-10,-4 4-2,-1-1 2,1-2 1,-4 0-2,-2-1-14,-2 1 14,-4 2 0,0-2-2,-5-1-11,-2 3 11,1-3-14,-1 0 15,-1 0 0,2 1 1,-1-1 1,0 0 0,1 1 12,1-1-10,-2 3 8,2-3-11,1 1-2,-1 0 0,3 2-1,-2 0 2,6-2 1,0 0 0,0-1 0,-2 2 0,-1-2-3,6 2-10,-6-2 13,7 1 3,-3-1 13,5 0-4,3 0-10,1 0 11,0-1-11,1-1 2,-1 0-4,-1 1-4,0 0 2,-5-5 0,-3 6-11,-8 0 12,-2 0-1,-2 0 2,-3 0 16,-2 0 3,2 0 0,-3 0 1,0 0-19,1 0 1,2 0 11,-1 0 9,-1 0 0,3 0-3,0 0 0,1 0-3,-3 0-3,0 0 0,1 0 6,-3 0 6,1 0 4,-1 3 2,0 0 17,0-3 15,0 1 16,3 2-13,-3 3-18,1-3 27,1 8-31,1 0-9,-2 2-10,2 1-13,1 1 7,-4 0-19,1 5 0,2 2 2,-3-3 11,0 3-11,0-6 0,0 3 10,0-1-10,0-1-1,0-6 1,-4 6-1,0-6 2,1 3-2,3 1-1,0 1-3,0 1-44,0 0 32,0 6 15,4-2 2,0 2-2,1 0-10,-1 1 10,-1-1 1,-1 0-1,1-1 1,-1 0 2,2-3-2,-1-4 0,-3 2 0,1-3 0,-1 0 1,3-1 0,-3 2 17,0 3-18,0-1 1,0 2 10,0 2-12,0 2-13,0 0 13,0-2 0,0 1-1,0-3-2,0-4 3,0 0 1,0 1 0,0-6 2,0-3 0,0 3 10,0-3-11,0 2 0,0-4 1,0 3 10,-3-2-12,2 3 1,1 0-2,-3 0 0,1-2-3,2 4-13,-2 1 14,2 1-11,-2 3 10,-1 1 3,2 0 0,0 1 2,1-3 0,-5 2 0,5-1 2,-2-3 11,0-3-14,-1 3 2,2-3-3,1-2 0,0 0-3,0-1-9,0 5 11,0-5 0,0 4-12,-3 1 11,3-1 2,-1 2 0,1 0 0,0-6 0,0 6-1,0-3-11,0-1 12,0 4 1,0-4 0,0 0-1,0 1-22,0-1 6,0-2 16,0 6 0,0-3 2,1-2-1,2 0 1,-3-1 0,1-3-2,2 2 0,-3-4 0,0 3-1,0-3 0,0-2 0,0 4 1,0 0 2,2-2 0,-2 4 1,0-2 10,0 3-10,2-1 0,-2 1 10,0 3-11,0-3 10,0 2-11,0 0-1,0 0 0,0-3 0,0 2-1,0-6-1,0 5-10,0-6 9,0 4-10,0-2 10,0-2 1,0 3 0,0-2 0,0 1 0,0 1 1,0-1 1,0 3 2,0-4 10,0 2 4,0 0 3,0 3 0,0-4 2,-2 3 1,0 2-19,-2 1 16,0-3 22,0 2-23,-1-2-16,4-2 0,-3 2 14,-1 1 6,-2-1 3,-1 1-7,1 5 4,-1-1 18,-5-1 19,3 3 16,-3 2-26,1-3-21,-1-3-7,2 1 4,-2-4-3,2 2 2,4-2-2,-6 1 3,3-2-10,-2 1 0,-1-1-2,0 1-11,-1 1 0,-2-1-2,0 4 1,-8 3-1,2 1-16,-2 3 14,-2-4-13,3 3 14,0 0 1,2-6 12,7 2-12,-3-6 3,4-1 10,4 3 2,-1-6 6,1 2-18,2-2 0,0 1-1,0 1-2,2-1-2,-7 1-14,5-2 14,-1 2-10,-3 1 0,4 0 10,-5 0 1,3 0 0,0-1 1,1 1 0,-1-4 2,4 3 10,0-1-11,1 0 11,0-1-9,0 0-1,-2 0 1,2-2 0,0 0-2,-2 1 1,-1 3-2,-1-2 0,2 1 0,-2 2-1,-2-3 1,0 5 0,-3-6 4,1 4-1,-3-1 15,3 0-18,-2-2 1,3 2 2,1-1 13,0-2-13,0-1 0,2 3-1,-1 2-2,-1-2 0,2 1-3,-1 0-16,-2 2 17,4-3-1,-1 3 2,-4-2 1,7 0 0,-1 0 1,-2-1 0,1 0 2,4-3 0,-1 3 10,0-3-13,4 2 0,-5-2-3,5 1 0,-4 2 0,4-3-15,-3 4 16,2-4-14,1 0 14,0 0-1,0 0 0,0 0-12,0 0-3,0 0 2,0 0-5,0 0-29,0 0-55,0 0-31,0 0-56,0 0-105,0 0-212,0 0-270,0-4-786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2.8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9 344,'0'12'280,"0"-1"-218,0 3 29,0-1-19,0 1-43,0 0-9,0 0-20,0-4 0,0-1 0,0-2 16,0-4 0,0-1 14,0-2 32,0 0 55,0 0 72,0 0 26,0 0 25,0-5-24,0 2-109,0-3-39,0-6-4,0 2 24,0-1 6,0-3 9,0 2 7,0-1-4,0 6-9,0 0-26,0 5-14,0 1-5,0-2-11,0 3-5,0 0 12,0 0 3,-3 0-7,3 0 11,-1 4-55,1 1-29,-3 2-22,2 4 51,-1 0 6,-1 3-3,2 0 1,-3-2-3,4 2-1,-3-8-55,3-3-60,-1 0-10,1-1-39,0-2-55,0 0-53,0 0-62,0 0-99,0 0-65,0-5-109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3.9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27 1178,'-3'-2'743,"2"1"-270,1-2-186,0 3-97,0 0-71,0 0-77,0 0-42,0 0-81,4 0-63,5-1 15,5 0 129,3-3 32,-1 3-3,2-3-13,-1 2-3,-5 2 10,-5-2-23,-1 2 0,-4 0 23,0 0 38,-2 0 61,0 0 29,0 0 15,0 0 12,0 0-26,0 2-48,-2-2-18,-5 0-8,2 0-78,-3 0-9,1-2-16,3-2-26,-3 4-18,5-3-45,0 3-35,0-1-45,2 1-110,0-2-195,0-1-312,0 2-649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19.1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126 340 2672,'0'-6'41,"0"-1"-5,0-2-7,0 2-10,0-3-3,0 2-14,0-5 1,0 1 0,0-1-1,0 2 0,-3-5 9,3 6-11,-1 1-12,1-1 11,-2 0 1,2 1-1,0 0 0,0 4-12,0-1 12,0-1-1,0 0 2,0-1-2,0 2-11,0 0 9,0-1 4,0 1 0,0-4 1,0 3 2,0-2-1,0 3 14,0-3-15,0 4-1,0 1 0,0-1-2,0 4-24,0-3 4,0 1 9,0 2 0,0 1-3,0 0-13,0 0 3,0 0 3,0-2 7,0 2 16,0-3 11,0-1 15,2 3-10,-2-4 3,0 1 4,1-2-4,-1 2-16,0 0 23,0 2-10,3-4-16,-3 5-22,0 1 18,0-2 1,0 2-13,0 0 13,0 0-13,0 0 15,0 0 1,0 0-1,0 0 0,0 0-3,0 0-9,0 0 10,0 0-9,0 0 12,0 0 4,1 0-1,-1 0 10,0 0-11,0 0-2,3 0 0,-3 0-2,0 0-1,0 0-17,0 2-102,0-1-144,0 7-189,0 0-16,0 3-334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19.1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5 86 101,'0'0'685,"-3"-2"-206,3 0-157,0 1-107,-1 0-110,1 1-34,0-3-39,0 3-29,0 0-3,0 0 0,0 0 2,0-3 14,0 3 0,0-1 7,0 0-10,0 1 3,0-2 4,0 1 6,0-1 9,0-1 7,0 2-22,0 0 2,0-3-10,0 3-12,0-2-32,0-1-4,0 1-3,1-3 20,2 4-1,1-3 4,-2 2 0,2 2-10,0-1 0,-4 2 7,4 0-17,-4 0 20,5 0-2,-4 0 16,2 0 2,1 0 0,-2 0 0,-1 0 20,3 3-4,-1 0-3,1 2-11,-2-4-1,0 3 2,0-1 14,1-3 2,-3 3-19,1 1 0,2 0 13,-3 1 23,0-4-1,1 7-12,-1-6 13,2 5 3,-2-2 13,0 0-1,0 0-12,0 4-6,0-1-11,0-2-19,0 1 0,0 3 0,0-4 0,0 3 23,0 1-7,0 0 1,0 1-17,0 0 0,0-1-3,0-1 13,0 0-12,-2-2 0,2 0-1,0-2 0,-1-1 12,1 1 4,0-3 10,-3 5-10,2-6-3,1 4 10,0 1-23,-3 1 0,1-2-29,2 4 3,-2-3 13,2 5 13,-2-2 1,2 0-1,0-1-11,0-2 11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51.5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564 4342 314,'0'-9'245,"-5"-4"22,5-12-13,0 1-29,-3-4-4,3-6 39,-8-4 53,2-6-38,-5 2-84,3-8-7,-9-2-52,-3-1-7,4-5-22,-4-2-20,-2 2-35,0-1 9,-4-4 7,1-3-17,6-1-8,-6-3-23,5-4-4,-2-3 26,3 2-35,7 0 25,4-4-9,0 14 0,2-4 13,3 6 12,3 0-25,0-1 13,-5 11-10,2-5 25,-3 8 13,4 1 0,-7 2-32,1-3-13,-3-2 36,2-1-48,1-5-3,0 0-35,-1-9 12,1 6 23,-3-2 13,2-1 28,-5 11-1,3 2-38,3 6 23,0 4 16,-1 4-3,1 4-14,0 3-8,-1 0 9,1 4-23,2-1-2,1-1-12,2 0 9,-3 6-10,4-10 1,2 10 9,0-3 3,0 7 19,0 3-17,0 0-2,0-2-25,2-1 4,7 4-23,-1-3-6,9 1 12,-6 10-3,11-13-9,-2 5 19,13-6 12,3-4-3,9 10-3,8-5-1,8-1 26,3-5-1,12 5 5,-4-1 2,6-1-6,-3 5-2,3-2-8,-3 5 10,1-2 1,-1-1 17,-3 6-18,6-1-1,0-2-9,3 3 10,6-5 3,-4 10 9,4-10-5,-1 0-7,3 4 0,-11-5 0,0 6 3,-5 1-2,-4 1 12,-7 1-13,-1-3 0,0 3 14,-8 2-14,0 0 1,-8-7 0,2 8 0,-5-4 15,-3 1-15,8-4 0,-11-1 13,9 1-14,0-7 0,-1 9 1,9-7 15,0 5-15,8-7-1,-5 5-1,11 0-15,-6 0 13,1 3 3,2-2 0,3 1 0,-9-1-1,9 4 1,-6-2 0,1-3 3,-9 1-2,-1-1-1,-4 1 2,-4 1 14,4-1-16,-4 1-2,-7-2-11,2 6 13,0-5 0,-11 2 3,-1 4-1,-2 2 1,1-3 1,1 6-2,-7-5-2,5-1-1,0 5 0,0 1-1,3-9-1,3 6 1,2-4 2,9 1 0,-6-4 1,6-1 1,-6 1 9,0 1-11,-2 1-3,-6 2 1,-3 1 1,-6-1-1,-2 0 1,0 6-1,-6-1 0,-3 2-10,3-6 10,3 7 1,-5-1-1,7-6-2,-4 7 1,4-1 0,1-2 1,-6-5-1,6 8-10,0-2 12,-1-5 1,-2 2 3,3 2 0,0-5 1,-6 6-1,3-6-1,2 8 0,-7-4-1,-1-2-1,1 4-2,2 2-11,-3 0 1,9 0 10,-6-5-11,0 5 12,11-3 1,-5 0 2,-3-5 17,8 3-17,-2 1 17,5-6-6,0-2-10,-3 4-1,9-5-2,-3 1-3,0-2 0,-3 8-1,0-7 2,-9 10 2,-13-2 3,6 5 16,-9-5 16,0 5-7,0 0-6,0 0 0,0-6-6,0 6 2,0 0-14,0 0-4,0 0-2,0 0-10,0 0 10,0 0 0,0 0 2,0 0 0,0 0 0,0 0 0,0 0-13,0 0-15,0 0-6,0 0-20,0 0-15,-6 0-26,3 0-44,-5 6-45,-3 1-93,-6-1-270,-11 7-261,-5 1-354,-3 1 553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3.1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1310 100,'-3'-3'248,"3"3"342,-5 0-176,5 0-118,-3 0-48,3 0-41,0 0-51,0 0-43,0 0-12,0 0-24,0 0-25,0 0-17,0 0-25,0 0-10,0 0-23,0 0 4,0 0 6,0 0 13,8 4 61,-2 7 52,-1-1-16,4-5-14,2 7 4,-3-4 6,6 4-33,-3 1-21,6 3-17,-6-7-19,3 5-3,6 0-13,-4-1 11,4-5-17,5 4 0,-6-1 17,7-9-11,-1-2 13,-3 0 0,9 0 3,-6 0 20,3 0-1,-1-13-19,-2 8 0,1-2-3,-7 5-10,6-4-9,-5 6 16,5-2 0,0-4 2,3 4 1,8-1 0,8 2 0,9-12 69,3 7-11,11-8-20,-3 1-19,-5 5-7,-6-3-12,-17 4-1,-3 0 1,-13 7 0,-1 0-2,-5 0 2,3 0 0,-12 0 0,4 0 0,-1 0 2,6 0-1,-11 0 0,5 0 1,1 0 0,-7 0 1,12 0 0,-5 0 10,-1 0-10,9 0-1,-6 0 1,8 0-1,4 0 1,-1 2 16,9 9-16,-3-6 0,5-2 10,3 1-13,0-2-1,-2 4 1,2-6 2,-5 0 1,2 0 16,1 0-6,-7 0-10,1-6-1,3 4 0,-3-5 2,5 7-1,-5 0-3,-3 0 0,3 0-3,-3 0-10,-3 0 10,4 9 1,-7-3 2,3-4-1,-5 6 1,-6-8 1,0 3 1,3-3 0,-5 0 14,7 0 0,-4 0 9,4 0 0,1 0 1,-6 0-7,6-3-7,0-7-11,-1 4 1,-5 0-2,6 3 0,-6-1-1,6 3-2,0-5 1,-1 1 2,-4 3 2,2-4 1,-3 1-1,0-2 14,-3 7-3,6-2 0,-6-6-1,-5 5-11,6-5 0,-1 2-1,0 3-1,1 0-2,-1 1-10,0-3 10,-5-1-9,6 6 11,2-1-1,3-3 0,-6 1 2,0-3 1,-2 0 12,8 4 6,-6-6 9,1 5 7,-1 2 12,-5-10 26,2 6 37,4 2-32,-9-10-16,5 12-18,1-10-10,2 9-3,-8-6-2,9 1-14,-9-1 1,8-2-1,-8 6-13,8-11 1,-5 3 0,3 3 10,-6-9-1,2 6-10,1-4 11,3 0-10,-6 4 15,8-5-5,-8-1-1,0 0 4,0 4-13,0-5 0,0 5 0,3 1-1,-3-3 0,5 1-2,-5 2-3,0 1 0,0-4 0,0 4 0,0-3 2,0 3 1,0-4 0,3 1 3,-3 2 9,0 0-10,0-4 11,0-6-1,0 2-9,0 4 13,0-3-1,0-2-13,-3-2 0,-2 10 11,2-6-12,-5 1 11,2 0-11,6 5 0,-3 2-1,3-2-1,-2 1-2,2-6-9,0 2 9,0 0-9,-6 0 11,3-4-1,3 1 0,-5 1 2,2 2 0,3-4 3,-8 4 9,8-8-8,-6 8-3,3-4-1,3 1-4,-5-3-8,2 2 11,3 7-2,0-5 1,-6 2-13,6 1 11,0 7 3,0 4 0,0-7-1,0 9 2,-3-5 0,3 0-1,0 6-2,0-9-9,0 10 9,0-7-10,0-3 10,0 5-8,0-5 11,0 1 3,0 0 0,0 2 9,0 6 1,0-6-10,0 8 0,0 0 0,0 0 0,0 0 0,0 0-1,0 0-1,0 0 0,0 0 0,0 0 2,0 0-2,0 0 0,0 0 0,0-4-1,0 4-2,0 0-1,0 0 1,0 0 0,0 0-1,-2 0 0,2 0 0,0 0-12,0 0-7,0 0 3,0 0-12,0 0-6,-6 0-13,6 0 10,-3 0-7,3 4-3,-5-4-21,-4 0-45,-2 3-32,-11 4-98,0 4-377,-15-2-539,-4 2-591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24.88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451 888 4237,'0'-5'0,"0"-5"2,0 1 11,-3 4 15,3-4 9,-1 2 4,1-1 24,0 1 0,-4-3-28,4 3-19,-3-3-5,3 0-12,-1 3 0,1-3-1,-2 2-1,2 0 0,0 1-1,0-3-17,0 2 17,-3-1-1,2 0-13,1 0 15,0 2 0,0-4-1,0-1 0,0 2 2,0 0 1,0-1 12,0 0-1,-3 3 0,3 1 4,-1 2 8,1-2-8,0 0-14,0 0-2,0 0-1,0-2-1,0 0 1,0 0 1,-3 1 0,2-3 1,1 2 0,0-4 2,-3 6-1,1-2 0,2 0 0,0-1-1,-2-1-1,0 1-1,2 3 1,-3-3 0,3 3 1,0 1 0,-1-2 1,1 2 0,-1 0 0,1-3-2,-3 2 1,1-1 0,2 0-1,-3 0 1,2-1 2,1-1-2,-3-3 0,2 3 0,1 0-1,-3 0 0,2 4 0,1-1 0,0 0 0,0 3 1,-3-1 0,1 1-1,2 1 0,0 0 0,0-4-1,0 6-2,0-4-10,0 1 10,0-1-9,0 0 10,0 0-1,0 0 1,0-3 0,0 0-1,0 1 3,0-3 4,0 0 11,0 2-12,-2 0 0,2 1 13,0 3 2,0-1-15,-2 1 0,2 0 10,0-1-11,-3 1-1,3 3-1,-1-3-1,1 0-1,0 3 0,0-3-2,0 2 1,0-2-9,0-2 9,0 0 0,0 4 1,-1-3 2,1-1 1,0 2-1,0-3 2,0 4 1,0 0-1,0 0-1,0 0 0,0 1 0,-3 0 0,3 2 0,-2-4-1,2 1 0,0 0-1,0 0 1,0-3 0,0 2-1,0 0-1,0-3 0,0 1 1,0 1 1,0 0-1,0 2 1,0 0 0,0 2 1,0-2 1,0 3 1,0 0 0,0 0 10,0 0-11,0 0 1,-2 0 9,2 0-10,0 0-2,-2 0 0,2 0-1,0 0 1,0 0-25,0 0-27,-4 3-65,4 1-94,-4-3-124,-3 1-265,4-2-637,-6 0-842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24.8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237 1229 3278,'1'-4'0,"0"-6"0,2-6 0,-2 6 1,1-3-1,1 2-2,1 1 1,-3 1 1,2 3 0,-3-2 2,1 3 0,-1 1 1,3-1 10,-3 1 0,0-1 9,0 0 3,0-2-12,0-1-10,0-1 13,0-3-15,0 5 12,0-3 3,0 2 0,0 0-13,0 5 16,0-5-18,0 5 1,0 0 2,-3 0 8,2-1-12,1 1 3,-3 1 13,2-3-13,1 3-1,-3-2-2,2 1 0,1-1-16,-3 1-3,3 1-7,0-3 4,0 2-4,0-4-2,0 3 2,0-1-2,0-1 2,0-2 7,0 5 16,0-3-16,0 0 15,3-2 2,-2 5 1,2-3 0,-3 3 1,1-4-2,2 7 0,-3-4 2,1 2-2,2 1-17,-3 1 6,0-3 0,0 3-16,0 0-9,0 0 3,0 0 6,2 0-13,0 0-3,-2 0-6,5 0 41,-3 0 10,5 0 16,-1 0-14,1 0 1,-3 0-3,1 0 3,0 0 13,-1 4 3,5 0 10,-5 4 22,3 2 33,1 1 5,-3 0-38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19.6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7 1018 441,'2'-3'369,"0"0"-184,7 0-106,-3 2-11,6-2-6,1-1-16,1 4-17,1 0 20,5 0-4,-6 0-22,0 5 29,-4 0 91,1 2 56,-7-1 3,1 4 6,-1-3-40,-3 3-39,1-3-9,0 3 2,0 6-32,1-1-41,-3 3-24,0-1 7,0 4-28,0 0 8,0 2 1,0-1-13,0-14-11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4.0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5 362,'0'-3'496,"0"2"-138,0-2-88,0 2-52,0 1-48,0-2-50,0 2-32,0 0-20,0 0-6,0 0 2,0 0 1,0 0-20,0 0-12,0 0-7,0 0-26,6 3 0,1 5 82,0 0-20,5 7-20,0-3-16,-2 4-10,-1-1 13,-1-1-7,-1-3 1,0 5 2,-3-6 4,1 4-6,-1 0 3,-1 1 9,0 0 16,1 3 10,0-1-25,-4-1-7,4 1-27,-4 1 11,2-1-10,1 0 16,-3-4-6,0 0 0,0 0 6,0 0-3,0 0-4,0 2-9,0 0 13,0-1 0,-5 2 0,2 0-13,2-1 9,-3 0-10,4 1 0,-4-3 1,4 2-2,-3-2 1,3-3-2,-2-1-3,2 2-10,-1 1 12,1-2-1,-3-1 0,3-1-1,-1 2 3,1 0 12,0-1 14,0-1 3,-3 1-4,1 1 1,2 1-14,0 1-12,-4-1 13,4 3 19,-3-4-19,2-1-13,1-1 1,-3 2 1,2-4 11,-2 3-11,0-1-1,3-2-1,-4 1-1,4 0-1,0-3-11,0 2 10,0-2-13,-3 1 3,3-1 11,0 1 0,0 0-1,0 0-1,0 0 3,0 1 1,0-2 0,0 3 2,0-2 0,0 0-2,0 1 2,0 1 0,0-1-2,0 3 0,0 0 0,0 0 26,0-3-24,0 4-2,0-3 1,0-2-2,0 2 2,0 1-1,0-4 0,0 1-1,3 1 1,-3 2 0,0-5-1,1 3-1,2 0 0,-3-2 0,0 0-1,0-1 0,0 1-1,2-2-11,-2-2 2,0 0-3,0 2-6,0-2-1,0 0-2,1 0-7,-1 0-3,3 0-4,1 0 30,-3 0 9,2 1 2,-1 0-1,0 2-1,0-1 0,1-2 0,-3 1 0,1 1 16,2-1-3,-3 2-11,0-2 11,1-1-1,-1 3-11,0-3-1,2 0 0,-2 0-1,0 0 0,3 0-15,-3 0 0,1 0-12,2 0-14,-2 0-9,2 0 22,1-3 29,1 2 0,-4-2 0,3 2 1,-1-1-1,0 1 0,0-1 2,1-2 21,0 1-22,0-3 1,1 3 14,-1-2-3,-1-2 0,0-1-10,1 1 29,-3 1-20,2-3 4,1 1 4,-2 1-4,0-2-16,3-2-4,-5 2 2,3 2-14,-1 2 3,3-3 10,-1 2 0,-3-1-10,2 3 11,1-4 2,1 0 13,-4 2 0,0-1 9,2-3 7,-1-1-4,0-2 1,-2 2-7,0-2-6,0 3 0,0-3-10,0 3 16,0 2-3,0-1 3,0 2-17,0-1-1,0 2 1,0-3 0,0 1-1,0-1 12,-4-1-11,1 0-1,2-3-1,0-1-19,-4 1 6,5-2 13,0 0-2,-3 4 1,2-3-2,1 5 3,0 1 0,0-1 13,-3 2 0,2-2 6,1 2 0,-3 0-17,2-3 20,1 5-21,-3-1-1,1-2-16,0 0 4,2 2 8,0 1-12,0 0 1,0-2 2,0 1 10,0 1-20,0 0-2,0-2 3,0 5 6,0-2 3,0-1 10,0 4-10,0-4 10,0 2 2,0-2 1,2 0 0,0 0 2,1-3 14,-2 2-5,2-2-11,1 2-12,-4 0-14,4-2 10,-4 2 15,5 4 1,-5 1-1,0 1 1,0 0 1,0 0 1,0 0 11,0 0-10,0 0 13,0 0-15,0 0 0,0 0 0,0 0 0,0 0 1,0 0-2,0 0-3,0 0 1,0 0-11,0 0-50,0 0-56,0 0-64,0 1-97,0 5-134,0 1-135,0-1-184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6.3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2 467,'0'0'665,"0"0"-225,0 0-137,0 0-118,0 0-55,0 0-20,0 0-6,0 0-1,0 0 0,1 0-9,2 0-7,-3 0-4,0 0 7,0 0-22,0 0-33,1 0-6,4 0 0,-1 0 6,4 0 105,1 7-44,-1-4-36,2 3-15,0-3-7,-2 1-16,5 0-9,-5 0-10,4 0 0,0 1-1,1-3 0,0 5-1,-1-4 1,2 2 0,1-2 24,-1 3 9,1 0 21,-1-3 1,0 4 25,-1 0 12,0-2-28,-2-1-22,0 3-22,-4-4-19,4 4 0,-2-4 13,-2 3-14,1-1-1,4-2 0,-4 3 12,-1-3-13,4 4 0,-2-1-13,1-2 12,-2 0 1,1 2-2,0-1 2,0-1 1,-3 0 1,-1 2 11,2-5-11,-3 3 1,1-2-3,-4-1 0,2-1-2,1 2-1,-2-2-1,2 1-8,0 1 12,0 1-1,5-2 2,-4-1-2,4 3 2,-1 0-1,1 1 0,-4 2 0,4-3 0,-4 1-2,2-2 1,-2-1 1,-3 2-1,5-3 0,-2 4 1,-1-4-1,2 0-1,-1 6 2,6-5 0,-2 3 0,1 0 0,2-3 2,-2 2-2,-1 1 0,1-2 0,-3-1-1,-2 2 0,-1-2-1,-2-1-1,1 0 1,-3 0 0,0 0 0,0 0 0,1 0-1,2 0-10,-2 3 10,4-3 3,2 2 3,-2 2 1,4-2-1,-1 3 9,1-3-12,-4 2-1,4 0-15,-1-2-2,-4-2 5,-1 1 10,0 3 1,1-4-11,-4 0 13,0 0 2,0 0 2,0 0 11,0 0-2,0 0 6,0 0-1,0 0 1,0 0 0,0 0-4,0 0-15,0 0-28,0 0-50,0 0-35,0 0-60,-3-1-77,2-2-193,-2 0-379,0-1-781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7.5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-4-1 709,'-2'0'602,"2"0"-107,0 0-153,0 0-122,0 0-39,0 0-33,0 0-35,0 0-33,0 0-15,4 0-1,3 0 58,3 0-11,-2 0-40,3 5-21,5-1-21,-2-1-13,3 0 9,-2 1 4,5 0-13,-5-2 0,2 1 0,0 1 15,-3-3 4,0 3-13,-1 0 10,0-3-7,-4 5 20,4-5-8,-4 3 1,0 0-3,0-3-10,-1 2-23,-1 1 10,2-4-12,-1 0 0,3 2-1,-4-1-1,5 2-1,-2-2 2,2 2-1,1-3 0,1 1-1,-1-1 0,-4 0 0,0 0 3,-1 1 16,-2-1 15,0 3 4,-4-3 5,3 1-2,-1-1 0,0 1-17,2-1 5,-1 0-14,2 0-10,2 0-2,-4 3 2,4-2-1,-1 2 2,1-3-2,-2 1 1,1-1-2,1 1 4,-4-1-2,2 3-1,-5-2-1,1-1 1,-3 0 0,1 0-1,-1 0 1,0 0 0,3 0-1,-3 0-2,0 0-17,0 0 17,1 0 2,2 3 12,-2-3-10,2 1-1,-3-1-1,2 0 0,0 0-1,-2 0 1,0 0 0,0 0 1,0 0 2,0 0 12,0 0 1,0 0 6,0 0-1,0 0 11,0 0-32,0 0-83,0 0-71,0 0-110,0 0-132,0 0-336,0-1-659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5.4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5 760,'0'0'720,"0"0"-323,0 0-182,0 3-79,-2 2-26,2 4-65,0 3-45,-2 2-3,2 3-20,0 2 23,0 2 16,0-2 43,0 4 44,0 0 10,2 3 0,-2-2-17,0 2 4,2 0 2,-2 4-15,2-2-17,-2 3-3,0 2-32,2 0-31,-1 0-3,1 0 2,2 4-3,-4-3 0,4-3-2,-4-5 1,2-2 0,0-1-2,-2-3 1,2-4 2,0 0 1,-2 0 1,0-5 0,0 5 10,0-2 4,0 1-13,0-2 0,-2 1 13,0 3-12,-2-7 8,2 4-12,0-4-12,-2 0-1,2 3-13,1-3 1,-1 3 3,2-1-4,-2 1-3,2-3 13,0 3 15,0-3-2,0-1-22,0-1-1,0-5 10,0 4 16,0-6 3,0 3 16,0-3 7,0 0 6,0 4 9,0-4-12,-2 1 3,2-1-3,-2 6-13,0-6-13,2 0 9,0 0-9,0 2 9,0-3-10,0 1 11,0-1-11,0 0-1,0 0-1,0 0-3,0 0-29,0 0-25,0 0-7,0-1 10,0-3 9,0 3-12,0 1-39,0-4-55,0 0-78,0-3-162,0-2-230,0-8-428,6 1 475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1 553 741,'-2'0'613,"2"0"-207,0 0-187,0-1-125,0 0-64,0-1-30,0-2-45,0 2-62,6-6-24,2-1 69,5-5 23,5-2 39,0-3-16,9-5 16,0-3 50,5-1 68,2-4-66,1 5 32,2-3-22,-1 0-7,0 1 45,-1-1-19,0 2-55,0-3 26,0 2 13,-1 1-65,0 4 3,-7 1-3,-3 4 0,-5 7 16,-5 1-16,-5 5-13,-3 3 11,-4 3 2,-2 0 16,0 0-16,0 0-32,0 6-62,-2-3 58,-3 5-25,1-1-10,0 5-75,-2 2-92,2-1-182,-2 1 39,2-2-72,-3 4-43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46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-1 850 380,'0'0'607,"0"0"-194,0 0-188,0 0-92,0-3-39,0-3-94,1 0-54,6-7 9,7-2 9,0-7 36,12-7 88,2-4-9,7-9 28,8-4 32,2-6-61,4 0-29,5-1-26,-1-2 19,2 2 16,0 0-10,-6 7-12,0 6 19,-9 2-26,-4 9-29,-4 5-1,-3 2-1,-6 3-1,-1 4 3,-1-2 4,-2 3 15,-1 3-19,-1-2-2,1 4-11,-5 0-113,-4 8-49,-3-1-9,-3 2-110,-3 0-70,0 7-66,-4 5 313,-8 3-118,-2 3-251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8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0 848 158,'7'-8'212,"-2"1"198,8-9-162,1-1-7,3-5 0,5-6-46,5-4-28,4-2-34,5-7-49,4 0-19,5-7-29,7-1-34,1-4-2,2-1 16,5-1-16,2-1 0,-2 4-8,-1 2 4,-6 4 8,-5 5-4,-9 7 2,-11 8 1,-7 7 0,-11 10 1,-3 1 31,-7 7-10,0 1-25,0 0-42,0 3-120,0 4-67,-8 6 5,-3 4-85,-3 2-36,-5 10-99,-3 4-73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5.9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840 1157 530,'-14'6'581,"-11"7"-269,3-9-107,3 6-81,-7-3 56,4 4 47,-3-6-88,-3 0-3,3 3-20,-8-7-6,-1-1-36,4 0 6,-7 0 33,4 0-1,-3 0-3,2-1 0,-2-2-39,3-5-13,-1 1-6,4 0-22,-7 0-1,7-7 7,2 10-10,0-12-21,3 0 24,0 2 1,5-6 5,1-4-21,5 4-10,3-2-3,-3-3-16,11 6-12,0-1 15,3 2-3,0 3-9,0 2 0,0-1-4,0 2 4,11-4 3,6-1-13,8 4 31,-5-6-10,7-1 14,7 1 1,2-7-1,14-1 22,-2-1 0,10-2-22,1-3-22,8 0 22,2-3 10,1 0-10,-6 6-1,0 2-18,-3-5 18,-2 14-11,-6 1-4,0 4 16,-6-2 6,3 0 48,6 2-25,11-6-7,3-4 41,2 4-28,6-5-19,8 3-14,-10 2 20,7-6-6,-13 6-3,2 1-12,-10 2 0,-9 8 1,0-4 26,-9 7 1,1 4-10,-3-2 6,-6 4-22,-8-8 16,5 8-6,-2-3-11,8-1 0,-3 4 9,0-4-11,9 4-1,13-8-1,6 6 2,14-10 0,3 4 0,14-8 0,2 4 2,-7-4 0,-4 7-1,-22 4-1,-8 0 4,-9 2-3,-16 3-1,0 0 0,-12 0 0,-2 3 0,-1 4 0,-2-4 2,9 5 13,-7-1-14,4 3 3,-1 1-1,4-2 0,5 7 13,-3-4-15,-6-2 0,6 2-1,-2 4-2,-1 1 2,-3-4 0,1 6 0,-3-5 1,-1 4 1,-5-5-2,12 4-1,-7-1 1,-4-4-1,4 3 0,1 3 0,0-5 1,-6 4-1,6-1-2,-1-2-9,-2 5 10,9-2 0,-12-1 1,5-2-1,-4 1-1,1-5 0,-4 1 1,-1-3 1,1 1 1,-1 2 1,-2-2-1,2 7 1,0-2 1,-2 5 0,2 6 14,1-3-3,-7 9-10,4-4 10,-1-4-13,4 6-4,-1-9-27,1 5 12,-1-5 3,-3-2-3,4-3 0,-4-2-3,1-7 10,-3 5 10,-3-3 1,5 0 1,-5-4 3,0 6 13,0-2-1,0 9-12,0-5 13,-8 4-14,0 1 11,5-6-12,-6-1 1,1-3 1,3-2 16,2 1-3,-6 1 9,-5-4-3,3 0 6,-8 3 0,-9 2-25,-3 3-1,1-2 10,-12 4 7,6-1-3,-6 1 12,3-2 16,-3 5-16,6-7-25,0-4 28,2 7-3,1-9-15,5-1 21,0 4-3,-3-6 6,1 0-12,-4 0-24,1 0 15,2 0-13,-2-6 19,8 4-7,-3-2 4,0-7 5,3 9-21,-3-1 21,-3 3-24,9-3 0,-3 3-1,5 0-12,-2-5 13,3 5 2,-1 0 1,3 0 9,3 0-10,1 0-2,-1 0 3,2 0-1,4 0-1,-6 0-1,6 0 1,2 0 0,-2 0 1,-9 0 0,9 0-2,-9 0 0,6 0 0,-3 0 1,6 0 2,5 0 16,-6 0-16,9 0-1,-5 0-2,5 0-1,0 0-21,0 0 0,0 0 1,0 0-13,0 0-1,0 0 4,0 0-12,0 0-13,0 0-3,5 8-7,4-3 13,-1 10 53,9 1 28,-9-2-15,3 5-10,6 6 0,-9-5 16,4-1-7,-4 0-9,3 6 0,-3-5 10,1-2-11,-1 2-2,-2 2 19,2-2-1,-5 1-15,3-2 1,-4 6-3,1-5 2,5 7 7,-2-2-10,2 8-1,1-2 1,-9 10 16,8-8-16,-8 4 3,3 1 15,2 2-15,-5-7 0,0 0-1,0-3 1,0-2 12,0-6-12,0 3-2,0-4 11,0-3-10,-8 0 14,8-4-14,-5 5-1,2-7 1,-3 5 13,3 1-14,-2 2-1,2 5-2,-5-2-1,2 3 0,1-3 1,-1 10-10,3-6 10,-5 4 0,-1 3 2,-5 2 59,3-6 0,3-2-59,5-6-1,-2 5-13,2-8 14,-6 0 3,4 7 6,-3 2-6,-4 1 38,4 0-13,-3-4-28,3 2-4,-1 0 4,-5-2 0,3 6 1,0-4 46,3-9-16,-1 3-31,1-9 0,0 2 0,-1-3 12,-2-1 0,3 2-9,-1 1 10,-5-1-11,6 3 0,-3-3 1,2 2-1,-2 2 1,3 1 0,-9-4-1,9 2 11,-3-5-11,2 1-1,1-2 2,-9 7 9,6-7-10,-3 5 0,-2 3-1,-4 9-1,3-6 1,-2 0 9,-1 1-10,4 1-13,-7-10 10,7 7 3,2-2 1,-11 0 2,5 1 16,3 0-7,-5-4 6,8 2 1,-3-6 2,1-3-2,2 4-1,3-1 13,-1 1 3,-2-10-10,-2 12-9,5-7-15,-1 7-1,-4-7 1,-7 8 0,10-1 0,-10 1 3,7-3 12,2-2-13,-3 2 1,0-2 12,6 2-13,3-6 2,-9 4-1,9-5 0,-6 3 0,8 0 0,-8-4 9,3 5 0,3-1-10,-1-5-2,-7 6 0,4-3-12,-2 2 10,3 1 0,-5 3 0,4-5 2,-4 5 1,-1-3 1,0 2 10,1-6-11,-1 4 2,3 0-1,-3 1-1,0-2 0,1-3 0,5 4-1,-6-6 1,9 4-1,-9-4 0,8 2 0,-2-1 0,3 1 1,0-4 0,-1 1 2,4-1 10,-4 11-10,4-11-2,-4 2-1,1-2 0,0 3-1,2-3 0,3 0-2,-2 8-10,2-8 13,-3 0-1,6 0 1,0 0 0,0 0 0,0 0-1,0 0-14,0 0 3,0 0-19,0 0-8,0 0-4,0 0-13,0 0-17,0 0-26,0 0-74,6-8-116,11-8-246,8-4-225,11-10-616,9-6-92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13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-9 906 180,'10'-15'284,"2"-11"163,7 1-134,2-9-24,5-5-16,7-1-47,3-6-64,6 0-7,3-1-42,5-1-42,-1 3-9,6-2-36,1 0-26,6 0 0,-1-1 38,1 2-38,1-3 0,-5 5-164,-3 4-43,-7 3 25,-8 7-35,-6 6-22,-11 7 21,-11 5-71,-6 11-86,-6 1-3,0 1 162,-6 15 125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4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7 843 303,'-8'11'701,"1"-7"-447,5-1-217,2-3-37,0 0 0,0-4 108,5-6-21,7-2-44,2-5 19,5-6 71,6-9 82,3-2-4,4-7-36,6-3-65,2-2-19,4 0-11,1-3-15,6 3-10,4-2-39,4-1-16,-1 5-12,1-2 12,2-1 19,-3 5-19,-5 0-158,0 3-94,-8 8-69,-5 6-141,-9 8 0,-13 8-128,-10 8 82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6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0 693 1202,'0'0'520,"0"0"-520,0 0-91,0-1-6,0-6 97,7 2 42,4-6 111,6-5-20,2-3-15,4-5 28,7-8-32,5-1-27,3-1-9,8-6-10,8-5-14,3-1-51,4-2-3,3 0 0,2-2 3,-5 3-3,-1 3-84,-9 4-152,-1 5-158,-12 5-114,-4 7-91,-11 8-109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9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-22 721 1420,'0'-4'560,"0"-6"-560,8-7-97,5-5 97,7-3 91,5-7 77,6-4-57,4-3 18,3-5-26,8-1-22,-1 3-39,4-3-10,1 3-9,0 2-10,1 1 3,0 0-15,-2 6 1,-1 0 21,-5 3-23,-7 3-132,0 4-62,-5 5-72,-7 6-86,-6 5-136,-3 3-209,-10 4 108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1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0 551 1849,'0'0'429,"0"-9"-429,9-4-119,1-1 86,6-4 33,8-2 120,6-7-49,7-5-19,3-3-36,7 1-16,2-3 3,2-1 17,1 1-1,1 2-18,1-5-1,-2 6-68,-1-2-126,-5 4 16,-5 3-203,-10 9-189,-9 6-249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3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-8 460 1544,'0'0'589,"0"-4"-372,0-1-217,7-2 0,3-6 31,4 0 37,8-8-33,8-6-20,10-5-15,8-2 0,7-5 2,2-2-2,5 1-21,0 1-137,-9 5-76,-3 1-33,-7 6 26,-12 8 20,-8 4-72,-9 7-264,-9 4 48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5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1 373 1127,'-9'10'712,"5"-6"-399,0-4-255,4 0-58,0 0 75,0 0 45,1 0-27,11-8-2,6-5 2,4-6-28,9-5-11,5-7-51,3-4 13,4 2-16,-3-2-42,4-3-61,-3 5 3,1 3-52,-7 2 3,-7 5-71,-6 5-103,-5 8-113,-9 5-101,-8 5-89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7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23 194 809,'-13'13'716,"5"-9"-312,2 4-173,6-8-37,0 0-26,0 0-42,0 0-26,0 0-10,0 0-13,0 0-26,6-8-27,2 2-22,5-5 9,5-5 11,5 0-3,-1-3-19,5-4-63,0 3-43,1-3-67,-3 1-21,1 5-39,-6 4-123,-3 3-150,-5 6-73,-6 4-93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8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49 134 565,'-15'22'672,"1"-3"-399,6-5-75,-1-5 31,5-1 17,1-7-71,3 0-116,0-1-58,0 0-1,0 0-1,0 0-29,7 0 30,2-5 98,5-2 64,2-4-62,7-1-84,-1-6-16,5-4-123,0 0 4,0-4-62,1 3-104,-1 3-80,-2 2-130,-3 4-101,-5 4-3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0.1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96 2 791,'-14'17'642,"-1"0"-362,4 1-189,-2 3-6,1-5 26,2 3 28,2-4 13,3-3-6,1-2-74,1-7-72,3-3-64,0 0 2,0 0 46,3-3 16,7-8 0,3-3 120,3-1-37,-2-3-83,3-2 0,-3 3-9,0 4-14,-4 2-12,1 2-7,-3 0 26,-1 5-14,-3 0-28,-1 4-32,-1 0 70,-2 0 20,0 0 52,0 0 3,0 0 13,0 0-16,0 0-1,0 0-18,0 4-33,0-4-16,-2 3-38,-2-2-82,0 5-146,0-3-232,-2 3-252,2 0-23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8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10 712 287,'-3'0'385,"3"0"-7,-5-1-72,2 1-91,3 0-20,0 0-38,0 0-24,0 0-10,0-7-3,0 6 0,0-4-10,0 2-17,0-8-6,0 5-13,0-5-3,0-5-4,0 10-2,3-7-8,5 1-15,9-7-19,-6 5-20,6-5 0,-1 5 22,9-5-2,-5 2-1,5 1-9,0 2 3,3-2 9,5 1 17,-5 1-20,0-2-2,5 7 2,-2-6 0,3 1 7,-1 2 2,0-4-18,4 1 3,-7 2 3,4 0 13,-1 4-10,3-7-3,-2 1-17,2 10 13,0-4-15,-2 1-16,-6 0-3,5 5 3,-5-3 14,8-2 2,6 5 0,3-7 16,-1-1 0,3-1-15,-2-1 0,5-3 1,0 10 1,-11-9 16,3-1-19,-3 3 0,0 6 0,-3-3-1,-8 5 1,6-6-1,-9 10-11,-6-2 10,6 0-1,-11 3 2,9-5-1,2 3 0,-6 2 2,6 0 0,3-6 0,6 5-1,2-3 1,3-3 2,3 5 17,-1-9-17,-2 6-1,-2 2 2,10-9 0,-11 10-3,3-3-3,-3-2 0,3 0-9,-11 7-4,6 0 0,-15 0 0,6 0 0,-8 0 0,3 0 4,5 7 8,-11 2 2,8-6 1,-5 5-2,2 1 1,-2-6-1,0 10 2,-6-11 1,0 5 3,3-3-3,-3-3 2,3 5 0,-6-4-1,3 3 1,6-5 1,-6 3 13,3-3-3,0 0-11,0 0 1,3 0 16,-6 0-16,-3 0 9,9 0 1,-9 0-10,9 0 10,-11 0-12,2 0-1,6 0 0,-6 0-2,1 0-14,-1 0 3,0 0-3,4 0-3,-1 0 7,3 3-1,-6-2 10,0 10-1,-8-9 2,3 1-14,0-3 16,2 0-1,-5 0 1,0 0 2,3 0 11,-3 0-10,0 0 0,6 0-3,-6 0 0,0 0-4,0 3-18,3-3 19,2 5 3,4-3 16,-1-2-13,0 6-1,-2-5 11,-1-1-10,4 0 10,-1 0-10,-8 0-3,0 0-48,0 0-47,0 0-52,0 0-103,0 0-127,0-9-140,0-4-513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0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49 275 705,'-14'0'538,"1"0"-268,3 0 68,0 0-15,6 0-61,1 0-75,3 0-71,0 0-61,0 0 13,3-1-68,1-1-84,3-6-29,5 2 100,0-6 13,7-1 23,0-2 6,4 0-3,1-2 19,-2 4-4,5-3-8,-3 2-20,1-2-10,2 0-3,1 2-29,2 1-39,-3-3-22,4 2-136,-7-2-46,1 3-86,-5 3-126,-3 1-93,-5 5-85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3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-1 412 876,'-5'0'489,"4"0"-122,1 0-83,0 0-54,0-2-36,0-3-126,6-4-55,5 0-13,3-7 29,4-2 16,5-8 7,2-2-10,3-1-36,3-1-6,4-3-1,4 1-28,0 0 13,5 3 16,-1 1-26,-2 2-151,-2 6-137,-4 0-181,-8 7-133,-9 7-24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5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17 332 157,'-13'8'1069,"7"-3"-620,2-2-159,4-3-99,0 0-84,0 0-42,0 0-20,0-3-9,6-2-36,2-3 26,6 1-26,3-9 19,7-1 23,2-6 10,6-4-39,2-1-10,2 0 7,5-3-10,2 1-12,0 1-66,-1-2-168,-3 5-196,-4 3-231,-8 4-404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3.76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-9 483 818,'-5'1'717,"3"-1"-297,2 0-235,0-1-58,4-8-127,7-5 0,0-6 37,9-2 28,7-6 32,-1-4-3,5-4-14,6 1-80,6-3 17,2-2-17,4 1-22,3 3 6,1 0-146,-6 0-203,0 3-283,-7 5-538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0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23 371 362,'-15'11'1064,"5"-3"-591,9-6-158,-2-2-111,3 0-66,0 0 27,0-2-120,3-6-43,7-2 11,-1-3-13,5-4 13,6-2 48,3-5-19,1-3-42,5 0-10,6-3-19,6-4-22,4-1 49,3-3-130,1 5-188,-7 1-168,-4 4-247,-7 11-334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2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34 323 250,'-14'11'1368,"1"-3"-837,6-2-182,3-2-97,1-4-98,3 0-154,0 0-6,0 0-39,7-6 42,3-1 0,7-3 3,5-6 22,5-7-6,4-3 12,5 0-28,3-4-23,3 0 1,5-3-136,-2 3-81,-3-2-159,0 0-80,-10 6-154,-7 5-141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4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17 291 1152,'-10'10'654,"2"-7"-157,4-1-99,4-2-135,0 0-118,0 0-37,0 0-53,1-3-55,6-3-61,5-4 60,3-4 1,8-4 3,3-2 26,6-3-27,4-6 0,4 2-2,3-2-52,-2 0-185,-1-1-124,-3 6-160,-6 1-175,-5 5-346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6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6 295 402,'-8'6'1141,"4"-5"-591,1-1-155,3 0-182,0 0-81,3-5-103,5-3-29,5-4-26,1-3-10,9-8-5,1 0 41,5-4-2,4 1-14,5-2-32,-3-3-107,2 3-123,-2 0-203,-4 4-141,-3 1-199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4.8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12 181 867,'-10'7'697,"6"-1"-195,0-5-175,4 2-156,0-3-93,0 0-46,0 0-32,0 0 0,0-3 51,8-4-51,1-2 0,2-1 7,6-7-4,4-2 0,-2-2-3,4 0-100,1 0-48,0 0-62,-4 4-85,-3 4-67,-3-1-48,-5 10 25,-4 1 69,-2 3 6,-3 0 108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1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94 367,'-1'2'454,"-2"-2"-86,3 0-85,-2 0-91,2 0-65,0-3-16,0-3-111,0-1-13,0-1-20,0 2-3,0-3 3,0-1 7,5 2 4,0-2 18,2 1-35,-3 3-19,1-1-14,-4 4 17,0 1 16,2 1 6,-3 1 14,0 0-14,0 0 1,0 0-4,0 6 20,0 3 16,-3 6 169,1 1-68,-5 6-56,1-2-28,-1 0-4,3-2-13,1-4-134,3-4-123,0-6-16,0-3-11,6-1-189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9.1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77 345 315,'0'0'652,"0"0"-114,0 0-226,0 0-139,0 0 9,8-3-21,18-11 8,1 3-40,10-6-45,10-4-27,11-2-21,12-2-10,0 0-26,5 3 32,9-9-3,-6 5-13,2 1 0,-2-3 0,-5 8-14,-3 1 9,-9 3-11,-8 5-20,-17 5 17,-2 3 3,-21 3-14,1 0 14,-5 0 23,-6 0 22,-3 0-10,0 0 3,0 5 17,0 7 22,-3 7 34,-22-5 26,-3 10-13,-14-10-48,-5 12-13,-20-7-9,-6 0-19,-8 6-13,-13-8 9,-1 7 10,-3-4-16,7 5-6,-4-4 0,14 5 6,11-7-13,17 1-10,3-6 24,14-1-14,16-5 10,4 0 6,2-8 16,11 3-7,3-3-5,0 0-32,0 0-11,0 0-17,0 0-12,0 0-26,17 0-28,16 0-29,12 0 104,27-3 19,17-7 16,17-1-16,9-6 13,4-6 2,-2 2-15,-2-5-3,-9 5-9,-9-4-45,-11 5-19,-16 1 23,-17 5 15,-8-2-4,-18 7 1,-10 1 19,-8 5 22,-9 3 25,0 0 42,0 0 22,-17 0-7,-11 0-79,-17 0-3,-21 0-7,-12 3 7,-3 6 29,-8-1 2,8 3-31,3-1 0,14-1 3,2-1 41,12 0-15,14-5 2,8 5-3,3-4 10,11-2-7,11-2 7,3 0-22,0 0-16,0 0-22,0 0-29,17 0-49,8 0-4,22-2 67,20-10 24,14 1 13,14-6 3,-3 4-2,-6-4-1,-8 4-19,-22-1-47,-14 2-10,-14 5-6,-9 0-26,-11 3-42,-2 4-84,-6-1-135,0 1-129,0 0-202,-8 0-615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6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-2 131 358,'0'-8'668,"2"-1"-284,5-2-250,1-2-134,3-2 0,5 1-30,2-3-116,-1 1-167,1 0-84,-4 3-99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8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0 683,'-7'3'713,"0"4"-313,-4 1-165,0 7-60,-6-4-23,3 4-35,1-1-20,1-3 28,3-3-2,4-2-30,0-5-29,5-1-48,0 0-16,0 0-32,0 0-22,0 0-101,0-3-96,5-5 27,0 1 40,4-4-175,-1 0-200,-4 2-473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3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2 58,'0'5'560,"-4"-1"-204,4 2-151,-4 3-45,4 4-56,0 0-39,0-2-23,0 4 10,4-1 33,0 0-30,5-1 7,-4 1 20,4-4 2,-1 4-48,2-4-35,3 3 25,-4-3-13,4 1 20,0 3-7,-4-4-10,5 3-16,-1-3-3,2-1-16,-3 0 19,1-1 1,1-1 1,-6-3-2,2-1 4,-1-2-4,-1-1-9,-2 0 9,1 0 1,-5 0-1,5 0-32,-2 0-92,0 0-114,2 0-156,-3 0-98,-2-1-189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9.8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7-3 216,'-4'0'1300,"1"0"-804,1 0-205,2 4-165,0 2-126,0 4-19,0 4 3,0 1 14,5 6 1,4 0 0,0 0-22,4-1 21,1-4 0,-2 2-21,2-4 23,-1 0 42,1-5 10,-1 1 25,1-3-6,-1 2-3,1-2-23,3 0-19,-2-3-25,0 2 2,5 0-1,-6 0 2,0-2 12,-1 2-3,0-5-13,-2 0-65,0-1-135,2 0-98,1 0-134,-1-1-174,-4-6-212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3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1078,'-1'0'563,"1"0"-208,-3 0-108,2 0-79,1 4-81,0 2-61,0 4 0,0 3-26,4 2 68,2 6 9,2-4 26,0 1-29,-1 0-6,6-4 9,0 1-7,-1-1-12,2-1-26,3 0-29,2-2 19,-1 2-22,3-2-16,6 2 14,-1-2 2,1-1-2,4 2-100,-4-3-116,-1-1-124,1-6-150,-9 0-156,-1 1-46,-3-3 9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6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2 524,'0'0'1068,"0"0"-612,0 0-190,0 0-85,0 0-39,0 0-45,0 6-62,4 1-9,5 4 80,5 5-26,0 4-9,3-1-13,6 4-20,-2-1-36,2-2 1,-1-1-1,1-2-1,-2-2-1,2-1-3,0-4-61,-1 1-54,1-6-98,2 1-64,-5-6-109,4 0-275,-6 0-339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0.8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-9-3 179,'-1'0'1381,"1"0"-864,0 0-238,0 0-127,0 0-107,8 6-22,2 4-1,4 5 24,3 4-21,3-3-5,4 2-5,-1 1-15,-3-5-3,1 0-104,1-4-67,-4 1-66,0 0-98,-1-5-92,-6 0 23,1-3-157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71,'4'0'665,"1"0"-277,0 3-141,4 4-74,4 1-27,-3 2-55,4 1-66,0-1-24,1-4 14,4 2-15,-2-3-78,-2 0-179,1-1-202,-2-4-150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2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-4-3 1017,'0'-1'1086,"0"1"-674,0 0-219,0 0-193,2 3-19,6 2 19,2 4 37,2 0-37,2 0-45,-2 0-68,0 0-58,1-2 6,1-4-46,-5 3-4,4-5-81,-4 2-144,-1-3-104,1 0 18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1.40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3-3 2049,'0'0'670,"4"0"-358,-2 0-200,5 0-77,-3 4 10,6 1-20,-2 0-25,1 0-74,-2 0-80,1-1-132,-1-2-134,-3 0-243,-2 0-474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46.39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1596 1629 27,'-28'0'320,"-5"0"-301,-3 0 258,-3 0-107,-3 0-30,-3 0 39,1 1 4,-1-1-14,-8 0-71,9 7-14,-9-7 14,0 0-11,0 0 41,3 0-18,0 0-22,2 0 16,-5 0-1,0-7-51,-5-2 29,2 4-36,-5-11-16,2 1-13,1 2 26,5 1-13,-9-10 0,4 3 0,2 0-27,3-7 46,3 4-35,8-7-13,12 1 49,-4 3-11,17 5-12,6 1 9,-3 5-11,12 0-24,2 3-45,0-2-3,0 5-26,0-6-10,16-6 3,9-5 26,3 5 7,8-10 32,15-3-13,-4 2 28,12-4-6,5 4-6,5-2 10,9 3-10,3 0 11,14-1-8,-6 9 10,9-6 17,-1 8-17,-2-6-2,2 3 0,-5-4 2,3-1 23,0 0-20,-6-5-3,0 6-1,6 4-1,-12-5 4,4 7 11,-1-4-13,-8 8-16,3-3 13,-3 2-10,-5 1 13,5 3 0,-9 0-2,-2 1 4,0 2 7,-11-3-8,2 3 2,-5-4 29,8 1-16,-5-2-16,6 0-13,4 2 13,-4-5 1,-1 2 2,-2 3-1,-1 0 20,3 1-22,-8 1-10,-5 3 8,-1 4-20,-11-8 21,-5 10 1,0 0-4,-12-3-2,-2-1 6,-1 6 23,1-5-4,3-1-3,-4 0 10,7-4-10,7-2 0,-7 1-14,7 2-2,1-2-13,2-4-9,1 7 21,-6-4-1,0-1 2,-3 12-20,-6-6 4,-2 5 13,-3 3-20,-6-1-3,-8 1 7,3 0 16,-3 0 3,3-5 0,2 5 3,-2-3 13,3-2 16,2 2-3,3 3-12,3-3 2,-11-2-3,8 5-15,-3-1 12,1-6-13,-1 7-3,-2 0 2,2 0 1,-8 0 26,8 0-7,-8 0 4,0-1-7,3 1-14,0 0 1,3 0 16,2 0 17,9 0-7,-9-3-16,6 3-13,8-2 3,-11 2-2,3 0-1,0 0 0,0 0-3,-3-6 3,3 6 2,-3 0 0,1 0 0,1 0-2,-1 0 0,-1 0 0,3 6 1,2-1-1,1-4 3,-3 12 23,8-2-13,3 1 19,-2 4 5,2-3-37,0 4-13,0-1 13,-3-2-3,3 1 2,0 1-1,9-2 2,-6 2 4,5 1-4,-5-4 2,8 2 0,-2-2-2,5-1 1,3 4-1,8 1 12,-3-4-11,12 6 17,-7-5 5,10 3-23,-6 2-29,5-5 26,-8 1 1,0 3-10,-3 0 12,-6-5 2,1 4 14,-9-1-16,-2-4 1,2 3-1,-5 3 13,8-10-1,-12 6-12,10-1 2,-4 6 0,3-2 1,6 5-3,3-3-3,-6 1 3,5-6 19,1 5-19,2-2 0,-2 0 0,2-4 12,-2-1-11,-1-5-1,-2 5 0,0-7-3,3 9-10,-9-8 12,3 7-2,8-1 3,-11-2 0,9 1 22,-9 3-11,6-2-11,-6 4-33,3 1 13,0-4 20,-2 6 0,-7-5-2,9-7 2,-3 9 15,1-6 1,4-3-15,-4 6-1,2-5-19,0 3 3,5 1 3,1 1 13,-1-4 22,-5 4-22,9 5-12,-4 0 12,-7-4 0,-1 5-1,6-7 1,-6 4-2,-5-4 5,8-5-3,-3 5 2,8 2 1,-5-9-2,11 4 25,3-1-23,6-5-1,-6 2 17,3-2-19,2 2-11,-5-5 8,-6 1 1,4 7-11,-12-3-15,2 3 2,1 0 10,-6 3 15,-5-5-9,8 6 10,-3 1 1,-8-5 1,6 4-1,2-4 3,-3 3-2,4-6 11,-1 3-1,3-7 21,3 5-30,-1-6-1,-2 7-2,3-1 0,0-4-3,-3 10 2,3-6-12,0 7 12,-6-4 0,8 2-2,-5 2-18,6-1 21,2-5 19,6 7 10,0-2-16,9-6-11,-7 5 17,7-1-15,-7-2-1,4 3-2,-6-5 0,-6 2 0,1 3 1,-9-3-1,2-2 1,-4 9-1,-1-4 1,0 4-1,3-11 1,-11 10 0,3-9 14,8 8-16,-12-12 0,1 2 0,6 5 3,-6 0 10,5-6-13,3 8 0,0-8 1,6 11 1,-3-7-2,3 6-2,3-7-1,-4 4-10,-4-1 13,-1 3-2,0-3 2,-2-2 2,2 1 11,-3-1-11,-2 0 1,2-4-1,1-2 1,-1 3-1,3-2 0,3 6 1,3-7-2,0 1-1,3 6 0,-9-1 0,0-3-1,6 2 0,-6 6 1,-2-7 0,2-1 16,-8 4-3,5 1-10,-11-8-1,1 7 0,-4-7 0,-8 4 14,-2-4-15,-4 0 0,4 1 0,-9-1-1,2 0 2,-2 0-2,6 0 0,-6 0-4,0 0-12,0 5 13,8-5-6,-5 8 9,5-8 12,1 6 1,-1-6-10,1 6 13,-1 2-16,-8-5-51,8-1-45,-8 6-61,0-2-79,0-6-178,-16 0-217,-21 0-745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0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0 335 1241,'0'0'377,"0"0"-344,0 0-33,0 2-117,6-2 117,9 0 194,4 0-34,0-7 45,11-3-98,2-4-1,6-1-50,3-3-14,4-4 3,3-1 13,-3 1-16,3-1-13,-7-1-10,2 2-15,-3 3 9,0-3-13,-6 5-2,4-2-78,-3 2-79,-4 4-64,0 1-70,-9 3-58,-3 4-92,-7 4-98,-9 1 19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3 283 849,'-4'6'417,"0"-4"-359,4-1-58,0 2-43,0-2 43,0-1 55,0 0-25,4 0 45,0 0 100,4 0 56,7-5 27,-1-4-25,8-5-78,5 1-78,4-7-51,4 1-26,6-4-1,2-2 1,2-2 0,5-2 0,-3 5 1,0 2 18,-1 2-19,-5 2-216,-5 4-127,-6 5-240,-11 4-405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5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-3 419 1790,'-1'4'316,"1"-4"-258,0 0-58,0 0 0,0 0 64,1-4 17,9-4 32,7-4 6,8-5-96,6-6-4,6 0-19,7-7-14,1 0 12,5 0-9,2-2 11,2 0 20,-2 3-17,-1 1-2,-1 3 31,-2-1-32,-5 6 0,-6 2-193,-4 3-96,-6 7-88,-8 5-225,-12 3-463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7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7 416 1424,'-8'8'332,"3"-6"-162,5-2-144,0 0 10,0 0 19,10-6 10,7-5 64,5-5-12,11-5 6,9-7-59,3-2-32,6-3-32,5-2 0,-1 2 9,1-1-9,2 1-21,-5 3 21,-7 4 0,1 1-98,-9 7-184,-5 2-10,-10 6-216,-6 4-508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9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38 313 1374,'-22'15'417,"6"-5"-173,9-2-49,3-7 77,4-1-27,0 0-100,0 0-145,4 0-18,3-7 18,10-2 0,8-8 97,6-5-27,7-5-38,8-5-11,4-2-21,-1 2-13,0 1-10,3 3 21,-3 2-20,-4 6 20,0-2 1,-6 5-76,-6 4-126,-7 6-68,-9 0-59,-7 7-132,-7 0-137,-3 10-398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70 246 1431,'-24'23'341,"1"-8"-174,6-3-34,8-1 45,2-9 68,5 3-42,2-4-111,0-1-87,0 0-6,0 0-35,10-6 35,4-1 92,7-4 46,9-7 16,2-5-84,7-1-69,6-2-1,4-4-57,4-2-55,1 3-26,3-2-107,-8 6-68,-3 2-118,-8 8-296,-11 3-307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3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27 211 1533,'-17'13'318,"9"-6"-138,3-1-96,5-5 49,0-1 71,0 0-78,0 0-78,0 0-2,7-1-1,0-5 13,9-4 48,6-4-7,7-4-47,4-5-33,4-1-19,3-2-16,-1 0-32,-2 2-77,-2 2-88,-4 6-13,-4 2-75,-12 6-152,-2 4-123,-6 4-157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5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18 181 182,'-13'13'1426,"5"-10"-1026,5 3-182,3-5-47,0-1 62,0 0 5,0 0-94,0 0-86,3-3-32,1-3-26,6-2-26,3-1 26,5-6 29,7-3-28,-1-3-1,6 2-67,-1-2-91,0 2-93,2 2-78,-4 1-156,-4 1-94,-5 5-455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6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81 1462,'-8'5'677,"3"-2"-395,5-3-198,0 0 3,0 0 113,0 0 9,0 0-62,0 0-131,2 0-16,2-2-83,3-4-81,3-2 102,2-1 62,4-2 0,0-1-95,1 1-128,-3 2-65,-1 3-68,-1-1-88,-5 5-93,4-3-158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48.6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705 3763 761,'-5'4'405,"3"0"-177,-4-4-101,6 0 3,-3 0 40,1 0-14,2 0-56,-6 0-9,6 0 0,-5 0 0,0-4-7,-1 0 4,-5-4-30,-2 3 49,2-4-4,-3 0-10,-6-4-10,5-2 7,-7 0-7,-2-6-28,3 2-20,-1-4 8,2 1-8,-6-3 0,2-4-32,6-6 0,-6-3 22,1-5-25,-3-9 12,2 5-11,0-9 14,-1-1-12,-1 3 26,3 4-16,1 2 6,2 5 0,1 1-18,3 3 11,0 2 1,-1-2-10,6 0 13,2 1-13,-6-1-2,4 1 3,4 1-1,2-4 13,-3-1-16,3-2-3,-1 1-19,3-5 21,1 4-1,-2-3 0,4 5 1,0 2 1,0 4 16,0 0 0,0 3-13,0 0-1,0 1 14,0 2-4,0-1 1,0-3-10,0 2 13,0-3-13,0-3 19,0 0-9,0-2-13,0 6 0,0-6-1,4 7-2,1-5 0,1 6-12,1 0 15,0 3 0,3 2 1,-3-3-1,2 5-2,2-2-11,-4 0 13,1-1 16,3-3-14,0-1 0,-1-2 0,1 0-2,2-5-14,-2 5 14,2-4 0,0 3 0,1 0-4,-1 2-8,0 3 12,1 0-1,-1 0-12,0 4 10,-2 4 1,4 1 2,-3 0 0,-1 1 0,2 2-13,-2-4 12,2 8-1,-2-5 0,2 1 1,3-4 0,0 2-1,3-7 1,4-2-1,5-1-1,-1-5 0,2 2-16,1-6 16,-1 8 0,-4 4-29,-3 1 0,0 6 20,-5 5 8,-5-2-21,1 4 22,-2 4-9,2-3 12,-2-2 2,9 2 0,-5-6-2,5 6-12,-2-5-4,0 4 13,6-5 3,0 5 0,1-6 12,1 1-12,1 1-43,-1 3-14,1-3 21,-3 5 7,3-1 16,-3 3-3,3-2 14,-1-2-14,3 0 16,0 1-16,4-3 14,-4 2-18,-1 1 1,-3 2 7,-1-5 8,-2 7 1,-6-1 3,-3 4 10,-4-2-9,-3 7 15,-1 1-16,-3 0 1,-2-4 1,0 4-2,0 0-1,0 0 1,0 0 1,0 0 12,2 0-10,-2 0 0,0 0 16,0 0-3,0 0-3,0 0 3,0 0-6,0 0-10,0 0-106,0 0-41,0 4-117,0 1-166,-2 5-122,-9 5-208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51.5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564 4342 314,'0'-9'245,"-5"-4"22,5-12-13,0 1-29,-3-4-4,3-6 39,-8-4 53,2-6-38,-5 2-84,3-8-7,-9-2-52,-3-1-7,4-5-22,-4-2-20,-2 2-35,0-1 9,-4-4 7,1-3-17,6-1-8,-6-3-23,5-4-4,-2-3 26,3 2-35,7 0 25,4-4-9,0 14 0,2-4 13,3 6 12,3 0-25,0-1 13,-5 11-10,2-5 25,-3 8 13,4 1 0,-7 2-32,1-3-13,-3-2 36,2-1-48,1-5-3,0 0-35,-1-9 12,1 6 23,-3-2 13,2-1 28,-5 11-1,3 2-38,3 6 23,0 4 16,-1 4-3,1 4-14,0 3-8,-1 0 9,1 4-23,2-1-2,1-1-12,2 0 9,-3 6-10,4-10 1,2 10 9,0-3 3,0 7 19,0 3-17,0 0-2,0-2-25,2-1 4,7 4-23,-1-3-6,9 1 12,-6 10-3,11-13-9,-2 5 19,13-6 12,3-4-3,9 10-3,8-5-1,8-1 26,3-5-1,12 5 5,-4-1 2,6-1-6,-3 5-2,3-2-8,-3 5 10,1-2 1,-1-1 17,-3 6-18,6-1-1,0-2-9,3 3 10,6-5 3,-4 10 9,4-10-5,-1 0-7,3 4 0,-11-5 0,0 6 3,-5 1-2,-4 1 12,-7 1-13,-1-3 0,0 3 14,-8 2-14,0 0 1,-8-7 0,2 8 0,-5-4 15,-3 1-15,8-4 0,-11-1 13,9 1-14,0-7 0,-1 9 1,9-7 15,0 5-15,8-7-1,-5 5-1,11 0-15,-6 0 13,1 3 3,2-2 0,3 1 0,-9-1-1,9 4 1,-6-2 0,1-3 3,-9 1-2,-1-1-1,-4 1 2,-4 1 14,4-1-16,-4 1-2,-7-2-11,2 6 13,0-5 0,-11 2 3,-1 4-1,-2 2 1,1-3 1,1 6-2,-7-5-2,5-1-1,0 5 0,0 1-1,3-9-1,3 6 1,2-4 2,9 1 0,-6-4 1,6-1 1,-6 1 9,0 1-11,-2 1-3,-6 2 1,-3 1 1,-6-1-1,-2 0 1,0 6-1,-6-1 0,-3 2-10,3-6 10,3 7 1,-5-1-1,7-6-2,-4 7 1,4-1 0,1-2 1,-6-5-1,6 8-10,0-2 12,-1-5 1,-2 2 3,3 2 0,0-5 1,-6 6-1,3-6-1,2 8 0,-7-4-1,-1-2-1,1 4-2,2 2-11,-3 0 1,9 0 10,-6-5-11,0 5 12,11-3 1,-5 0 2,-3-5 17,8 3-17,-2 1 17,5-6-6,0-2-10,-3 4-1,9-5-2,-3 1-3,0-2 0,-3 8-1,0-7 2,-9 10 2,-13-2 3,6 5 16,-9-5 16,0 5-7,0 0-6,0 0 0,0-6-6,0 6 2,0 0-14,0 0-4,0 0-2,0 0-10,0 0 10,0 0 0,0 0 2,0 0 0,0 0 0,0 0 0,0 0-13,0 0-15,0 0-6,0 0-20,0 0-15,-6 0-26,3 0-44,-5 6-45,-3 1-93,-6-1-270,-11 7-261,-5 1-354,-3 1 553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0.2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-3 813 545,'0'0'545,"0"0"-219,0 0-147,0 0-9,0-3 8,0-2-48,0 2-130,6-9 23,1 1 39,4-7 38,9-3 0,-2-2-9,6 0 4,0 0-31,0-6-3,5 5 14,0-4-8,2 3-44,-5 0-1,3 2 1,4 0 38,-2 1-10,2 0-9,1 0-20,6-2-22,1-2 1,1 4 14,1-3-5,1 3-10,6-4 0,-3 4 0,4 1 57,2-1-57,0 2-11,-2 3 11,6-1 0,-4 0 16,5 4-16,-3-2 0,0 0 0,-4 4 3,5 0 10,-8-3-13,3 3-3,-5 4 3,-4 2-2,-2-1 2,-2 3 0,-7-2 4,2 4-1,-4 1 16,0 1 3,-1 0 20,1 0-6,0 0-23,2 1-11,8 2 14,-3 3 3,10-3 5,3 1-23,4 1-1,5-5 1,6 0-1,0 0 0,6 0 0,-7-7-3,5 2 3,-6-4-19,-9 4 18,-6-1-2,-1 4 3,-4 2 3,2 0 23,-8 0-4,5 0-9,-9 0-10,-1 4 22,-1 4 17,-5 1 34,-1-3 25,0 1-47,-2 2-32,-2-6-22,2 7 0,-4-2 0,6-4 0,-2 3 0,-4-2-1,4 1 1,-4 1 1,-2-3-1,3 5 0,-3-2 0,2-1 1,2 6 1,0-2 0,2 3 11,0 2-1,2-1-12,-2-5-1,4 4-18,-3 3 7,5-5 10,-5-3 0,1 2 2,0-1 0,1 1 0,-1-2 1,-4 1 1,0 4 1,0-5-3,0 3-1,1 0 1,0 3 0,1-1-1,-3 4 1,-3-4 0,0 3 3,-3-2 0,-5-1 0,2-2 0,-4-2 10,1-1-13,-1-4-1,-3 0-2,-3-4-10,2 4 10,-2-4-16,0 0 16,0 0 0,0 1 1,0-1 2,0 0 0,0 0 3,0 0 13,0 0-4,0 0 4,0 0 2,0 0-18,0 0-25,0 0-13,0 0-19,-2 0-57,-3 0-86,-6 0-128,-5 0-223,-3-1-199,-4-7-536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4.04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0 537,'0'1'418,"0"2"-69,0-1-196,0-2-78,0 5 9,0-3-21,0 2-50,0 4 10,4 5 71,5 3 33,-1 4-7,2 1-36,1 4-3,0 1 0,2 4-42,4-1 13,-5 2 3,5-1-9,-3 2 6,-3 3-7,1-5-6,-1 2-7,0 1 16,0 1 23,2-1-7,-2 3-41,2 1 9,1 2-3,-3-4 0,2 7-16,0-3-3,-2-1-10,2 0 0,-2 4 4,-1-6-1,0 2 26,-1-4-29,0-1 0,-2-2 24,3-3-11,-2-4 3,-1 1-13,-2 0 17,1 0-1,-1-2 10,4-1-7,-7-1-21,4-2 21,-6-1-3,2-2 10,1-1-3,-3-2-9,0 3-1,2-3 3,-2 0-3,0 4-15,0 0 1,0 2 1,0-3-3,6 6-15,-6-2 15,0 6 0,3-5 0,-3 3 19,2 1 26,-2-1-45,0 0-18,0-2-4,4-1 22,-3 0-1,3-6 1,-4 3 0,0 1-1,2-6 1,-2 0 2,2 0-2,-2 0-2,3-5-11,-3 1-3,2 3 3,2-1 10,-2 5 0,1-2 3,-1 4-1,4 4 2,-6 0 30,3 2-7,3-1-24,-6-3 0,2 2 2,-2-4 17,0 2-19,0-6 2,0 4 21,0-1-4,0 2-18,0 0-1,0 3 2,0-1 20,0 6 7,0-3-7,0 5 3,0-3 10,-2 1 0,-2 2 3,-1 0-16,3 1-20,-2 0 0,2-4 0,-1 5-1,1-1 1,2 2-2,0 0-2,0-3-11,-4 4 13,4-2 0,0-1 3,0-4 16,0 4-6,-2-3-10,2-3 0,0 5 0,0-4 13,-3 2-14,3 0-1,-2-2 2,2 4-1,0-8 1,-2 2-3,2-5 0,0 1 0,0-6-4,0-2-8,0 1 11,0-4 0,0 2-1,0-5-1,0 3 0,0-1 1,0-2 2,0-2 1,0 4 0,0-6 1,0 1-2,0-2-1,0 0-27,0 0-42,0 0-31,0 0-20,0 0-17,0-3-41,0-4-85,0 2-13,0-7 1,0-6-208,0-5-164,2-8-365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5.19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-5 461 344,'-4'0'335,"4"0"-11,0 0-155,0 0-77,0 0-1,0 0-43,0 0-48,0 0-36,0 0 3,6 0 33,5-5 72,2-4 136,3 1-35,8-5-13,3-1-34,2-2-6,4 0-10,-2-3-9,4 6-7,0-6 0,3 3-17,-1 1 4,-3 2-10,5-4-13,-3 4-23,2-4-16,3 0 26,1 4 3,3-4 10,3-2-16,5 1-30,-2-1 27,5 3-17,1 1-22,1 4-17,1-1 15,3 1-10,-2 4 12,8-2 16,-3 0-16,-1 2-1,4-2-36,-10 1 37,4 0 0,-9 3 1,0-1 0,-4 4 0,-1 1 0,-6 1 12,2 0 0,-2 0 12,-2 0-25,6 1 0,-3 2-13,-1 6 12,4-3 0,-4-3-1,7 5 0,-1-3-11,3 4 13,2-6 0,3 2-2,3 0 0,-1 2-11,1-3 13,3 4-1,-4-3 1,1 1 0,3 1 0,-9-1 0,3 0 0,-5 5 0,-1-4 24,-7 1-21,-2 0-3,-7 1-3,-3 0-1,-7 3 4,-2-4 1,-4 4 60,-1-1-5,-5 1 26,3-3-21,-8 4-29,4-4-17,-3-2-11,-3-2-1,1-2-3,-3 3 0,-1-5-1,-2-1 0,0 0 1,0 0-1,0 0-14,0 0-42,0 0-29,0 0-69,-7-1-72,-4-7-134,-6 3-271,-1-1-199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7.1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4-2 96,'0'0'195,"0"0"-90,0 0-21,-3 0 83,3 0 28,0 0-76,0 0-28,0 0-6,0 0-1,-2 0-12,2 0-26,0 0-7,0 0 13,0 0 29,0 0 20,0 0 24,0 0 27,0 0-6,0 0-22,0 0-34,0 0-2,0 0 9,0 0-12,0 0-4,0 0-14,0 0-25,0 0-6,0 0 2,0 1 10,0 1 20,0 3-7,0 0-33,0 1-27,0 5 52,5-2 2,-3 4-4,4 1-3,-1 2-10,1 1-15,-1 0-21,0-3 13,1 3-15,1-4-14,-1 0 14,3 3-19,-5-4 16,5 0 0,-2-2-19,8 2 0,-8-1 10,4 3 11,2 0-1,-2-2-2,1-2 2,-1 2-1,2-1-13,-2 0 16,5 2-3,-5-4 2,0 2-1,0 2-11,-2-4 11,2 0 0,0 0 2,2-6 0,-2 6 0,0-2-13,0-2 0,-4-4 10,2 6 3,-3-1-3,1 2-9,0 0 12,3 0 1,-3-3 22,4 1-21,-2-3 0,4 8-2,-6-1-2,8-2 0,-3 1 2,-1 4 1,2-8 1,-2 6 14,-4-5-4,4 4-8,-3-3-1,1-2 0,-2 3 23,2-3-23,-1 3 0,3 3 0,-4-5 0,4 2 0,0 0-3,0 1-14,0 3 14,0-2 0,-2-1 1,2 2 15,0 0-13,-4 2 32,4-2 11,-2 3-11,-2 1-6,4-2-7,-3 4 0,-3-4-20,6 5 0,-2-3 2,0 4-3,2 2 1,0-1-2,0-1 2,2 7-2,-2-4 0,2 7-2,-2-4-11,5-4 13,-3 2 2,1 6 11,1-8 0,-4 4 9,5 2 3,-5-2 4,2 5 0,2-3-14,-2 1-3,-1 2-12,1 1 0,2 1 12,-3 1-12,5 5 1,-4-5-1,3 1 0,-5-2 1,2 1-1,-2 2 1,2 0 0,-2-3-1,-2-3 1,0-3 0,2 5 0,-2-6 1,0 4 11,0 1 6,-2-3 12,3 3 1,-3 3-13,-2 4-17,3-1 17,-3 6-6,6 1-10,-5 1 9,5 2-8,-4 0-1,-2 2-3,6-2-3,-5-3 1,1-5 0,-2-2 2,1-4 0,-1-5 0,1 0 0,-1-3 16,-3-4-3,4-1-1,-3 3-8,-1-2 8,2-5-9,-2 1 13,-2-3-3,3-2-12,-3-1 0,2-7 0,-2 3 1,0-2-1,0-4 0,0 0 0,0 0 2,0 0-3,0 0-39,0 0-11,0 0-10,0-10-38,-5-1-35,-6-8-107,-8-8-190,3-13-240,-8-9-428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7.9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151-1 286,'-4'0'783,"3"8"-197,-3-3-231,2 11-199,-3-1-39,3 11 48,-2 1 49,-1 5-56,3 7-39,-2 3-23,-1 0-6,-1 3-14,-1 0 2,1 2 2,1 0-17,0 3-2,-1-1-17,1 5-3,1 2-25,-5 0 0,3 4 0,1 0-1,-1 0-15,1 2 0,-1-5 1,3 2 0,-3-5 1,3-5 10,-3-1-11,4-6 2,-1 1-1,1-1-2,2-3-1,-4-1 1,4 4 0,0-1-1,0 0-3,0-7-11,0-3 11,0-1 1,0-5 0,0 0 3,0-3 0,0-5 1,0 1-1,0-2 1,0-2 12,0 0-12,0-4 1,0-7 0,-2 3 11,2-2-13,0-3 2,0 1-2,0-2 0,0 0 0,0 0-29,0 0 4,0 0-22,0-2-10,0 1-23,0-4-44,0 0-30,0 2-45,0-7-107,0-7-193,2-6-214,7-8-463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9.19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134 2577 416,'0'0'304,"0"0"10,0 0-60,0 0-27,0-1 2,0-1-47,0 2-46,0 0-32,0-2 0,0 2 3,0-3 13,0 2 0,0 1-11,0-4-9,0 3-42,0 1-10,0-5-13,0-1-9,0-2-13,0-2-10,0 1 20,0-6-21,-4 5 20,2-7 4,2 0 3,-3-2 3,1-5-10,-2 0 7,2-3-4,-3-3 4,3-1 4,-2-3-14,3 2 4,-3-3-11,4-1-9,0 3 20,0-2-11,0-2-9,0 1 22,0-1-3,0-1 4,0-3-7,0 0 13,0-2-10,0-2-3,0-4-7,0 0 4,0-4-15,0 4 0,0 1-1,0-1-1,0 7 0,4-1 0,-3 1 1,-1 7 0,0-4 0,0 5 1,0 1 0,0 3 0,0-2 3,0 0 8,0 1 4,0-3 3,0 1 3,0-7-19,-1 7 16,-5-7-18,2-4 3,-1 3 8,-1-2-10,3 1-2,-1 3-1,-1 1 1,-1-2-1,4 0 0,-1 4 0,1-2 0,-2 4 1,2 5 0,2 3 22,-3-3 3,3 5-6,-2-4-15,-4 1 14,6-3-2,-5 2-13,-1 2 10,6-1-12,-5 3 2,5 0-3,0 0-1,0 7 0,0-1 1,0 4 0,-2 1 2,2-2 1,0 3 16,0 4-6,0-1-1,0 1-8,-3 0 8,3 3-9,0-1 16,0 6-6,0 0 6,0-2-1,0 2-2,0 0-3,0 0 2,0-3 4,0 3-3,0 0-1,0 0 1,0 0-14,0 0-2,0 0-2,0 0-20,-2 0-12,2 0-13,0 3-10,0-1-37,-4-1-29,2 4-4,2-2 16,-3-1-42,3 6-81,0-4-85,-2 4-50,2 4-62,-2-1-152,-2 0-174,2-2 169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1.37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517 93 65,'0'-1'281,"0"-6"241,0 2-189,0-1-122,0 1-48,0-2-12,-4-1-2,2-2-6,-3 4-20,-1-1-19,1-4 13,-1 8 32,1-2 35,3 1-29,-7 2-24,1-3-25,-3 3-29,1 2-20,-3 0 2,-4 0 8,5 0-10,-7 0-19,3 0 4,-6 0-17,6 2 4,-3 5-10,1-1-4,2 4 27,-1-1-17,-1 2 16,1 0-41,-1 3-3,2 1-26,1-2 17,-1 5 12,-1-3 3,1 4 0,-1-2-2,5 5-1,-1-1 0,0 3-22,2 6-16,0-1 10,2-1 2,0 6 10,0 0 14,3 0 2,1-4-1,-1 4-2,5-4-16,-1-5-6,-2-3 9,4 2-3,0 0-1,0-2 1,7-2 0,2 3-16,4-3-6,0 3 19,3 1 4,1-5 2,1 1 13,4 1-13,2-5-3,-2 0 19,1-2 16,1-5-15,4-1 0,1-3 0,-4-3 0,8 1-1,-4-3 0,1 0 0,2 0-2,-2-5-17,-1-1-3,-2-2-4,-1-2 4,-4-2 3,-4 1 17,4-2-2,-9-4-5,5 4 9,-3-6 13,-3 0-13,5-5-19,-6-3-16,0 1 3,-2-4 29,0 5-13,-2-1 13,-1 4-10,-1 8-13,-3-3 13,3 9 0,-5 1 1,4-2 8,-2 2-21,-2 2-78,0-4-33,0-2-38,0 0-27,0-3-85,0-4-131,0-1-126,-2-2-169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4.1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1751 103,'-2'0'287,"-2"-4"184,-1 3-54,3 1-108,-2-2-2,2 2-58,-1 0-15,3 0-30,0 0-26,0 0-27,0 0-33,0 0-37,0 0-24,0 0-3,0 0-5,0 0-23,0-1-24,0 1-2,0 0-25,0 0-21,0 0-2,5 0 0,4 0 41,-1 0 7,10 0 55,-2 0-17,8 0-9,2 0-13,-1 0 7,4 0-13,1 0-10,4 0-2,1-5-1,0 0 3,3 2-2,2-2-9,-3 1 11,3-1 0,0 1 0,0 0-1,-1-4 0,-3 7 1,-1-7-14,-2 4 13,-2-4 0,-2 5 1,0-3 1,0-5-1,-1 1-1,1 5-1,0-4 2,4 1 1,-4-3 2,0 0 14,4-1-15,-2 2 0,-1-2-2,-1-2 1,0 0 2,-2 4-1,-3 1 2,0 2-3,-2 1 1,-4-5-2,-2 5-2,3-1 0,-8 1 2,1 1 1,3 0-1,-8-1 0,4 0-2,2 3-1,-2-6 3,0 5 1,5-4 15,-3-5-12,4 5-3,-1-1-1,-3-3 0,5 3 12,-7 3-10,2-1-2,-4-1-4,-7 7-8,3 1 11,-5-2-1,6 2 1,-6-2 1,0 2 3,3-3 9,-1 2-9,-2-4 1,4 2 8,-2-2 11,3-3-20,-3 5 10,3 0 2,-5-5 1,4 6 3,-2-4-3,-2 1 7,0-3 15,0-1 22,0-4 10,0-1-26,0-4-12,0-2-20,-6-1-9,1-3 0,3 5 0,-3-5 9,-3 2 1,3 0-11,-4-2 10,3 6 1,-1 0-10,-4 0 16,4 2 9,-4 0 10,0 3 3,-2-4-3,-2 0 2,3-2 4,-5-4-14,-1 3-18,1 1 1,1-3-10,1 7 0,1-4-1,-1 2-2,1-1-1,1 1 1,0 4 3,-2-3 19,3 2-10,-5 2-9,4-1 10,1 0-13,-3-3 1,2 7 10,-3-3-9,5 1 0,-2-1 0,0-1 0,2-2 1,-1 5 9,-3-2 1,4 3-10,2-4 12,-2 5-11,2-3 17,-4 0-18,2-2 10,-2 5 3,1-1-4,-3-3-9,2 7 10,0-5-12,-1 0 1,3 2 1,-2-4 0,6 4-2,-2 1 0,1-2 1,3 2 1,-2 1 0,-3 2 13,5 0-4,-1-4 1,-1 7 2,2-4-3,-3 2 7,-1-2 0,2-3-7,-4 0-9,-2 0-2,-1 0 1,-1-3 0,0 2-1,3-1 2,-1 4 19,4 1 0,1-2-4,1 6-5,2-4 2,-1 1-3,1 0 1,-1 1-10,1-3 0,-1 4-2,-1-3-1,-2 0 1,-2-4-1,-2 5 1,2-3 0,0-3 14,-2 7-11,2-3 8,-1-7-9,-5 5 16,4 4-18,-1-6 0,1 3 0,2 2 0,0 3 17,4-3-6,0 4-8,-3-3 8,-1-2-12,2 4 1,-5-6 0,3 7 2,2-3 9,-2 0-10,0-1-1,-2-1 12,-2 3-10,3-5-3,-1 6 2,2-1 15,5 0-17,1-1 0,-1 4 0,1-1 1,-1 1 2,1-2 0,0-2-1,-1 2 0,-1 1 2,-1-3-4,-1 3-1,2-4 1,-4 3 1,0-3 2,0 1-1,6 2 16,-3 0-16,1-1 1,-2 2 16,7 1-16,-2-4 12,3 4-14,1 0 0,0 0-1,-4-1 1,4 1 0,0 0 0,0 0-1,0 0 1,0 0-1,0 0 0,0 0 2,-2 0 2,-2 0 7,3-3-11,-3 0-21,2 1 21,0 2 1,-1 0 0,3 0 13,0 0-11,0 0-1,0 0 0,0 0 1,0 0-2,0 0 0,0 0-1,0 0-3,0 0-10,0 0 9,0 0-14,0 0 6,0 0 9,0 0-10,0 0 13,0-1 0,0 1 13,0 0-11,0 0 1,0 0 9,0 0-9,0 0 9,0 0-9,0 0-1,0 0 0,0 0 0,0 0-2,0 0-3,0 0 0,0 0-1,0 0 1,0 0-15,0 0 16,0 0-11,0 0 10,0 0-9,0 0 12,0 0 0,0 0-2,0 0 1,0 0 0,0 0 0,0 0 1,0 0 0,0 0 1,0 0 0,0 0 1,0 0 1,0 0 0,0 0-1,0 0 1,0 0-2,0 0 1,0 0 0,0 0 0,0 0 0,0 0-1,0 0-1,0 0 0,0 0 0,0 0-1,0 0 1,0 0 0,0 0-2,0 0-1,0 0 3,0 0 1,0 0 1,0 0 0,0 0 0,0 0-1,0 0-1,0 0-2,0 0-1,0 0-15,0 0 0,0 0 2,0 0 13,0 0-15,0 0-1,0 0 1,0 0-59,0 0-41,0 0-40,0 0-57,0 0-128,0-4-268,0-2-515,0-7-537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5.47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798 1137 80,'-5'0'734,"-1"0"-114,2-1-229,-1 1-115,0 0-94,-5 0 6,5 0-58,-2 0-30,-4 0 3,-2 3-33,0 4 4,-3-2 19,-1 2 48,-5-3-47,4 3 14,0-6 10,0 4-26,-3 0-13,3-2-16,0-2-16,-4 4-3,4-2-19,-4-3 20,4 0-5,-1 0-15,-1 0-6,2 0-18,2 0 2,-3 0-3,7-8 0,-7 7 3,3-7-5,-1 3 2,-1-3-12,0 2 10,-2-4-20,2-4 6,-1 2 0,-3-6 1,4 1-1,-4-4 3,2 0-5,0-1 5,0-2-3,0 2 14,5-2-20,1 5 19,1-4-22,2 3 6,4-3 3,1 0-12,1 0-10,-1-6 3,6-1 10,0-4 9,0 1-3,0-2 17,0-1-17,2-1 3,4-2 16,-1 0-2,1-2-20,-1 0 18,0-2-15,3 3-3,-3 1 6,1 4 15,-1 5 0,1 4-1,3 2 2,-7 4-13,3 1 10,1-2-10,-5 2-6,9-2-3,-3 4 3,-2-2 18,1 3 1,-1 5-3,-3-2-1,-2 5-11,4 3 15,-2 4 1,-2-2 2,0 3 0,0 0 0,0 0 0,0 0-3,0 0-9,0 0-88,0 0-28,0 0-67,0 3-49,0-2-67,0 4-149,-6 3-71,1 1-519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7.3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67 939 409,'-1'-5'352,"-3"5"-2,2-1-93,0 1-72,2 0-34,-3 0-11,3 0 3,0 0 6,-2 0-20,2 0-18,-4 0-13,4 0-14,-5 9 58,3-1-52,-4 3-90,-3 1-42,2 3 27,2 3 15,-1 4 3,4-1 10,-1 1 6,1-1 10,2 1-13,0-3-3,0 1-1,0 0-12,5-3-13,3 4 12,4-3-1,-1 0 2,0-1-1,6 3-15,1-2-3,0-5 18,2 6-27,0-6-10,2 0 35,2 4 3,-2-4-4,-4 3-8,6-4 12,-4 1 1,0-2-1,0-1-10,0-1 8,-2-1-14,-1-3 15,5 2-3,-4-3 3,0-1-2,2 2-10,0-4 13,2-1 0,2 0-2,3 0 0,5 0 2,6-6 32,2-6-16,2 0 16,4 0-28,-1-6-2,-3 4 14,2 0-16,-7-2 0,3 3 0,0-4-13,-2 4 26,-1-7 0,-3 3 22,-4 1-3,-1-2-28,-2 3-8,-3-2 8,0 2-4,-1-3 25,-1 2-23,6-5 18,-8-1-17,5-4 32,-1 4-15,0-3-8,0-4-12,-1 8 1,1-4 15,2-2-16,-3 5 2,-1-2 10,-7 2 14,1 1 9,-5 0-3,0 1 0,-3 2 7,2-4-10,1 0-15,-3 0-14,3 0-2,1-6 2,-1 3 1,4-3 0,-2 2-1,-2-2-2,0 2 0,-2 7 1,0-1-2,-4 7 3,1-3 13,-4 8-10,1-2 16,-1 4 3,2-4-2,-2 1-4,0 1-16,3-6 0,-1 0-1,3-2-1,-2 0-1,6-6-19,-3 4 20,3-6-11,0 6-13,-4 3 14,4 1-4,-6 1 14,4 7-11,-7-2 1,7 0 12,-7 3 13,0 0-10,2 1-1,1-4-2,3 0 0,-3 1 0,6-2-1,-4-4-1,4-1 0,6 2-1,1-5-33,0 3 17,4-3 0,0 1 19,2 3 0,-1-1-21,-1 2 19,-3 0-31,-1 4 21,-2 2 11,-3-2-3,2 4-8,-4 3 1,1-6 11,-1 6 26,2-3-24,0 1 0,-2 2-1,3-4 0,-1 4 0,0 1 1,3-2 17,-3 2-6,4 0-11,-1 0-2,2 0 4,-1 0-3,1 3 18,0 2 0,-1 1-3,-1-3-16,-3 4-2,2-4 2,-3-3-3,-4 5 0,3-4-10,-6-1 13,2 4 1,-3-4-1,1 0-2,1 1-2,-4-1 1,3 0 2,1 0-2,-3 0 1,-1 0 2,-2 0 1,0 0-1,0 0-15,0 0-97,0 0-36,0 5-68,0-1-160,-5 1-160,-6 2-87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8.3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2467 407,'0'0'454,"0"0"-281,0 0-144,0 0-26,0 0 46,0 0 0,3-6-20,11-10 13,5 4 85,6-7 31,-5 0-93,13-4 6,-5 2 20,0 4 82,5-3-24,-5-5-55,6 7-36,-9-2 11,2 1 12,-1 5-39,-4-1-22,3-1-17,0 3 39,3-1-13,5-5 3,1 5-31,2-4 0,0-8-1,-2 6-1,5 0 1,-3 1 23,3-8-22,-3 10 0,0-5 0,-2-1-1,-6 2 39,-3 4-37,3 1-1,-9 4-1,6-4 13,0 4 26,3-1 35,6-4-19,2-5-23,3 2-13,8-4-19,-2-1-18,-1 3 18,4-5 20,2 2-20,-3 3-3,3-3 3,3 0 40,-8 5-17,5-7-23,-5 13-14,-9-1 14,3-3 0,3 7 0,-1-3 41,4-6-24,0 0-15,-1-4 12,6-3 2,3-4-15,-5 6 1,2-3 14,-6-5 4,4 3-4,-6 0-16,-1-1-1,-2 9 1,-5-6 1,-1 11 2,-5-1-3,0 6-7,-3-4 7,-8 12-3,2-9 0,1 7-12,2-7 15,-2 5 19,7-6-17,1-5 2,3 2-4,5-5 2,3-3 7,9-1 4,-4-1-13,4 2-10,2-6 7,-3 1 2,3 2 1,-5 6-1,5-5-4,-11 8 5,3 0 0,2 2 0,-7 0-1,-1-2-10,0 7 11,3-6 18,-3 1-2,1-6-16,2 1 1,8-6-1,-3 6 2,4-11-2,2 1 0,3-1-10,0 4 8,0-1 2,-9-3-1,4 5 1,-6 7-32,-6 1 32,-3 3-23,-5-2 13,-3 10 10,0-7 19,0 10-18,-2-8 0,2 1-1,0-1 0,0 1 1,3-5 25,5 0-26,-11 9-10,1-4 9,-4-1 1,-8 13 3,-5 1-3,-3 0-18,-3 0-4,0 0 18,0 0-6,0 0-45,-3 0-19,-5 1-42,-1 7-64,-2-2-1,-6-1-96,-5-3-135,0 4-159,-17-4-499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7.8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1 548 136,'0'-12'342,"-2"-1"54,2 4-145,0-9-36,0 7-36,0-3-56,4-3-40,7-4-5,0-1-23,-1-1 3,7-5-2,-4 1-18,5-2-8,-2 4 9,6-4 29,-3 6 19,-3 0 4,2-4-4,0 8-32,-1 3-40,1 0-13,-1 2-3,4 3 1,-4 1-30,1 1 14,0-2-3,4 5 1,-2-1 18,1-3 13,-3 4-9,0-1 15,0 0-17,-3-3-1,-2 7-1,-2-3-47,0 1-44,-6 0-22,-3 5-33,2-1-75,-3 1-115,-1 0-156,0 0-174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9.78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0-2 476,'0'0'829,"0"0"-441,0 0-248,6 0-140,5 0 26,2 0 42,8 8 39,3-4-45,4 0 0,3 3 12,-2-1-25,4 0 22,1 4-6,5-4 58,-3 2 10,4-1-40,-3 3-32,1-2 10,-3 2 19,0-2-4,-6 5 1,5-2 2,1 0-33,0 0-6,0 3-15,3 4-15,-2-4-18,5 4 1,-1-1 0,0 1 0,0 2-1,2-1 21,-2 3-14,-5-2-9,0-2-19,-6-2-6,-2 1-1,-3-4 10,0 0-1,-8 0 17,2 4 38,4-5-12,-3 6-10,-1-3-13,4 3-3,0 0-1,1 3-2,-1-4-13,2 1-6,-2 4 19,-2-4 2,2-3-11,-4 5 12,4-6 2,-4-1-2,1-1-1,-3 1 1,6 0-2,-4-2 1,0 1 0,-1 1 1,5 3 0,-4-2 0,4 4 15,-4-3-11,4 2 7,-2 0-11,2-1-3,0-2 3,0 0 0,-2 1-1,-2-6-15,2 1 3,-1 2 13,-3 0 3,0-4-2,-1 1 1,0 4 10,-3-4-11,1 3 3,-2 0 15,2 1 25,-2 3-12,0-1-6,0 5-11,0-1 1,-4-5-13,4 5 0,-4-1-3,2 0-1,-1 0 0,1 2 1,-2 1 2,4-2 1,-4-1-3,-1 1-4,5-3 1,-4-2 1,2 5-1,2-1 3,-2 0 1,6 2 40,-4 2 0,2-3 4,-1 5 2,5-3 41,1 5 48,2-4-7,-2 1-91,1 5-23,-3-1-13,-3-3 0,5 2 0,-7-1 0,4-3-1,-6-1-1,0 0 3,-4-3-2,1-3 1,-4-1 0,3 0-2,-3-2 2,2-4 1,1 6 13,-5-3-4,2 2 0,-2 4-9,0 1-1,0-1 0,0 4 0,0 1 10,0 2-11,0 1 34,0-1 11,0 0-21,0-4-3,-2-1 6,2 3-25,-5-2 19,1 2-1,2-3 4,2 1 0,-5 4 6,5-5-3,-6 3-4,4-1-8,-1 4 5,-3 1-8,1-4 2,-1 2-12,-1-3 10,2-2-11,-3-3 10,-1 1-10,2 1 13,-4-2-12,0-2 19,0 2-19,-2-2-3,-3 3 0,1 1 0,-1 2-15,-1 4 2,1-1 12,-1 2 1,5 1-2,-5-1-13,3 3 15,-3-4 2,1 5-2,3-6 1,-2 0-1,1-3 2,-1 0 1,4-7 9,2 0-8,-5-1 8,3 2-9,-2-2-3,-4 1-2,-1 8 1,2 0-1,-3-3 2,3-1 1,3 0 11,-3-8 4,5 3 2,-2-2-3,2-2 1,0-1-4,-2 2 6,-3 0-16,-2 3 11,1-2-12,-1-4-1,2 0 2,-1 3 13,-1-4-14,5 0 1,-3 2 15,3-3-14,-4-2-3,1 5 0,-2-3-1,1 2 0,1-4 1,-2 4 1,5-3 11,-5 1 0,-2 1-10,1-2 0,-4-2 17,4 1-16,-4 3-2,1-4-1,0 5-3,-2-1 0,2-2 0,4 4-10,0-4 12,-1 3 0,3-1-2,-1 4 2,1-1 1,-2-4 0,1 4 0,-1-3-1,0-1 1,-4 0 3,4 0 10,-4-1-1,0-3-12,-2 2-2,0-2-10,1 0 12,-5 1 2,5-1 13,1 4-13,-2-4 1,6 4 0,-1-4 15,1 2-16,-2 0 0,2-2-1,0 3-1,-4-3-2,3 1 2,3-1 12,-1 0-9,-1 0-1,5 0 0,-5 0-2,2 0-2,-2 0-1,-3 0-10,7 4 13,-3-4 13,1 1-10,-2-1 0,-4 2 0,0-2-3,-2 5 0,0-4-1,-3 4 1,3-5 0,6 1-1,0 4 1,3-3 0,2-1 18,6-1-18,2 0 1,1 3 1,4-3-2,0 0-2,0 0-16,0 0-1,0 0-5,0 0 0,0 0 2,0 0-10,0 0-8,0 0 3,0 0-18,0 0-31,0 0-13,0 0 28,0 0-10,0 0-130,0 0-82,0 0-194,0-3-213,0 2-528,0-6-202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10.8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18-4 654,'-2'12'997,"-3"1"-635,-1 8-165,6 8-57,-2 6-3,2 9 21,0 7-33,0 8-44,0 5-36,8 1 22,-3 1-9,1-1-20,-1-2-2,2-7 34,-1-4-12,3-1-6,-5-8-17,5-2 0,-4 0 0,-3-3 0,4 5-16,-1 0-6,1 3-1,1-1-11,-2 4-1,1-1-2,-1-4-1,4-1 2,-7-3 1,4-10 2,-4-7 0,1-3 1,-1-11 1,-2 0-1,0-7 13,0 0-4,0-2-9,0 0 0,0 0-2,0 0 0,4 0-1,-4 0-13,0 0-3,0 0-6,0 0-7,0 0-44,0-2-24,0-5-21,0 3-32,0-4-62,2-1-138,-2-7-91,5-3-249,-5-6-532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12.4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158 208 369,'0'6'81,"0"-5"151,0 4-105,0 0-32,0-3-62,0-1-17,0 7 4,0-6-4,0 0 56,0-1 42,0-1 39,0 0 6,0 0-19,0 0 4,0 0-1,0 0 10,0 3 9,0-3 6,0 4-28,-4-3-27,2 2-7,-3 2-22,3-4-4,-4 3-25,1 0-1,-1-4 55,-5 2-16,1 0 7,-1-2-8,-2 0-3,2 0-6,0 0-23,4-7-38,-1 2-22,-3-1-13,2 2 10,4-3-10,-1 4-34,3-7 12,-3 2-28,2-6 2,4 3 4,0-7-3,0 4 18,0 2 6,0-6 1,11 6 3,-3-1-3,3-4 0,3 4 19,-1-3 13,0 2-25,5 2 8,4 1-28,0 0-64,-2 3-14,2 7 11,-4-3-15,-1 4 13,-1 0 33,-3 0 45,-2 10 39,0-1-2,0 6 2,-4-1-26,2 5 26,-2-1 55,4 0-26,-5 0-27,1 1 0,-1-8-1,-3 2-1,3-2-38,-4-5-30,-1-3-33,3 1-19,-4-4-55,0 0-73,0 0-101,2 0-92,-2 0-97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1.06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495 22 666,'0'-5'401,"0"3"-137,0 1-72,-4-4-3,-2 2-16,6 3-11,-1-2-26,-3 0-9,2 2 9,-1-3 6,1 3-26,-2 0-16,-3 0 31,1 0-44,-5 0 6,4 0 35,-4 3-39,-5-1-67,3 4 10,0 1 3,-7-1-16,0 5-17,-2 0-1,0 1 14,2 1 14,-7 5-7,3-3 0,2 3-19,-2 3 16,2 0 10,0 1-13,4-1 9,0 2-24,1 1 2,1 2-3,3-1-1,1 4-11,1-2-1,3 1 13,-1-1-3,4 0 0,-1-2-20,4-2 4,2 2 7,0-1-7,0 2 17,0 0-27,0 4 13,0 0-6,2 3 9,9-2 10,-2 1 2,0 0 0,2-6 0,0 2-21,0-5 3,0-3-4,2 2 4,-2-5 6,2 1-2,1-1 11,1 4-18,1-4 6,3 0 14,1 1 0,0-2-14,2-2 14,-4 1-14,2-5-19,-5 2 6,5-4-6,-11-5 16,-4 2-1,1-4-2,-1 3 3,-5-4-7,0 0-19,0 0-3,4 0 13,-4 0 24,0 0 11,0 0 29,0 0 3,0 0 10,0 0-4,0 0-6,0 0-3,0 0 3,0 0-3,0 0 12,0 0 4,0-4-3,0 4-4,0 0 10,0 0-4,0 0 1,0 0 2,0 0 4,0 0 0,0 0-13,0 0-4,0 0 1,0 0-6,0 0 2,0 0-3,0 0 4,0 0 9,0 0 15,0 0 29,-4 4-10,4 2-28,-5-5-22,3 1-10,-4-1-15,-3-1-56,0 5 6,-2 0 50,0-3 7,4 3-7,-8-2 1,4-2 0,0 4 0,-1-2 14,4 2-12,-3-4 1,1 4-4,-1-3-16,0-1 15,3 7-2,1-6-10,2 0 10,1 1 0,-2-3-13,6 1 13,0-1-16,-1 4 4,1-4-13,0 1 6,0 1-19,-4 3-3,4 1 12,0 0-5,0-3-11,0 5-2,0-6 15,0 3 16,0 0-9,0-4 2,0-1-8,4 6 8,-3-4 7,5 2 3,3 3 4,0-1 12,0 1-1,4 4-3,-2-3 1,2 0 3,-2-4-1,1 6 1,3-3-19,-2-2 17,0 0-1,3-3-19,-1-1 6,-1-1-26,6 0 23,-7 0 17,4 0 0,-3 0-1,3 0 0,-1 0 1,-3 0-1,3 0 0,-3 0 0,3-1 1,1-1 0,-1-3 0,4-5 2,2 3 2,2-2 17,3-6-18,1 1 0,-4 3 0,-1-6-1,1 4 0,-6 2 0,1-1-1,-5 2-1,-1-2 0,0 3 0,-2 1-2,0-5 4,1 4 3,-1-3-2,0 2 0,6-2-2,-4 0 1,3-6-2,2 5-14,2-3 14,0-1-1,2-1-11,2 3 14,-2-1 2,-2 3-1,2-1-1,-4 0 0,-1 1 12,-1 4-10,-3-3-1,-2 1 0,5-1 11,-3-1-8,2-3-2,-3 2 1,1-2 10,0 0-10,3 3-1,-5-4-2,6 3-2,-4 2-11,1-2 11,-1 2-11,-2 3 0,2 1 12,-2-1-1,1 0 1,1-3 1,2 3-1,-4-3 0,1 3-12,1-2 10,-2 1-13,2 4 15,-4-2-1,-2 2-11,-1 4-6,3-1-16,-7 2 6,3 1 13,1-4 13,-4 3 2,3 1 0,1-2 0,-1 1 1,2-3 2,3-1-1,-5 5 12,0-1-10,3-4-3,-3 2 0,1 2 0,-1-2 0,1 1 0,1-1 1,-2 1 2,6 2 12,-3-2-15,1-1-35,-2-2 9,4 4 7,-5 1 7,-1-2-4,-3 1 0,3 1 12,-5-4 1,6 3-13,-6 1 13,5 0-10,-1-3 11,-4 3 0,2-2 2,0 2 1,1-3 1,3 3 11,-4 0 0,3-3-12,-5 1 1,6 2 0,-1-3 1,0 3 0,-3-1 9,4-3-11,-3 3-2,-1 1 1,2-2-1,-2 2-2,1 0-13,-1 0 3,-2 0 10,6 0 1,-6 0 2,5 0 1,-3 0 2,2 0 13,-3 0-14,5 0 0,-2 0 1,-3 0-1,5-1-1,-6 1 0,5 0-1,4 0-1,-7 0 1,4 0 2,-1 0 11,3 0 6,-3 0 0,6 0-3,-6 1-14,3 1 14,-3 3-15,1-4 12,-1 2 0,-1-3-13,-2 0 0,0 0 0,-2 0 0,3 0-1,-3 0-12,0 0 13,0 0 1,0 0 2,0 0 13,0 0 0,0 0 0,0 0 3,0 0 0,0 0 7,0 0-26,0 0-70,0 0-93,0-3-120,-3 3-188,-1-5-235,-5 4-689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2.5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6 470 414,'0'0'290,"0"0"186,0-1-115,0 1-97,0-4-49,-2 4-23,2 0-31,0 0-28,-4 0-30,4 0-22,0 0-14,0 0-12,0 4-7,0 1 4,0-4-49,0-1-3,0 2-58,0-1 10,0 4 9,0 2 39,6 3-1,-1-2-15,5 4-10,-1-3 1,0 4 2,2-5 4,-2 0-4,5-5 7,-1 3 13,4 0 3,-5-2-2,7 0-11,-3 0-7,2-4 20,-3 0-3,1 0 3,-6 0-16,1 0 14,-2-5 2,-2 0 13,-2 2 13,3-5 6,-3 5 7,4-3-14,-1-1-5,-1 1-18,-2-4-2,1-2-2,5 4-11,-2-2 12,-5-2 0,1 0-1,1 3-2,-1-1 4,-1-2 15,-2-1 14,-2 2-9,0-7-1,0 6-3,0-3 0,0-2-3,0 2-10,0-2-3,0 4-3,0 2 3,0-1 0,0 4 2,0-2 0,0 0-2,0 6-3,0-6 3,0 4 2,0 3 24,0-5 0,-2 6-4,-2-3-3,4 4 1,-2-3 5,2 3 1,-3-2 12,3 3 11,0-3-5,0 3-8,0 0-17,0 0-16,0 0 0,0 0 10,0 0-11,0 0 11,0 0-12,0 0-1,0 0-13,0 0-3,0 0-6,0 3 9,0 0 13,0-2 0,0 4-2,0-1-40,0-1-41,0-2-13,5 7 66,1-1 30,4 4 10,1-3-10,0 0-12,-3 1 12,4-2-1,-1-1-12,-1 0-3,-1-3-13,5 4 25,-3-4 2,2 2-1,0-4-19,1 3-7,-1-4-29,0 1-16,2-1-17,-6 0 36,2 0 36,-2 0 9,-2-6 10,0-1 36,3-2 2,-3-4 11,-2-3-17,4 0-32,-5-3 0,5-2-19,-7 3 17,4 3-60,-1-2 14,4 4 19,-9 2 26,2 0 3,-2 3 21,0-2-8,0 1 3,0-7 0,0 7 10,0-4 3,-2-4-3,-3 4 6,1 1-16,-1 0-3,3 2-13,-2 7 4,4-2-2,0 4 0,0 1 1,0 0 16,0 0 1,0 0-7,0 0-10,0 0-3,0 0-18,-2 1-86,2 4-112,-3-2-118,3 7-187,0 1-221,0-2-54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4.3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-3 149 145,'0'0'234,"0"0"356,0 0-186,0 0-101,0 0-75,0 3-72,0 1-52,0-3-46,4 2-35,1 2 51,3 0-35,-3 3-13,2-2-26,4 4 0,-1-3 0,-3 1 0,4-3-2,-4 5 2,2-5 3,0-2 17,0 4 9,-1-2 3,3 2 7,-4-3 0,2 1-10,-2-3-13,4 3 10,-3 0-10,1-4-3,-2 1-11,-1 0 17,3 3-17,-2-2 2,-1-3-1,1 2 19,4-2-6,-4 0 13,4 0-6,0 0-4,-2 0-3,-2 0-15,1 0 3,-3 0 12,1 0-14,-1 0 11,4 0-10,-5 0-1,5 0 1,-3 0-2,1 0 2,2 0-1,-7 0-1,5-2-1,-1-2 1,3 0 1,2 2 11,-4 0-12,0 1 2,2-4 16,-1 1-19,-1 4 1,2-3 2,-3 0-1,-1 1-2,-3 2 0,3-1-1,-1 1-1,0-3-1,-1-1 1,-1 3 2,2-1 2,1 1 2,-3-3-1,4-2 13,-1 5-3,4-2-12,-7-2 0,4 2 1,-1 1-1,-3-3-1,-2 5-3,3 0 2,-3 0 1,2 0 19,-2 0 13,0 0 23,0 0 2,0 0 1,0 0 6,0 0 0,0 0-4,0 0 7,0 0 16,0 0-1,0 5 16,0-3-19,0 1-25,0-3-38,0 1 6,0-1-7,0 4-2,0-1-10,0 4 10,0 0 2,0 7-11,0-1-4,0-1-1,0 0-3,0-3 1,0 2-9,0-4 9,0 1-10,0 0-6,0 0 3,6 2-3,-1-2 0,-1-1 4,0 3 2,1-4 1,4 5-1,-3-6 10,1 4 0,0-1-13,2 3 13,-1-5 0,3 2-13,0 2 15,0-2-1,1 3-2,-1-1 2,2-6 0,-2 4-1,0-1-10,2-1-2,-2-5 12,1 4-9,3-3 9,-8-1-26,4-1-6,2 0 19,-2 0 13,2 0 2,-2 0 0,0 0-1,3 0-1,-5 0-10,2 4 11,4-4 0,-2 0 2,0 0 1,3 0 12,-3 0-1,5 0-9,-2-4 16,6-2-16,0 3 9,4-8-8,3 5 11,0-1-14,2-3-1,-5 1 1,1 3-1,-3 1 0,-6 0-1,-1 0-2,-1 4 3,-3-1 0,-2-3 16,2 1 0,-2-4 0,5 2 0,-3-2-1,3-2 8,1-2-8,1 0 1,0-1-3,0-4-11,-1 0-1,7-1-1,-2 1 2,1-5-1,1 2 1,2 4-2,-3 1-14,-3-1 14,2-1 13,-3 5 0,-3-1-11,-1 4 1,-6-2-1,2 0 11,0 3-11,0-5 0,-1 2 1,1 1 13,-1 2-13,1-4-3,-6 6 1,4 1-1,-3-2 0,-3 2 0,3 4-2,-3-7 1,3 7 1,-1-6-2,-3 4 2,4-2 0,3 0 0,-7 4 0,-1-1 3,-1-3 6,4 5-9,-4 0-79,0 0-47,0 0-48,0 0-97,-5-1-105,-3-2-192,-3-5-594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5.6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62 282,'0'-1'130,"0"1"408,0 0-186,0-2-79,0 2-65,0 0-48,0 0-7,0 0-14,0 0-16,0 0 26,0 0 32,0 0 34,0 2-29,0-2-67,0 0-27,0 0-3,0 0 7,0 0 8,0 0-2,0 0-36,0 0-22,0 0-9,0 0 6,0 0 43,0-6 17,0 3-39,0-1-49,0 0-13,0 0-35,0 0-65,-4-3 3,4 1 21,0-2 29,0 3 19,0 1 3,0 2 12,0-3 11,0 5-1,0 0-10,0 0 12,0 0 1,0 0 3,0 0-1,0 0 0,0 0 2,0 5-1,0 6 22,-2 1-24,-2 1 27,3 0 1,-3 3 12,4-7-16,-2-4 0,2-3 3,0-2 4,0 0-14,0 0-5,0 0 18,0 0-29,0-2 1,0-3 1,0 1-3,0 0-1,-3-4-66,3-1-44,0 0 9,0 1-120,0-1-146,0-3-250,0 6-403,3-4-315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6.9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307 805 484,'0'0'557,"0"0"-59,0 0-97,0 0-106,0 0-52,0 0-66,0 0-35,0 0-32,0 1-17,-2-1-16,-2 0-7,2 0 13,-3 4-3,-1-1-45,-5-3 3,1 0 16,0 0 26,-4 0 18,1 0-10,-3-7 7,-1 4-10,3-8-19,-3 2-35,-1-3-19,-2-5-12,2 4-16,-1-3 3,1 1 13,2 0 16,3 2-16,-2-1-1,8 3 0,-2 1-18,3 0-3,-1-1-12,7-1 2,0 1-15,0-3-7,0-2 10,0 2 19,0-4-13,11 4 3,-4-3 10,4-4 0,4 5-4,-2-2 17,-1 1 8,5 0 4,1-2-2,0 6-1,-1 0-10,1-4-2,-2 7-2,1 1 14,1 0-26,-1 5 3,-5-1 1,8 1 22,-5 2-20,5 2 4,-7 0 18,5 0-11,-1 0-1,1 0 13,-2 2 2,1 7 14,-3-1-3,1-3-13,1 3 3,-3 0-3,-2-3-3,2 4-1,0-6 3,-2 3-1,3 2 2,-5-4 0,2 4 0,4-5-1,-6 2-21,2 0-10,-6-3 3,6 0 10,-5 1-10,-1-1 7,-3-2 9,2 0 0,-4 0 2,0 3 11,0-3 13,0 0 3,0 0 12,0 0 4,0 0 0,0 0-16,0 0-15,0 0 1,0 0-2,0 0-2,0 0-14,0 0 14,0 0 2,0 0 2,0 0 21,0 0 15,0 0 16,0 0 13,0 0 18,0 0 1,0 0-4,0 0-22,0-5-44,0-5-16,0 0-35,0-7 3,0 5 10,0-2 19,0-2-22,0-2 0,0 1-4,2-2 4,3 1 6,4-1-7,0 2 7,0-4 4,2 0-8,-1 7 22,1-5 1,-1 6 1,1-4 10,0 6-11,-3 3-3,6-5-19,-1 7-17,0-4 27,5 2-17,-1-1 29,4 0 5,-2 4-5,4-2-1,-1-2-11,0 5 11,-2-4 1,2 4 2,2-1 1,0 4-3,-4-4 0,0 0-2,-4 5-17,1 0 3,-4 0 0,1 0 13,1 0-16,-4 5-23,5 0 4,-3 1 6,-2 5 6,3-5-3,-4 4-6,1 1 7,3 5 18,-5-7 10,2 4 11,4 3-11,-2-2 0,-6 3 18,4 1-16,-4 3 0,2-4 13,-3 5-15,-1-2-16,1-2 13,-4 2-10,3-2 12,-3-5-1,1-1 2,-1-1 2,-2 0 0,0-7 14,0 1 6,0 2 7,0-4-3,0 2-26,0 1 0,-2 0-35,-1 0-68,1 3-83,-3-1-114,5-4-59,-6 2-103,1-1-188,3-5-169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7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96 752,'-2'0'831,"2"0"-229,0-1-214,0-3-163,0 0-106,0 3-51,0 1-68,0 0-28,0-4-20,2-4 16,7 0 30,-4-1 2,3 0 0,1 2 0,-6-3 2,1 6 25,1 0 25,-5 4 12,0 0-13,2 0-12,-2 0-11,0 0 14,0 0 22,0 0 3,0 8-42,0 2 7,0 1 6,4 2-3,-2-4 3,-2 1-18,0-7-19,0 5 2,0-8 13,0 0-1,3 0 11,-3 0 2,2 0 7,-2 0 22,0-8 31,0 5-15,0-3-45,0-4-28,4-1-25,-2-2-32,3 0 20,1 4 8,-5-1 4,-1-1 23,4 11 0,-4-1-52,0 1-70,0 0-82,0 0-108,0 1-169,0 10-260,-5-1-492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9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1109 130,'25'-8'164,"5"-4"34,18-4-12,5-1-31,8-3-2,11-4-29,6-1 3,-8 5-49,2-1-29,-2-4 3,0 8 26,-9-3-45,-2-2 52,7 1 45,-2-2-29,2-2-56,-4 8-42,-1-1 23,0-2 46,-8 1-56,0 5 16,0-11-12,0 6 22,0-1-9,-6 3 18,6-1-25,0-5 50,0 3-24,6 4-20,-6-4-16,-6-3-13,3 2 33,-5 7-7,-3-5 2,-6 15-30,0-6-2,-8 2 2,-3 4-2,0 1 0,-5-1 1,-1 4 1,3-4 19,1 2 9,7-6-10,-7-3 4,7 3-7,-2-4-3,6-5-13,-4-1 3,4 1 10,-1 3 32,3-3-13,-2 0-31,2 1-1,0 3 0,-3 4-1,3 1 1,-11 4 0,3-3 11,-3 3-10,-6 2 15,-2 2-16,0-3 0,-12 0 0,9 3 0,-5-5-1,-1 3 1,0 2-2,1 0 1,-1 0-1,-2 0-27,2 0 8,6-6 21,-6 6 13,9-1-9,3-2 8,-1-5 11,6 6 3,0-6 6,3 0-10,6-7-9,-12 7-13,9-6-3,-4 3 3,-1-3 19,1 6-15,-2-8-4,3 7-19,-3-2 0,-8 2 3,3 4-3,-1-3 6,3 5 13,-2 3 0,-1-3 0,1-2 0,-3 3-1,-3-4 1,-6 6 12,-5 0 23,-3 0 23,0-1 9,0 1-8,0 0-11,0 0-22,0 0-13,0 0-13,5 0-19,-5 0-17,0-4-13,0 4-44,0 0-52,0 0-52,3 0-29,5 0-106,-5-1-156,3-5-177,-6 4-125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1.12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27 283 133,'-11'0'1092,"5"0"-751,1 0 76,3 0-89,-2 0-92,4 0-88,0 0-74,0 0-42,0 0-32,0 0-21,0 0-8,0 0 11,0 0 18,0 0 22,0 0 1,0 0 12,0 0-3,0 0-12,0 0-3,4-4-17,-2 0 0,9-2 10,0-2 25,1-1-16,10-3-6,-3 1-3,4-4-10,3 2-4,-6 0 1,9-3 1,-1 3 0,1 1-1,-2-2 2,2 1-3,-3-2 4,1 5 0,1-3 9,-4-2-9,-1 1-19,-5 3-13,1 1-7,-3 2 26,-5 1 0,2 2-6,-2 3-4,-6-3-2,4 2 5,-1 2 1,-3 1-7,3 0-9,-3 0-20,1 0-6,-1 0 9,-1 0 13,-3 0 1,1 0-34,2 0-44,-4 0 2,0 0-12,0 0-64,0 0-40,0 0-40,0-2-92,0 2-127,0 0 27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1.6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86 210,'-6'0'717,"6"0"-248,0 0-183,0 0-110,0 0-65,0 0-111,0 0 0,0 0-74,10 0 74,1 0 19,1-1 20,7-3 0,-1 3 10,4-2 12,2-5-2,5 5-27,-2 1-6,0-2 0,-3-1 26,0-2 13,0 6-17,-2-3-12,-2 3-7,2-2-8,0 1-21,1 2 0,-1 0 1,2 0 19,0 0-4,-2 0-13,-2-3-3,2 3-12,-4-1-4,-2-3 0,2 1-16,-1 2 6,1-1-26,-1 0 3,1-2-15,-2 4-43,-1-4-20,-6 3-28,-4-4-64,1 3-81,-6 1-104,0-3-137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2.5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2 525,'-2'-1'723,"-2"-1"-273,2 2-105,2 0-79,0 0-105,0 0-57,0 0-59,0 0-22,0 0 9,0 0 10,0 0-13,0 0 0,6 0-29,-1 3 19,3-3-13,4 4 23,3 0 10,3 0 12,1-3-15,2 7-36,1 0 12,2-3 4,-6-4-16,4 4 0,0-3-21,-9-1-72,0-1-33,-2 4-51,0-4-36,-4 0-56,-2 0-128,5 1-114,-7 4-56,-3-3-24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2.8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7 314,'0'3'414,"2"-3"-150,5 0-55,3 0 6,-3 0-53,4 1 7,2-1-38,1 0-56,3 2-36,-3-2-6,6 3-14,-5-3-16,1 0 13,3 0-16,-3 0-1,-5 0-112,0 0-70,-4-3-61,2 1-117,-3-2-275,-3-3 111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4.0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1041 266,'-1'0'538,"-3"0"-143,-2 0-125,5 0-33,-3 0-47,2 0-51,-2-1-19,4-4-35,-1 4-11,1 1 7,-4-5 0,4 0 16,-2 0 6,0-1-84,2 3-6,-3-7-3,-3-1 9,6-2 4,-2-4-1,-1 4 7,3-4-3,0 1-13,0 0 3,0-3-13,0 1 13,0 0 13,5 0-13,1 0-3,-1-2 9,2 1-20,3-3 18,-5 0-7,2 1-13,1 0 12,3 0 8,-2 1-18,2-3 0,1 3 14,-1-3-16,2 2 0,0-3-2,-2 5 0,5-5-11,-3 5-10,4-3 23,-5 2-1,5-2-2,-1 3-13,1 0 15,-1 2 1,-1-2 0,5 1 0,-2-2 1,0-1 1,-1 2 1,1 1 1,0-2-4,2 1-4,-5-2-8,5 4 12,-5 3-13,-1 1-13,-1 1 0,-2 4 1,2-2 5,-1 6 20,3-5 0,0 2 13,5-2 10,0 1-23,2 0 0,5 2 9,-1-1 11,1-2-4,-3 3-16,3-1-1,-5 2-1,-4 2 0,1 2-14,-7-4-6,3 5 3,-2 0-2,-6 0 21,4 0 13,0 0-12,0 0 0,-4 0-1,4 0 0,0 0-1,0 0 0,-4 0-2,4 0 0,-3 0-13,1 0 16,-4 0 2,-3 0-1,4 0-1,-1 0-16,-5 0-49,4 0-115,-2 0-23,-1 0-89,-1 1-177,4 4-143,-4-2-361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7.36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43 433 62,'-7'-13'792,"-4"0"310,4-3-768,1 2-114,1-2-100,1 3-33,2-6-52,2 4-12,0-7-23,0 3-1,8-1 1,1-3 0,3 3-7,1-4 7,7 3 19,-1-1-6,1 1-9,2 3 8,1-2-12,1 5 1,-2-1 25,2-1-6,3 7 8,-3 0-24,3 0 9,2 6-10,-3 2 22,5 2 11,0 0 21,4 5-15,-2 6-41,-2 2 12,3 4 0,-5-1-11,-1 6-1,-6-2 25,-4 8-26,-5-3 3,1 3 10,-4 3-1,-1 1 1,-2 3-11,-2 0 11,1 4-10,-6 3 10,0-3-13,0 3-15,0-4 15,-6 3 3,-5-8 1,-1 2 8,-1-5 11,-2-1 12,-3-4-6,2 1 6,-3-5 28,-3-3 55,-1 2-1,-1 0-22,0-4-41,-3-1-42,1 2-12,1-3 1,1-1 0,0-2 23,6-1-24,0-2-47,1-4-35,5 2 0,1-4-23,1-2-22,3 0-55,2-2-97,-1-8-175,6-3-173,0-5-581,0-2 592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8.0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325 980 812,'0'0'655,"0"0"-202,0 0-174,0-4-75,0-1-33,0 0-94,4-5-64,1-1 13,3-8 0,2 0-4,-4-7-19,-1-2 20,-5-3 22,0 0 0,-3-6 13,-10-2 83,-3-4 32,-3-8-27,-4-1-50,-5-3-33,3 0-25,-3 3 0,1-4-22,3 9 13,0 1-4,3 6-23,2 5-1,3 5 12,3 4 3,0-1 8,2 7-24,2 5-3,0-1-38,0 2-26,3 5-25,5-3-32,-3 6-25,2 3-53,2-1-81,0 2-152,2 2-189,9 0-154,0 0-157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1.89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1158 280,'0'-4'372,"0"3"-78,-2-2-128,2 3-62,-4-2-39,-1 2 0,5-2 4,0 1-17,-6-3 13,6 1 19,-2 3 20,-1-3 13,1 0 1,-2 0-27,2 2-23,-1-4-13,1 1-19,0 3-20,2-1 7,-5-3 6,1 2 29,-1 0-9,3 0-1,-4-6-25,1 1 16,-1-4-10,-1-1 26,-2-4 3,3 4-3,-1-5-20,2-2 29,-3 2-22,3-7 7,1 3-1,-1-2-19,5-6-4,0 3-25,0-4 0,0-2-13,3-1 10,8-1-10,-2-5 13,2 2 28,4-2-28,0 1-2,1 2 2,0-3 0,3 6-15,4-6-30,1 3 25,7-1 18,-5 2 1,8-2-15,1 0 12,0 4-18,5 0-7,-5 2 26,3 6-1,-7-1-21,-4 10 25,-8 3-13,-3 2 13,-9 4 0,-1 3 0,-1 0 0,1 3-16,-4 2 3,1-2-58,-1 2-84,-2 0-81,0 0-33,0 4-164,0 6-23,0 2 202,0 0-242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3.85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6 899 78,'-2'0'1077,"2"0"-582,0 0-95,-4 0-76,4-3-26,0-7-91,0-2-207,0-2-49,0-7 4,0-7 42,11-4 3,0-8 23,8-5 9,1-3 10,0-2 6,9-3 3,0 2-36,4-3-15,2-2 0,3 1 2,-2 7-2,5-3-1,-5 13-24,-5 2 25,-5 12 0,-8 3-20,-2 8-5,-6 4 12,-7 7-9,-3 2 22,0 0 29,0 2 0,0 7-29,0 6 23,-3 8-4,-12 9 32,-1 9-51,-5 2-38,-2 5 15,-3-3 4,1 2 16,-5-8 3,7 1 23,-8-8-7,7-2 7,0-3 9,2 2-10,4-8 14,2-6 21,6-2-3,-1-6 4,6 1 6,5-8-4,0 0-54,0 0-6,0 0-35,0 0-31,7-12 18,6-4 48,4-7 48,10-7-46,4-4 14,7-7-15,8-2-1,1-6-2,10-2-24,3-3 10,2-2-48,2 8-67,4 0 9,-10 6 39,-7 8 22,-9 5-4,-13 8-2,-5 8 22,-13 6 25,-5 7 20,-6 0 62,0 6-43,-6 11 7,-8 5-26,-12 13 22,-3 3-19,-6 8 20,-5 1-7,3 4 7,-3-4-1,2-1 10,3-2-19,1-2-6,3-6 76,3-1-32,6-9-12,4-2-10,5-7 3,6-4 12,-2-7 4,9-4 0,0-2-48,0 0-21,0 0-24,0 0-16,9-8 61,6-6 7,8-6 70,10-3-46,9-6-31,9-8 0,6-3 0,10 1-9,-1-7-13,3 3-23,1 4-67,-6 2-23,-6 2-29,-9 5-7,-12 4 78,-2 3 44,-13 8 10,-10 4-3,-1 6 13,-7 5 29,-4 0 62,0 2 54,-6 12-3,-8 3-90,-10 9-4,2 1 0,-7 10-3,0-3-12,0 0 41,-1 1 25,1 2-34,2-6-1,1 3 23,4-4 3,0-5-3,4 4-14,5-7-18,2-1-7,0-6 16,6 0 23,3-7-17,-2-3-41,4-5-12,0 0-24,0 0-15,6 0-35,12-4 25,13-4 61,4-8 52,12-7-24,6-3-28,9-4-85,-3-3-56,3-1-30,-4-2-84,1 3-7,-6-2 159,0 1 64,-4 1 16,-13 6 23,-3-2 27,-9 12 9,-8 3 61,-8 7 3,-5 2 46,-3 5-4,0 0-55,0 0 10,-3 9-38,-10 2-59,-5 8-55,-8 4 17,1 5 38,-8 3 0,-2 2 13,4 2 23,-2-1-11,8 5-2,-8-2-7,5-5 23,-1 3 5,5-4-11,6 0-8,5-5 10,-3-5 20,7-7-1,3-6-12,5 0-42,1-6-7,0-2-35,0 0 40,11 0-30,5-10 32,9 0 89,10-7-25,5-8-32,11-1-6,1-4-26,-1-4-21,2-3-23,-6 2-17,1 4-9,-3 0-14,-6 3-5,-8 6 21,-9 4 30,-1 1 15,-10 5 1,-3 6 9,-3 4-7,-5 2 20,0 0-13,0 0 17,0 7-8,-7 4-2,-8 5 6,-1 5 35,-4 5-15,-2 4 60,-2-1-3,-3 1-22,-3 2-26,7 0 12,-1-1-2,0-3 37,4-1-2,2-1-26,5-5-20,6 1-25,-2-7 10,7-1 13,-2-5-7,4-2-3,0-7-16,0 0 0,0 0-26,4 0 4,9 0 22,5-2 13,9-4 44,8-6-13,5-5-6,6-2-15,1-5-23,1-1-71,-3 1-28,1 0-9,-6 5-10,-5 0-4,-8 3 32,-7 8 49,-5 2 2,-8 5 0,-3 1 10,-4 0 27,0 0-11,0 1-3,-4 12-16,-7 3 16,-1 4 16,-5 3-16,1 0-18,-3 6 34,1-4 19,-4 4 23,0 1-13,-1-4 42,8 1 38,-5-6 29,3 0 18,8-5-38,0 2-29,2-5-25,1-1 6,3 2 12,1-9-22,2 5-35,0-7-25,0 1-12,2-4-48,3 0 0,6 0 60,6 0 19,1-9 28,11-4-9,4-4-38,2-10-6,1 0-58,3 0-34,-3 0-29,2-2 0,-3 10-7,-6-1-26,-5 5 2,-2 7 58,-9 2 71,-8 5 26,1 1 3,-6 0 69,0 0 44,0 1-27,-8 10-6,-6 2 7,1 0-85,-9 9 20,4 5 7,-6-2 64,0 4-14,2 1-47,-1-4-29,1 4 35,9-7 45,-3 0-1,5-4-18,5-7-17,1 2 3,3-6 7,2 0-38,0-4-19,0-1-22,0-3-9,0 0-17,7 0-15,10 0 63,1 0 6,9-5 13,4-6-19,8-5-56,-5 0-30,3-4-6,1-1-10,-7 4-44,-3-3-8,-5 2 80,-6 6 57,-6 6 17,-6 3 16,-5-1 29,0 4 0,0 0-10,0 0-28,0 0-7,0 5-68,-3 3-15,-3 0 25,2 1 17,-5 3 15,4-3-13,3-1-16,-2 2-38,2-2-62,2-7-104,-3 4-81,3-5-64,-2 0-46,-2 0-81,-1 0 6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4.6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50 1712,'-2'-1'643,"2"-1"-320,0 1-172,0-3-151,0 0-22,0-1-68,2-4-91,7 1-155,-2-2-211,-2 3-238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21.8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105 854 854,'-8'-12'385,"-1"7"-117,4-9-70,2 5 13,3 4-42,0-8-6,0 10-79,8 0-67,9-10-15,-6 12 11,14-12 3,0 6 49,6-9 25,5 3-74,12-4 52,5 0 19,5-2-26,12-3-38,5-1 31,6 1 30,5-3-38,3-4-43,-2 9 48,2-5-38,-8 2 19,8-3-32,-3 5 13,1-5-13,-7 0-3,7 7 2,2-8 2,-5 9 16,8-3-17,-12-4-15,7 5 14,-6 1 0,-3 5-18,-9-5 18,-2 5 0,0 1-1,-6 1-1,-5 4 3,-6-4 10,-2 5-10,-7-5-2,-7 10-30,-4-9-20,1 10 33,-3-12 19,5 7 24,-5-7 5,6 7-29,-4-14 2,-2 7-4,3 2 0,-12-4-1,1 13 3,-3-6-25,-3 5 25,-9 1-1,1 2-1,2 0 1,-5-4-1,2 4 1,-5 0-1,0 0 0,0 0 0,0 0-47,0 0 49,0 0 13,0 4 4,-8-2 9,0 6-3,-9-3-22,-3 7 1,-13 7 0,-3-7 1,-9 9-3,1-4 0,-6 3 0,2 2 11,-5-1-11,0-1-12,0 5 9,0-5-10,-8 9 26,8-6-7,-8 4-2,0 4-3,-9-9-1,3 8 1,0 3 1,-3-2-1,-5 4 1,8-4 12,-8 2-14,11-3-19,-3-1 19,6-2 0,8 0 0,8-4-2,1 2-21,5-5 21,-3 6-9,6-6 11,-1-3 4,4 4-2,5 2-2,-8-4 0,2 1 2,7 1-1,-7 2 16,6-3-17,-5-5-15,5 0 14,-3 6 0,3-4-15,1 6 15,-1-10 1,3-1 1,0 2 0,0 1 18,5 2-16,0-2-3,-5-2-9,0 4 6,0-1-1,3-2 2,0 2 2,2-7 0,1 4 19,-4 2-19,9-4-3,-2-5 3,2 5 0,-3-3 2,11-1 2,-10-1-3,7-5 11,-5 10 4,6-9-16,-3 1 3,0 0 0,2-1 10,1 9 3,-6-11-13,9 4-1,-12 4-2,3-6-19,-3 6 18,6-1 1,0-3 2,-6-3 20,3 10-20,9-9-2,-9 4-11,3 0 9,-3 2-19,5 3 21,1-9 2,5 2 11,0 4 0,-2-8 0,2 3-10,-3-3-1,4 0-1,-7 3-1,1-3 0,2 5 0,4-3-3,-7 4-10,6-4 11,-5-2-1,3 3 1,2-3 2,-6 1 2,1 5 14,2-4-15,-2 4 1,3-4 1,-4 6 1,1-5-1,-1-2 0,4-1 16,2 11-18,-5-11-1,2 2 1,3 1 12,1-3-11,2 2-1,0-2 0,0 6 0,0-6-1,0 0 0,0 0 3,0 0 12,0 0-2,0 0-12,0 0-1,0 0-19,0 0 3,0 0 3,0 0 1,0 0 11,0 0 0,0 0-1,0 0 0,0 0 2,0 0 0,0 0 19,0 0 4,0 0-4,0 0-6,0 0-11,0 0 1,0 0-1,0 0 1,0 0 13,0 0 0,0 0 0,0 0 0,0 0 10,0 0 6,0 0 3,0 0 3,0 0 7,0 0-1,0 0 7,0 0-4,-6 0-5,6 0-11,-3 0-9,3 0-19,0 0-3,-5 0 0,5 0-2,0 0-10,0 0-1,0 0-3,0 0 0,0 0-3,0 0 7,0 0 9,0 0-10,0 0-3,0 0-9,0-6-13,0 4-16,5 2-35,4 0-14,5 0-105,8 0-53,-3 0-207,15 0-352,2 0-497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6.4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0-3 1191,'0'0'660,"-1"0"-247,1 0-202,0 0-89,0 0-80,0 2-42,0 2-71,0 8 4,1 8 34,5 5 14,5 4-1,2 6-12,-2-2 0,5 4 32,-3-1 1,1 1 15,-1-2 58,0 1-28,0-3 8,3 1-21,1 0-11,1 4 27,0-4-33,-1 6 13,3-2 6,-2 0-12,0 4-1,-5-3 7,3-4-16,-3-2-3,-2-2-10,4-7 0,-6-2 2,0 0 0,-2-3 11,-1-6-12,-1 2-1,1-7 1,-4-1-1,-2-1 2,0-2 11,0-3 0,0-1-10,0 0 10,0 0-13,0 0-16,3 0-26,-3 0-51,0 0-39,0 0-43,0-1-38,0-4-30,0-7-109,6 0 75,-5-6-365,-1 1-73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5.0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 6413 489,'0'0'587,"0"-7"-502,0 1-85,0-6 0,0 0 78,-3-5 68,3-4 7,-2-1-23,2-4 17,0 0-39,-4-8-30,2 1 16,2-7 71,0 1-42,0-3-16,0 0-36,0-1 19,0 0-13,0-3 4,0 1-20,0-4-16,0 5-10,-3-9-12,3-1 6,0 3 6,-2-3-19,-2-3 13,1-2-13,-3-6 3,1 2 10,-1-4-13,-3-4-3,2-4 15,1 1-5,1-3-11,-1 3 11,4 1-10,-3 0-10,5 11-1,-4-3 26,4 3-28,-1 5-7,1-2 7,0 0 23,-4 2-8,4-2-13,-2 0-2,2 2 35,-4-3-4,4 1-29,0-9 11,0 4-13,0-2 1,0-1 12,0 5-10,0 0-2,4 7 12,-2-4-13,2 10 2,-4-2 20,0 0-9,0 5 22,0-2-3,0 1-13,-6-2-17,1 4-2,3-6 3,-7 9 10,7-3-13,-4 1-16,3-2 16,1 1 2,2-1-2,-4 3 2,4-1-2,0 1-2,0-4 1,-2 4 1,2 0-1,0 0 2,0 2 1,-3 2 1,3 0 19,-2-1-19,0 4-2,2-1 0,-5 2 2,5 5 9,-6 1-11,6 2-1,0 2 1,0-1-1,-4 3 1,3-1 2,1 0 9,-4 1-11,2 2 1,2-3-2,-3 0 0,3 3-2,0-5-10,0 1-1,0-5 0,0 4-6,3-6 7,3 3-4,-1-3 14,1 1 2,-1 1 0,-3 0 12,0 2 14,-2 6-1,0-5 7,0 6-17,0 0-15,0 0-1,0-1-11,0 2-4,0-2 16,0 1 23,0-2-23,0-2-13,0-1 1,0 1 12,0-4 1,0 2 12,3 2-1,-3-2 4,0-1 3,0 2-18,0-1 0,0 3 1,0-3-2,0 5-16,2 1 4,2 0-1,-2 0 11,1 0-23,3 0 9,-1-1 0,1-2 3,-4 1 13,3 1-1,1-3 1,-1 3 2,0 0 14,-5 1 0,6-1-3,-6 4-11,0-1 1,2 2-1,1 2 0,-3-2-1,2 2 0,-2-3-1,2-2-2,2 5 0,-2-4 0,1 0 2,-1-2 2,-2-3 13,4 5-15,1-6 0,-5 5-2,6-2-24,-1 3 24,-3 0-14,2 6 14,-3 0 2,1-2 0,2 4 1,-2 3 2,1-3-1,3 5 0,-6-1-2,5 1 0,-5-1-1,2-4-12,2 5 11,1 0-1,-3-6-10,4 2 11,-1-2-14,1-2 16,5 0-3,-6 4 1,2 2-23,4 2 9,-3-1-10,2-3 4,1 8 19,6-4-13,-4 1 15,3-2-10,1 2 11,-3-1 18,6-5-18,-2 6 0,1-4 1,3 1 12,-4-3-13,4 0-1,-2 3 0,5-4 0,-6 2-12,1 3 13,0 1-19,-2 3 18,-1-1-1,1 4-11,-2-1 13,1 1 1,-8 0-1,5 0 0,-3 0-2,-3 0-14,3 0 15,-4 0 1,2 5 13,0-1 0,6 5-11,-2-1 19,3 4-21,0-1-1,-3 2 1,0-1 15,2 0-14,-8-3 0,4 2-1,-4-5-3,-1-1-10,-3-3-3,-1 1-3,0-3 19,-2 0 16,0 0 19,0 0 13,0 0 5,0 0 4,0 0-31,0 0-26,0 0-89,0 0-76,0-3-113,0 0-155,-2-1-243,0-2-712,-3 3 764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9.0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-2 747 1460,'-5'0'329,"5"0"-228,-4 0-78,4 0-7,0 0 62,0 0 0,0 0-16,6 6-10,3 1 38,2 2-48,3 0-40,1 3 37,-1-3 36,6 2 2,-1 0-19,3-3-3,-2 4-16,5-2-20,-5-3-17,2-1 2,6 1-4,-5-3 0,3 4-29,1-8 26,3 0-26,2 0 7,-2 0 22,-1-9 19,2-3 49,-4 0-23,1-2-6,-8 6-39,0 0-4,-7-2 4,-2 5 1,-1-1 3,0-2 9,4 2-1,-3-6 24,4-1-7,1 0-7,2-7-9,3 0-13,-3-3 2,0 1 1,-1-1 21,-1 3-24,-3-3 0,-2 3 27,-4-3-8,-2 0 13,-1 0 10,-4 1-4,0-1 7,0 0-10,0 2-19,0-1-16,0 1-3,0-1-23,0 2 1,0-3 9,0-1 0,0 3 16,0-7 19,0 4-6,0 3-13,0-2 12,0 3 11,0-2-4,0 5 0,0-4-17,0 5 17,0-2-19,-4 5 4,3-3-3,1 6-1,-4 4-2,2 1 2,2 4 0,0-3 0,0-1-1,0 5 1,0 0 1,0 0 18,0 0 0,0 0-6,0 0 3,0 0 3,0 0-18,0 0-1,0 5 0,0-1 17,0-3-17,0 4-42,0-2-37,0 0-33,2 5-13,2-3-7,1 3-113,1 1-136,-5-2-214,1-2-431,-2-4 418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1.44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3 384 1059,'-3'0'667,"-3"0"-215,6 0-132,-2-2-78,2 2-39,0-2-43,0 2-38,0 0-17,0 0-13,0 0-12,0 0-11,0 0-2,0 0-23,0 0-44,0 0-16,0 0-53,8 0 9,1 0 60,5 8 12,8-3 71,2 1-39,3 1 6,2-1 1,4 4-20,-2-1-31,4 0 15,3-4-14,-3 5-1,5 2 13,-3-4-13,1 4-16,-1-3 13,1 0 0,-3-2-9,-1-1 11,-4 4 0,-1-4-2,-9 1 1,0 0 0,-5-2-24,-1 0-11,-7-3-1,3 1 36,-7 2-2,3-2 1,-3-3-9,-1 1 12,2-1-1,-4 0 1,0 0 0,0 0 2,2 0 14,-2 0-1,0 0 4,0 0 6,0 0 4,0 0-10,0 0-19,0 0-2,0 0-11,0 0 0,0-1 13,0 1 0,0-2 22,0 2 1,0 0-5,0-1-15,0 1-2,0-8-1,0-1 0,3-4 12,-1-8 7,4-6-6,-1-6-13,1-1 0,-1-1 3,1-3-2,-1-2 1,0 2-2,1 1 2,-2 3-1,-1 2 0,3 2 1,-4 5-2,1 4 1,3-1 12,-6 4-10,2 5-3,1 1 0,-3 2-1,0 7 0,0-2-1,0 4-11,0-3 1,0 3-7,0 1-6,0-4-4,0 3 7,0 1 0,2 0 20,-2 0-1,0 0 0,4 0-10,-4 0-75,0 0-7,0 0-16,0 0-36,0 0-48,0 0-65,0 0-120,0 6-129,0 1-61,0-1-192,0 2 138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4.1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1318,'0'0'465,"0"0"-217,0 0-125,0 0-13,0 0-48,0 3-62,0-2-100,4 5-11,-2 1 50,7 2 61,-2 6 55,2 0-6,1 6 2,4 0 34,-3 0 18,-2-1-29,6-1 7,-4 0 0,-2-1-4,5 4-19,3-3-16,-2 2-7,5 3-18,-6 0-5,8 1 11,0 0-23,3-2-26,-3 1 24,1-2 0,1-5-24,4 1-12,-5-2 15,-3-3 22,6-2-22,-6-3-9,2 3 30,0-5-12,-2 1 12,5-3 4,-4 3 15,0-2 15,1 1-32,-3-5 3,2 1-2,-2-2 0,3 0 0,-2 0 2,2 0 16,0-2-18,1-9 3,0 2-4,1-6-1,0-3-35,-2-2-6,-2-2 0,0 1 17,-2-6 23,-5 6-9,-2-2 11,0 3 13,0-3-10,-6 3-3,2-1 0,1 3 25,1-3-23,-4 2 17,1 1-19,-3 4 0,3 1-16,-2 2 14,-3-4 0,3 10 2,-4-3 1,2 4 12,2 0-11,-4-1 30,0-3 10,0 7 3,0-7-16,0 6-26,0 2 9,0-2-12,0 2-1,0 0-15,0 0 3,0 0-6,0 0-72,0 0-89,0 0-47,0 0-64,0 0-84,0 0-130,0 0-280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6.3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0 400 233,'0'0'973,"0"0"-608,0 0-173,0 2-84,4 3-27,-2 1-10,-1 11 30,5-2-20,3 5-19,2 6-7,-2 1-17,6 1 27,-3 1-33,1 0-2,4 1-1,-3 1 0,1-1-7,-1-1 27,-1 5-27,0-7 7,2 3 7,-3 0-34,1-5 14,2 5-13,-1 0 33,3-4-24,-1 4-9,1 0-2,-3 0 15,6-1-16,-5-2 0,5 3-10,-5 0-22,5-4 12,-6 4 20,3 0 12,-1-5-12,1 3 0,-1-6-19,-1 0-7,-1-3 5,-1-1 21,-2-4 2,2-2-2,-2-2-27,0 2 25,2-4-21,-3 2 7,3-3 3,2 1 13,-2 2-2,3-3 1,-1 1 1,1 2 0,1-1 0,-1 0-16,0-2 13,-3-2-17,-2-1 4,0-4-16,-4 0 31,-1 0 1,1 0 0,-1 0 1,3-3 41,-4-3 26,4-6 12,2-5-18,4 3 8,-6-10-15,6 2-23,-3-4 16,-1 4 4,0 0-33,0-3-17,-3 1-1,-1-5 14,2 2 7,2-3-6,-6 1 1,-3-1 8,0 0-12,2-3 12,-4-4-21,0-4-1,2 3 9,-2-8-12,0 1-2,0 2 1,0-3-1,3 7 1,-1-1 1,2 7-3,-2-1 0,1 4 1,-3 4-2,6 0-12,-6-3 4,5 4 11,-5-1-3,2-2-8,3 3 10,-3-3-11,4-2 12,-3 4 0,3 0 0,-4-3 1,1 3 28,-1 3-27,2-1 3,-2 4-4,-2 2-3,2 4 1,1-2 0,-1 3-1,-2 2-13,4-1 16,-3-1-3,3-4 0,-2 4-1,2 0 2,-3 1 2,3-1 0,-4 1-1,0 3-1,0 0 1,0 2 1,0-1 3,0 5 10,0 1-12,0-1 1,0 2-1,0 1 2,0 0 13,0 0 7,0 0-10,0 0-10,0 0-3,0 0-37,0 0-34,0 4-6,0-2-45,0 0-45,0-1-49,-5-1-98,-6 3-344,-2-3-573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7.6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389 637 411,'0'0'479,"0"0"-117,0 0-118,-6 0-75,6 1-45,-3 3-42,1-1-20,-2 4-46,2-3 16,-1 2 36,-1-4 30,4 2-4,-6 1 0,3-3 25,-3 4 4,-1 0-17,-2 1-9,2-3-7,-4 3-16,-2-1-29,0-1-10,2 4-19,-5-5 19,3 2 13,-2-4-3,3 1 10,-1 2-17,2-4-25,0-1-1,4 0-11,-4 0 12,-4 0 16,6-6 6,-2-5-13,-4-2-3,1-5-6,-1 0 22,1-5-3,-3-2-32,2 2-19,6-6 6,-2 6-12,0-7-17,6 6 17,1-5-4,2 6-12,2-2 15,0 0 4,0 1-10,8-1 0,3 0 16,0 0 3,0 2 0,1-1 11,3 0-14,-2 1-6,0 4 9,1-4 12,1 3 0,1-2-1,1 5-11,-1-1 10,-1 2-32,-1 4 34,-1-1 1,-2 3-3,0 2-26,0 1 26,2 0-13,-6-1 13,8 5-42,-6 2 26,2-4-1,-2 5 1,2 0-16,-4 0 35,0 0 26,3 1-26,0 3 16,0-1-13,4-2 23,3 4-14,-5 0-10,5 0 2,-3 1-4,3 0-22,-4-3-3,7 7-11,-7-2 17,-1 3 16,3 0-30,-2 0 11,-2-2 9,1 4-3,-1-1-13,0 1 0,0 2-16,0 0 16,-3-2 3,-1 4-13,4-2 1,-2 0 5,-5 5 20,1-5 12,1 3 1,-3-4 13,3 7 19,-6-4 4,0 1 6,0 3-26,0-1 7,0-1-1,0 5 17,-9 3 6,1-2-6,1 2-4,-4-2-9,0 3 9,0-5-15,0-2-1,-2-1 3,2 0 17,-1-5-4,1 1 4,-2-4-23,2-1 25,0 1-9,0-4-19,-2 4-13,-1-2 0,3-1-2,-2 2-21,0-3-16,2 2-51,0-4-51,0 1-78,6-6-88,3 2-161,-2-3-128,2 0-228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1.39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397 486 113,'-4'12'665,"-5"-3"-287,2 4-192,-2 3-72,1-5 16,1 0 13,-2 2-7,-2-7-11,4 1 50,-4-3-49,-2-2 20,-2 0-1,6-2-38,-7 0 38,-1 0-71,-1 0-23,0-7 7,-2 1-10,2-2-7,-4-6 4,2-2-16,-2-5-10,3 4-4,1-10-14,-4 1-2,6-4-12,3-2-19,2 1-6,6-4-7,1 0 7,4 3 9,0-2-10,5 8 17,5-4 3,1 4-1,-4 1 4,6-1 0,1 4-13,1 3-3,1 3 29,1 3-61,1 1-4,0 5 52,4 7-26,0 0-45,0 0-49,2 12 136,-4 5 0,5-3 0,-5 5 25,2 0-25,0 3-1,-7-2-1,5 2 2,-4-8-1,-7 3-2,2-5 0,-1-4 3,-9-4 1,3 0 15,-4-1-13,0-3-3,0 0-7,0 0-164,0 0-124,0 0-149,0 0-77,0-8-186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4.7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505 2268 515,'0'0'694,"0"0"-222,0 0-146,0 0-66,0 2-37,0 2-78,0 0-132,0 1-13,-5 7-58,3 3 45,-4-2 13,-3 0 52,2-1 15,-2 3 14,5-10-4,-7 4 0,0-2-26,-3 0-22,4 0 16,-6-4 16,0 2-39,-3-4-18,1 1 8,-4-2-8,4 0-8,-4 0-5,0 0-7,2 0 5,-2-2 9,0-4-15,-2-1 4,6-3 0,-6-3-3,3-2-3,2-5 16,-3 1 3,4-3 58,2 1-30,3-3-28,2 0-22,0 4 7,6-4 14,3 5 1,2-3-1,0 2 0,0 2 1,0-3 20,3 3-19,3-3 18,3 1-18,-4 1 1,6-5 26,-1-3 14,4 8-17,-1-1-25,3-1 3,3 4 12,3-3-11,-4 5-4,4-1-35,1 3-12,3-3 47,1 7 2,1 0-2,-3 1-10,3 4 10,-1 1 19,-3 1-19,1 2-12,1 0 12,-2 0 51,-1 5-29,5 3-21,-8 0 60,-2 1-29,2-1-32,-5 3 2,-1-4 20,-1-1-3,-2 0-19,-4-1-15,3-3 12,1 3 3,-6-3-25,2-2 25,1 4 0,3-4 1,0 0-1,-1 0 0,1 0 0,0-4 3,-7-3-2,5 4 2,-3-5 29,-1 0 6,-3 1 13,2-4 6,1 2-3,-3-1-22,0-1-4,1-1-9,-3 0-16,0 1 26,0-3-16,0 3 12,0-4 3,0-2 13,0-2 3,-3-3-12,-1-1-7,-1 0 6,-5-6-2,3 5-4,2-6 3,-1 0-4,-1 2-24,3 0 0,2-2 0,-1 3 2,3 2-1,0-1 1,0 3 14,0-3 6,0 1-19,0-4 8,0 4-11,0-7 0,3 2-13,3-2 13,-1 2 3,-1 0 8,7-5-11,0 3-12,0-4 11,5 1 0,1 3-18,-4 5 3,-2 0 16,5 3 1,-9 3 18,6-4-17,2 2-2,-6 0-11,5 4 11,-1 0 1,0-1 14,2 0-4,-3 0-11,5 1-3,-1-3 0,-3 1-10,9-3 12,-4-1-15,6-3 16,3-2 13,-3 4-13,-4-2-3,6 8 2,-12 0 0,6 2 1,-1 2 12,-3 2-11,-3 2 0,0 3-1,-2 1-1,-4 0-2,2 3 2,2-1-15,0 3 4,2-5-4,3 4 16,4-6 0,6-2 16,-3 1-4,7-4-9,-1 3-3,0 0-13,4-1 11,-4 0 2,0-1-13,2 3 11,2-2 1,2 4-2,0-3 3,-1 0 14,1 1-11,0-1-3,-4 6-2,0-2 2,-8 2 2,1 4-2,0-2-16,0 4 16,-2 0 0,5 0 16,-7 0-13,2 0-3,0 0-2,-2 0 2,0 0 0,-2 0-14,4 4 11,-7-2-9,5 0 11,0 2 1,2 1 12,2-4 7,3 1-19,-3-2 0,3 0 1,2 2-1,1-2-13,-1 0 13,-4 0 2,1 0-2,-6 0 0,2 3-15,-4-2 15,0 3 25,2-1-6,-3 2-17,-3 0-2,7-1-3,-7 0-10,8 1 13,2 0 0,0 2 22,3-2-22,2 1-1,-1 0-2,1 1 1,-6-4 0,1 5 2,-6-5 0,3 3 1,-7 2 1,1-4-1,-2 5 1,-1-5 0,3 6-1,-2 0 2,-1-1 13,3 4-14,-2-2 0,3 0-1,-5-3-1,-2 5-12,6-2 12,-4 3 11,-4-1 2,4-4-12,0 4 1,-5 1-1,1 1 2,0-1 13,2 3-1,-3 1-15,-1-1 0,3-2 2,-3 7-1,2-3-1,-1 5 2,-1-5 17,-1 5-18,0-5-1,1 1-22,1 1 21,-1-4 1,1 0-1,-1 0-1,-1-1 2,1-2 0,-3 2 2,-2-7 14,2 12-13,-2-8 9,0 1 4,0 3-1,0 1-11,0 2-1,0 1 0,0 0-3,-2 2 0,2-7-2,-2 5-14,2-3 4,0-4 12,0 2-2,0-4-14,0 1 15,0-4 0,0 3 1,0-1 0,0 0 3,0 2 10,0-1 2,0 2-12,-5-1 10,5 2-11,-6 0 1,1-3-3,1 4-1,-1-4-2,3 1 0,-4-2-16,3 1-6,1 0 6,0-3 1,-2 1-1,3 2 3,1-4 14,0 1-1,-4-5 0,4 4 3,-2 0 1,2-3 15,-4-2-4,3 2 1,1 0-13,0 1-13,-4-3-3,4 6 13,-2-2-22,2-2-3,-4 1 0,4 1 3,0-1 9,0-4 4,0 7 12,0-8 1,0-1 17,-1 2 4,1-2 3,0 0 7,0 2-7,-4 1 0,4 2-6,-2-1-4,0 1-12,-3 3 0,1-3-3,2 3 0,2-5-1,-3 2 0,1 0 0,2-4-2,0 2 0,0-3-13,0 2 16,0-2-1,0 0 1,0 0 0,0 0 0,0 0 0,0 0-1,0 0-2,0 0-22,0 0-9,0 5 2,0 1 3,0-2 29,-4 6 3,4-3-2,0 2 1,-2-6-2,2 8-2,0-4-10,0-1 11,0-1 1,0 0 0,0 1 0,0-2 1,0 4 1,-3 1 10,1 2 1,-2 1-10,2 1 0,1 0 16,1 4-16,-6-4-3,2 5 0,3-3-3,1 5-13,-4-3-9,4-3 0,0 5 3,0-6 20,0 0-13,0 2 12,0-3-6,0-3 9,0 3 22,0 0 6,-2-3 4,-1 3 2,1 2-9,-4-5-12,1 12-11,-1-4-2,1 3 0,-2-2-1,1 4-24,1 3 0,-3-7-4,3 2-2,-1-2 31,3-5 1,1-5 15,-2 0-13,2-4 9,2 2-8,-3 0-2,1 0 0,-2 4-1,2 1-1,-3 5-16,3 2-3,-3 4-3,1-1 4,2 1-1,-3 0 18,1-5 1,2-2 28,2-5-12,-3-1-1,3-6-2,0 2-12,0-5-1,0 0-1,0 0 1,0 0 12,0 0 5,0 0-17,0 0-22,-2 0-50,2-5-57,0-7-105,-4-3-116,4-12-209,-2-5-460,0-9-395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6.9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1417 91,'0'0'483,"0"0"-50,0 0-32,0 0-43,0 0-49,0 0-66,0 0-65,0-3-16,-2-3-63,-3-4-99,-1-1-33,1-2 33,-1-1 48,4-5 30,-3 0 15,-1-3 0,1-1 13,1 3-11,-1-3-2,-1 1-20,5-4-12,-1 0-23,-2-4-16,2-4-6,-1 0 12,1-8-12,2 3 22,0-4-25,0 1 22,0 1-4,0 5 7,5 4 3,1 2 0,-4 2 3,3 3-19,0 2-23,3-3-2,1 2 0,-2 3 0,4-2 0,0-1-12,0 3 12,2-6 0,3 6 2,-1-4 1,5-3-3,-2 5-25,4-3 22,-2 0-1,2 1 4,2-2-18,-2 5-1,1-1 19,-4 0 1,3 5-1,0-2 22,-10 7 3,1 1 25,2 2-18,-4 2-7,3-2-13,3-1-11,-1-2 18,6 0-16,-4-4-2,6 4 2,0-3-1,3 2 0,-3 1-2,3 4-13,-1-3 13,1 3-13,-1 3 12,5 3-36,-7 0 34,1 1 0,-1 2-1,1 0-14,-5 0 16,2 0-11,0 0 0,-2 2-2,0 1 12,1-2 1,-1 1-1,-2 1 3,4-1 0,-4-1 0,4 4-1,2-1 1,-4-2 3,7 0-2,1 3-1,-5-2-12,3-2-45,-1 1 32,-5 3 12,2 0 12,0 0 1,-7-4 1,5 2 12,-2 2 3,-1 1-4,-1-4-11,-1 3-1,-1-1 1,1 1 0,0-2-1,-3 5 0,1-4-22,4 5 4,-5-6 5,5 3 12,-4 4 1,3-3-1,-1 0-15,-1 3-3,1-5-3,-2 4-79,-1-1 66,3 5 22,-2-4 12,-1-1 0,-1 2 1,0 1 0,0-7-2,0 1 0,0 0 0,-3 2-10,-1-3 12,7 1 3,-8-1 0,1 0-3,-1 1 0,-4-4-4,-2 1 3,3-2 1,-1 0 13,-2 0 12,0 0 10,0 0 16,0 0 15,0 0 13,0 0 9,-2 0-50,-3-2-38,-6 1-104,-2-3-73,-7 4-137,0 0-211,-4 0-594,-9 0-421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3.4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797 428 931,'-8'0'567,"8"0"-195,-9 0-129,4 0-65,2 0-81,0 0-61,-5 0-36,0 0 0,-1 0-36,-7 0 35,4 0-1,-4 8 2,-9-5 49,5-1 25,-5 4 13,-3 0-13,-3-2-6,1-4 9,-4 0 1,-2 0-8,0 0 4,-3 0-36,0-10-38,3 2 1,-6-3 10,6-1 5,-1 7-16,7 0-9,-1-6 7,6 7 0,-3-6-20,6 2 6,2 1 13,4-3 2,5 2-19,2 5 17,1 0-13,5-3-13,3 0 7,0 1 22,0-3-58,0-1-13,0-2-6,0-3-7,6 1 26,8 2-6,2-3 9,4 3 22,5-5-2,3 10 16,0-6-17,5-3 36,0 1 0,4 3 0,-4 2 0,3-7 26,-8 12-8,6-12-17,-7 3 14,7-4 1,2 0 4,-5 4-20,11-5 13,-9 4-13,-2 1-42,-1 7 16,-2 4-6,-3-1 2,0 3 30,-5 0 13,5 0 36,-3 0-14,1 0-5,-1 0-27,8 0 23,-2 0-1,6 0 1,-6 0-23,5 0-3,3 0 2,1 0 14,-1 0-16,6 0-20,-12 0-31,9 0 31,-16 0-9,-1 0-3,-11 0 30,-5 0 2,-4 0 45,-2 0 39,0 0-36,0 0-19,0 0-9,0 0-4,0 0 0,0 0-3,0 5 3,0 7 64,0-4-18,0 11-17,0-2-32,0 0-11,0 1 20,0 0-9,-2-5 13,-7 1-4,1 0 7,-6 3 0,-3-3 6,3 5-6,-8-5 22,-6 10-13,-5-4-22,-4 1-12,-2 4 18,-2-3-9,4-4-1,-4 3-9,4-2-3,9-5-13,-5-5 13,14 0-1,-7-1-47,10 3-7,5-9-15,-3 4-13,5-6-33,1 0-29,5 0-6,0 0-43,3 0-94,0 0-207,0 0-218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9.5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1273 828,'-5'-9'544,"1"1"-150,2 5-101,2-2-92,0 4-81,0 1-97,0-4-23,6 4-26,5 0 26,1 0 64,7 7 82,3 6-27,5 2-77,2 5-42,0 8 26,6 4-7,0 4-16,5 7 16,0 5 7,0 1-26,2 2 0,0 0-113,-3-8 10,-3-5-113,-7-8 116,-3-11 64,-8-2 33,-5-10 3,-4-3 10,-5-2 45,-4-2 32,0 0 65,0-2 12,-2-9 10,-9-6 63,-7-6-186,-4-7-49,-4-3 1,-1-8-3,-6-4 0,-2-8-19,1-3 3,-1-6 0,4 2 4,2-1 12,5 7 0,2 6 22,9 9 4,-1 4 9,3 5-10,3 5 33,5 5-36,1 3-20,2 6-2,0 5-13,0 1-9,0 3-3,0 2-14,0 0-6,5 0 17,12 3 28,1 7 76,9 9-31,4 5 25,2 8-48,4 10 7,-3 6-29,1 6 0,-2-2-111,-4-5-68,-5-6-7,-2-14 73,-11-11 55,-4-6 27,-5-10 31,-2 0 87,0-3 32,0-11 0,-4-7-87,-7-5 19,-9-8-25,0-7-23,-2-7-3,-1 0-15,-1-7-1,0-4 3,-7-4 13,5 1 1,3-3 15,1 6-13,4 8-3,3 8-11,8 12 11,1 7 3,4 10 51,-1 4 29,3 10-22,0 0-34,0 0-27,3 5-41,7 6 35,11 5 6,3 5 2,9 4 61,2 6-63,1 6 23,8 6-20,2 6-3,-6 4-102,0 4-74,-5-5-26,-12-7 25,-4-14 71,-8-9 74,-4-10 32,-3-12 9,-4 0 114,0-4 63,0-8 32,0-10-99,-10-12-68,-2-5-23,-1-11-27,-4-7 12,-1-3-13,-2-8 0,0-5 2,-2-3 1,4-5-1,1 6 7,7 2-9,2 16 0,8 7 57,-3 17-25,3 9 13,0 15 12,0 1 19,0 8 3,0 0-7,0 1-72,9 14-41,9-1 41,9 10 10,3 7 40,4 8-37,6 3-13,2 3-1,4 9-18,0-2-28,-1 2-83,-8-2-29,-4-7 32,-13-12 111,0-7 4,-11-12-14,-4-9-16,1-5 42,-2 0 32,-4-3 89,0-13 0,0-10 9,-4-7-48,-3-8-66,-4-6 0,0-6-13,-6-1-1,3-6 20,-6 4-9,5 1-13,-1 5-13,5 6-3,3 6 4,3 12 10,-1 7 1,6 8 1,0 5 0,0 6 37,0 0-37,0 3 0,6 9-34,3 3 9,13 5 25,2 13 15,8 6 18,-1 12-32,4 4-2,4 7-52,-5 5-51,-1-5-70,-4-7-1,-5-10 72,-6-16 71,-5-7 13,-4-16-10,-3-4 29,-6-2 39,1-2 85,3-12 10,-4-8 35,0-12-49,0-5-57,0-9-25,-5-6-22,-12-5-1,4 0-12,-7-2 0,2-6-1,2 6-2,3 3-1,2 12-21,4 4 19,3 12 3,2 9 3,2 8-3,0 9-15,0 1 15,0 3 1,0 0-1,0 0-27,11 8 27,4 9 6,10 6 41,1 7-12,3 6-34,4 12-1,2 7-6,-4 3-73,3 12-32,3-2-38,-8-6-35,2-4-37,-7-11 122,0-14 57,-4-11-15,-9-9 37,-2-5 20,-4-3 1,1-5 28,-3 0 51,-3-15 4,0-9 76,0-7-42,0-10-118,-11-6-16,-5-5 16,-6-8-3,2 2-7,-2-2-3,4 4-6,1 4 19,5 13 1,2 5 22,3 9 2,2 9 1,3 3 28,2 10 28,0 3-15,0 0-32,0 0 9,0 3-44,0 7-57,9 9-143,11 4 200,-2 8 47,6 10-25,3 6-22,3 11-101,-5 3-33,4 2-103,2-3-59,-7-6-20,0-11 50,-2-11 172,-9-11 94,-1-8 13,-3-8 101,-3-5-17,-4 0 26,0-9-16,-2-10 80,3-5 0,-3-10-143,0-7-44,-7-7 0,-8 0 9,-3-7 20,-4-1 7,2 1-20,-5-1-16,10 3 25,-1 10 14,3 3 2,7 18-15,1 1 6,-1 13 26,6 2-1,0 6-31,0 0-25,0 0 97,0 1-98,6 11-149,8 6 149,8 7 35,2 6 13,3 9-26,3 3-22,-1 9-51,0 4-39,0 1-66,0 3-95,-1-6-36,-4-9-20,-3-9 141,-4-12 98,-6-13 68,-4-7 78,-1-4 36,-6 0 38,0-2 26,0-13 44,0-7 4,0-7-182,-4-4-44,-5-8-28,-6-8 28,-3 1 16,2-3-16,-1 0-9,4 6 8,6 7-27,-2 5 27,3 13 0,5 7-5,1 7 6,0 3 25,0 3 14,0 0 51,0 0-55,0 11-35,11 3-45,5 3 45,4 12 86,2 11-6,5 4-73,-7 5-7,8 7-45,-4 8-73,-1-2-40,1 0-93,2-6-46,-8-8 100,0-11 119,-5-13 78,2-10 0,-5-6 97,-8-7 20,0-1 25,2 0 55,-4-4 32,0-14 56,0-1-68,-4-8-157,0-4-60,-6-7-22,-1-1-29,1 3-9,3 4-30,0-3 14,1 5 40,-3 0 36,4 6 0,1 2 17,-1 1 14,5 8-2,-4 4 0,2 2 25,2 6 4,0 1-55,0 0-3,0 1-35,7 15-134,6 8 169,7 6 22,0 7-6,2 7-16,0 4-23,-2-4-44,0 2-13,-5-3-32,1-6-4,-1-10 58,-8-10 45,-1-4 13,-4-5 84,1-8 48,-3 0 50,0 0-3,0-8-7,0-5 50,0-6-145,-5-5-77,-4-1-1,0-10-46,-2 2 15,-4-2-22,6 1-9,3 6 12,-3 9 10,4 7-19,5 7 25,-2 3 12,2 2-25,0 0-35,0 0-13,0 12-3,0 3 80,0 7-13,0 0-158,-4 8-223,-1 0-364,1 4-784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0.90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13 524 509,'-2'-3'616,"-2"1"-180,3-2-137,1 0-77,-2 1-83,2-3-58,0 1-26,0-1-13,-4 0-3,4-2-7,0-2 33,0-2 35,0-1 0,0-3 3,0 0-23,0 0-32,0-4-16,0 2 4,0-1 9,6 0-4,-1-3 14,0 4-4,3-2 3,1 2 0,-4 1-16,-1 2-12,5-1-13,-2 1-3,3-5-10,2 2-35,-1 0 19,6 1-6,-4-3 19,3 2-10,-3 5 10,0-3-19,7 2 6,-6 6-13,3 1 7,-1 1-4,-3 2-41,-2 4-23,0 0 23,0 0 48,0 0 18,-4 0-3,0 0 2,4 4 2,0-3 13,0 4-10,-4-3 1,8-1 7,-6 4-11,6 0-22,-2-3-26,-2 6-4,-1-7 37,1 7 14,0-3-1,-7 1 2,2 4 0,-1-5 26,0 5-4,-1 3 17,2 2-14,-1-1 4,-5-2-3,2 1-13,0 1-13,-2 1 2,3-6 14,-3 4 10,0 1-7,0-6-6,0 4 9,0 0-9,0-1 0,-5 0-10,3 3 10,-2-1-11,3 3 1,-5-2 16,-3-1 7,4 4-7,-3-4 3,1 5 17,-2-3-24,-2 3-2,0 3-11,4-7 14,-4 5-3,0-1 3,2-1-15,-2 0 2,1-4 22,0 4-12,2-4-10,1 0 10,-4-4 9,2 1 7,5 0 15,-5-7 13,2 2-25,-2 1 0,-2-5-1,3 4 1,1-3 6,-8-1-7,6-1 4,-2 3 9,0 1-12,0-4-11,4 0-18,-7 0-2,8 0-1,1 0 0,3 0-16,0 0-9,2 0-26,-4 0-65,4 0-46,0 0-57,0 0-85,0-7-114,0 6-190,0-6-380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3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85 34,'-2'0'208,"2"0"-87,0 0-49,-4 0 13,4 0-20,-2 0-33,2 0-15,0 0 12,-3 0 53,1 0 28,2 0-2,0 0 6,-5 0 10,5 1-20,-4 3-10,2-3 23,-2-1-45,3 4-20,1-3-29,-4-1-22,2 0 51,2 0 19,0 0-32,0 0-3,0 0-9,0 0 6,0 0 19,0 0 9,-4 0 11,4 0 2,0 0-25,0 0-1,0 0 11,0 0 5,0 0-9,0 0-6,0 0-17,0 0-13,0 0 1,0 0-18,0 0 0,0 0-2,0 0 0,0 0-22,0-1-1,4-3 0,-2 3-19,-2 1-29,4-4 16,-4 3-3,1 1-13,3-2 19,-2 1 52,2-3 16,1 1-13,0 2 33,1-1-34,-4 1 11,3-3-11,1 0 0,1 2 2,2 0 22,-3-3-7,1 4 0,0-7-15,2 6-1,-1 0-3,-3-2-68,2 0-3,-1 3 19,-1-1 23,1 0 3,-2 2 6,1-4 18,-3 4-1,0-4 1,3 3 2,-1-4 26,1 3-25,1 1 12,-4-6-10,1 6 0,3 1 13,-6-2-15,0 2 2,0 0 0,2-2 29,-2 2-12,0 0 12,0 0 4,0 0 3,0 0 3,0 0-7,0 0-9,0 0-23,0 0-3,0 0-48,0 0-127,0 0-81,0 0-80,0 0-68,0 0-153,0 0-40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6.0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-1 830 339,'2'0'359,"3"0"-154,1 0 7,3 0-43,-2 0 10,4 0-58,6 0 32,-3 3-53,6 7-37,-2-2-4,4 4-8,2 1 24,0 4 3,3-3 19,-3 3-58,2 0 9,-1-3 1,1 3-13,-3-2 15,3 1-12,-2-4-39,-1 0-14,1-1 12,4-3-43,-8-1 45,5-2 12,1 2 0,1-3-9,-3 3-3,0-6-1,-3 10-13,3-4 14,-2-1 0,-7 1 10,5 2-10,-7-6-1,-1 6-2,-1-5 0,0 4 1,-3-7-21,3-1 20,-2 0-13,-4 0 12,-1 0 4,5 0 21,2 0-8,-4 0-13,2 0 1,-1 0 13,3 0 2,-6 0-14,1 0 0,-1 0 11,-3-4 13,3-1 6,-3 3 39,4-3 23,-3-2-14,3 0-9,-4-2-10,1 1-16,3-10-10,-3 7-19,3-3-15,3-3-1,-2 4-3,2-6-10,-5 3 13,5 1 0,-3-7 3,1 5 20,2-4-4,-7 2 4,2-1-11,-3-6 17,-1 4 6,2-3-12,-2-4 28,0 3 10,-2-2-1,-5-2-16,2 4-18,-5-2-25,5 7-1,0-1-16,3 3 3,-2 1-6,2 3 3,0-5 4,2 6-4,0-5 14,0 5-2,0-7 3,-3 5 1,3 1 13,-2-3 3,2 2-3,-4 0 3,2 2 6,2-3-9,0 1-12,0 2-1,0 1 0,0 1 0,0 1 3,0-1 13,0 2-3,-3 1-1,1-4 1,-2 2-10,4 0 13,-2-1-14,-1-2-2,3-2 1,-2 2-1,-2-3 0,3 4 2,-1-4 2,-2 5-2,2 3 10,-3-4 1,5 4-11,-4 2 1,2 1 10,2-1-13,0 3-2,0 3-1,0-1-10,0-1 13,0 1-2,0-3-17,0 0-3,0 2 3,0 2 17,0-3 2,-3 3 13,1 1 0,2-3-10,-4 3 16,4-2 3,-2 0 0,2-1-9,0 0-10,0 3-2,0 0-1,-3-3-2,3 3-20,0 0-64,0 0-69,0 0-59,0 0-101,0 0-231,0 3-536,0 3-84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8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-2-1 687,'0'6'599,"0"-2"-195,0 3-214,0 6-93,0 5 39,0 5 7,0 7 2,0 3 1,0 9-14,2 4-39,4 6-31,-3 2 15,3 0-29,-6 1 29,5-5-16,-5-7-20,2-2 20,2-9-13,-4-2-22,2-9-14,1-4-8,-3-3-1,2-2-3,-2-7 3,0 3 0,2-4-2,-2 1-1,0-2-35,0-2-19,4-1-81,-3 2-102,5 1-121,-1-3-167,1 0-162,3 0-317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1.2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7 1081,'-7'-2'430,"2"0"-121,-1 0-58,2-1-14,4-1-40,0 4-71,0 0-49,0 0-19,0 0-26,0 0-30,0 0 18,0 0-19,0 0-1,0 0 0,10 0 0,-5 7 35,8-3 58,0-1 0,7 4 7,-2-4-56,6 3 7,3 2-3,2-3-32,0 4 0,6-1-14,0-1 1,-1-1-3,3 4 1,7-6 2,-4 4 22,0 0-25,-3-3-2,1 2 1,-9-3 2,0 4 9,-3-3 9,0 1-7,-8-3-12,0 2 3,4 0 12,-6 2-15,3-4 4,1 4-4,5-5 0,-5 3-1,8 0-15,1-4 16,4 1 1,-4 3 15,6-2-16,-6-3-3,0 0 3,2 0 0,0 0 2,-2 0-2,-5-3 0,2-2-2,-1 3-1,-1 2 0,-4 0 3,6 0-1,-8 0-1,4 0 1,-8 0 1,8 0 2,0 0 1,-2 0 0,0 2-1,1-2-2,-1 0-1,-2 0 0,0 0 1,-1 0 13,4-2-13,0 1 1,2-3 0,3-1 2,-1 4 0,-1-1-1,3-1-2,-5 0-4,-2 3 1,1 0 1,-7 0-1,6 0 2,-7 0-1,0 0 1,1 0 1,-1 0 0,0 0-2,2 0 1,-1 0-1,1-4 0,-1 2 2,6-3 0,-5 0 13,5-1-11,-5 3-2,5-2 0,-7 2-1,-1 1-1,-2 2 0,-5 0-13,-3 0 15,1 0 1,-3 0 1,0 0 0,0 0-2,6 0-1,-6 0-15,4 0 13,1 0 3,4 0 13,2 0-11,-4 0 0,1 0-1,-3 2 0,4-2 0,-3 3 0,-1-3-1,-5 0 0,0 0 1,0 0 2,0 0-3,0 0-7,0 0-47,0 0-93,0 0-73,0 0-112,-9 0-224,-2 0-865,-3-5 746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3.7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-2-1 728,'0'0'580,"0"0"-206,0 0-80,0 0-54,0 0-27,0 0-54,0 0-43,0 0-33,0 3-12,0 7 13,0 5 67,0 3-33,0 11-51,0 1 6,0 5-19,0 7 13,0 0-19,-2 4 2,2 7-31,0-1 7,0 7-1,0-3-6,0-1-16,0-1-2,2 0 21,1-3-22,-1-4 35,7 1 6,-9 1 0,6-1-22,-6-5-17,2-4-1,1 6-1,-1-7 3,0 0 13,3 2-16,-1 3 13,-2-4-10,2 3 16,-3-6-18,3 5 14,-4-7 1,0 4 0,0-3 6,0-1-20,2 3 0,-2-1 1,4-1-3,-3 3 2,3-7 1,-2 1 0,0-1 26,-2-1-14,0-1 7,3 0 6,-3-2 1,0-1-8,0 3 1,0 0-6,0-2-16,0 3 0,0-5-2,0 5 0,0 0 0,0 0-1,0-4 3,0 3-2,0-4 4,0 2-4,0-5 0,0-1-1,0 3 3,0-4 0,0-2 0,0 2 0,0-2 3,0 0 1,0 0-1,0 4-1,0-5-2,0 3 1,0 1 2,0 2 11,0 0-14,-3-3-1,3 0-1,0-2-13,0 2 2,0-1 10,0-5 2,0 5-1,0-5-1,0 7 3,0 0 3,-2 2 25,2-3-6,-2 1-7,2-1-15,-5 2-2,5-3-1,-4 1 2,2-2 1,2 1 0,-4-1-2,3-7-10,1 1-7,0 0 3,0-4 1,0 1 13,0 0 1,0 1 1,0-4 1,0 3 1,0 1 9,0 2-11,0-4-1,0 3-11,0 1 11,0-4 1,0 4-1,0-3-1,0-1-2,0-2 4,0 4 4,0-4-1,0 1 9,0 2-10,0-1 0,0-5-2,0 7-2,0-1 0,0 2-1,0-1-13,0-2 14,0 0 1,0-1 1,0 3 1,0 0 3,0-2 8,0-2-9,0 2 16,0 3-4,0 0-13,0 8 1,0 0-3,0 5 12,-4-2-12,2-1-3,2 0-28,0-3 16,0-3 15,0 4 19,0-6-7,0 0-12,0-3 0,0-3-2,0-6 1,0 2 1,0 2 0,0-3 1,0 3-1,0 0-1,0-1-2,0 2 1,0-2-1,0 2 1,0-4 2,0 1 0,0-2 12,0 3 7,0-4 6,0 0 0,0 0-3,0 0 0,0 0-4,0 0 4,0 0-3,0 0-7,0 0-12,0 0-49,0 0-38,-4-8-63,4 1-66,-1-7-56,1-8-251,-4-15-471,4-11-241,-2-12 421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4.5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 1055,'0'-1'586,"0"1"-159,0 0-123,0-2-103,0 2-114,0 0-87,0 0-71,5 0-29,3 0 100,8 0 48,2 0-9,4 0 29,-2 7-7,6-3 39,-2 3-23,-1 4-26,5-7-22,-4 6 42,-1 0-1,3-4-31,-1-3 9,-4 2-7,0-1 13,-2-2-34,-5 0 5,1-1-9,0 3-13,-5-1 0,-2 0 23,-1-3 5,2 2-27,-3-2-1,-6 3 0,0-3-3,0 0-14,0 0-107,0 0-70,0 0-66,0 0-72,0-5-189,-9-6-649,1-3 345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6.3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198 9 282,'0'-5'1076,"2"5"-588,-2-4-192,5 4-221,3 0-72,6 0-3,-1 0 0,9 0 13,-2 6-12,5 2-1,1 4 2,-2 0-2,3 2 1,-3 6 3,-2-2-3,0 3-1,-10 0 2,5 0 1,-8-1 10,0 3 165,2 0 22,-5 1-16,-1 5-33,-1 1-45,5 1-42,-4 4-49,1-1-15,-1 4-3,3-5 0,-3 2 2,1 2 1,-5-2 3,3-2-1,-2 3 24,-2-1 12,0-1 4,4 0 6,-4-2-7,1-1-12,3 4-13,-4-1 0,0-2 6,5 1-21,-5 1 12,6-1-10,-6 1-3,2 2 38,0 1 3,1-4 19,-1 3-12,2-1 3,-4-1-1,0 5 4,0-2-10,0 2 9,0 1-12,0-3-13,0-3-6,0 1-20,0-2-1,0-8 0,0 2 11,0-5 3,2 2-2,-2-5-11,0 5 0,5-2 11,-1-1-10,-4 5 0,5 3 10,-3 0-10,2-1 9,-1 5-11,1 1-1,-2 1 0,3 4-2,-1 3 2,1-4 0,-5 1 1,2 3 12,-2-9-10,0 3 12,0-3 7,0-5-19,0-3-1,-2-4-2,2-5-3,0 0 0,-3-2 2,1 4 1,-2 3 2,2-4 1,-3 9 13,1-1-7,2 5-9,1-5-18,1 5 15,-6 0 3,6 2 1,-5 0-1,5-2 1,-6-1 0,3-1-1,3 1 2,-2-4 1,-2 2 0,2-2 13,-3-4-4,3 6-12,-4-2-1,1 0 1,1 1 1,-1 4 2,-1 4-3,1 0 0,1 0 13,-1 9-1,-1-9-11,1 4-1,1-7-2,2-1-10,2-5 8,-3-4 2,3 6 2,0-6 2,-2 3 2,-4-1 11,3-2 4,-1 3-16,0-2-2,3 2-1,-5 1-2,1 6 0,-4 4-1,3 3 3,2 0 0,-1 2 0,-1-7-1,1-2-2,-1 3 2,3-4 1,-3-1 2,3-7 10,-3 3 4,3-6-16,1 3-1,-4-2-12,3 3 13,-3 1-1,4 2-1,-3-1 2,-1 4 3,1-1-3,-1-3 0,-1 3 0,2-5 1,-1 1 1,1-1-2,3-3 1,-4-1 0,1 3 0,-1-2-1,1-3 0,1-1 0,-1-2-3,3 0-9,0 1 10,-3-1 0,1 2 1,2-2 1,-3 3 1,-1-2 1,1 5 10,-1 0-12,1 2-2,-2 0-1,-3 2-9,5 3 10,-1-5 1,3-2-1,-3 1 0,1-2 0,-1-6-1,3 1 3,1-3 0,-2-3 1,2 2 0,-3 2-1,3-4 0,2 2 1,-5-2 0,1 4 0,2 0-1,-3 1-1,-1-1-1,1 2 1,-1 2 1,1-2 0,-1 6 0,1-5 0,-1 1 1,1-3-1,-1 4 0,1-5 2,1-3 1,-1 2 10,-1-5-10,1 1-2,1 3 0,-3-2-1,1 2-1,5-2 1,-9 4-3,5-4 0,-2 2 0,1-2 0,1 2 1,-1-2 2,1 3 2,-1-6 1,4 1 12,-3-3 1,-1 2 3,3 0 2,1-3 1,-3 6 3,3-7-9,-4 7-16,1-3-12,-1 1 0,3 4 9,-3-7 0,1 8 0,1-5 1,0-3 0,3 5 2,-5-6-2,2 0 1,3-1 1,1 2 1,0-3 0,0 4 1,0-4 0,0 0-1,0 0-1,0 0 0,0 0 0,0 0 2,-4 0 11,4 0-10,0 0 9,0 0-9,0 0 10,0 0-10,0 0 0,0 0 0,0 0 6,0 0-9,0 0-21,0 0 5,0 0-9,0 0-15,0-4-25,0 1-45,0 0-56,0 1-98,0-6-181,0-1-297,9-13-540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7.0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0 142,'0'0'457,"0"0"-24,0 0-32,0 0-73,0 0-60,0 4-35,0 2-22,0 0-56,-4 2-68,2 3-1,-2 5-8,-1 0-33,3 2 19,-2 3 16,3-1 29,-1 2 9,-2-1-16,2 2-26,2-1-12,-3 1-17,1 0-9,2-3-13,0 2-12,0-1-10,0 2 23,0-3 5,0 3 7,5-1-7,1 1 7,-3-6-3,1 1-16,2-1-19,-1-6-3,1-1-19,-1-1-7,6-1-5,-7 2 5,10-2 4,-3 1 6,-2-2-3,2 0 0,4-2-10,-2-2-50,-1-3-55,3 0-28,-6 0-107,6-3-201,-2-14-333,-3-7-737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8.3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2467 407,'0'0'454,"0"0"-281,0 0-144,0 0-26,0 0 46,0 0 0,3-6-20,11-10 13,5 4 85,6-7 31,-5 0-93,13-4 6,-5 2 20,0 4 82,5-3-24,-5-5-55,6 7-36,-9-2 11,2 1 12,-1 5-39,-4-1-22,3-1-17,0 3 39,3-1-13,5-5 3,1 5-31,2-4 0,0-8-1,-2 6-1,5 0 1,-3 1 23,3-8-22,-3 10 0,0-5 0,-2-1-1,-6 2 39,-3 4-37,3 1-1,-9 4-1,6-4 13,0 4 26,3-1 35,6-4-19,2-5-23,3 2-13,8-4-19,-2-1-18,-1 3 18,4-5 20,2 2-20,-3 3-3,3-3 3,3 0 40,-8 5-17,5-7-23,-5 13-14,-9-1 14,3-3 0,3 7 0,-1-3 41,4-6-24,0 0-15,-1-4 12,6-3 2,3-4-15,-5 6 1,2-3 14,-6-5 4,4 3-4,-6 0-16,-1-1-1,-2 9 1,-5-6 1,-1 11 2,-5-1-3,0 6-7,-3-4 7,-8 12-3,2-9 0,1 7-12,2-7 15,-2 5 19,7-6-17,1-5 2,3 2-4,5-5 2,3-3 7,9-1 4,-4-1-13,4 2-10,2-6 7,-3 1 2,3 2 1,-5 6-1,5-5-4,-11 8 5,3 0 0,2 2 0,-7 0-1,-1-2-10,0 7 11,3-6 18,-3 1-2,1-6-16,2 1 1,8-6-1,-3 6 2,4-11-2,2 1 0,3-1-10,0 4 8,0-1 2,-9-3-1,4 5 1,-6 7-32,-6 1 32,-3 3-23,-5-2 13,-3 10 10,0-7 19,0 10-18,-2-8 0,2 1-1,0-1 0,0 1 1,3-5 25,5 0-26,-11 9-10,1-4 9,-4-1 1,-8 13 3,-5 1-3,-3 0-18,-3 0-4,0 0 18,0 0-6,0 0-45,-3 0-19,-5 1-42,-1 7-64,-2-2-1,-6-1-96,-5-3-135,0 4-159,-17-4-499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5.9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2734 1462 1078,'-5'0'531,"-1"0"-221,3-11-129,-2 2-25,2-2-156,3-2-52,-6-4-32,4-3 41,2-5 21,0-3 22,0-1 42,-6 0 68,3-1 26,3-6 6,-8-5-9,2 3-7,4 4-36,-4-10-36,3 7-6,0-6-12,3 10-17,-8-6-3,8-3-3,-6 1-12,4-4-1,-4-1 0,3-1-3,3 2 2,0-7-3,0 11 1,0 4 2,-5 2-12,5 2 13,-3 2 4,3 9 21,0-3 4,-6 5-13,4 3 16,-4-4-16,3 2 13,0-6-13,-10 11 0,4-12-3,-2 7 3,-3-2 6,9 1 0,-12 1 7,8 2-26,-4 3 29,1 0-16,1 1-3,-3 1 9,3 4 13,-6-1-13,6-1 17,-5 2 18,2 5 12,-3 2 33,3-6 11,-3 7-53,1 0-48,-4 0-12,3 0-16,-5 0 3,0 0 0,-1 0 13,4 0 25,-1 0-13,-5 0 4,6 0-14,-6 0 14,5 0-13,-5 0-1,0 0 1,6 0 10,-4 0-12,9 0 0,-11 0 2,9 0 13,-4-1-14,3 1 0,-5 0-2,8 0-2,-11 0 1,3 0 1,-1 0 0,1 0 3,3 0 19,-1 0-7,-2 0 7,2 0-6,1 0 0,2 0-1,-2 0-15,2 0 0,-5 0-3,8 0-19,-3 0 21,-5 0-11,8 0 11,-3 1 0,-5-1 0,8 7-1,-9-6-17,-2 2 19,11 5 10,-11-6 8,6 2-18,2-4 0,-8 4 12,8-1 1,1 1 0,-1-2-1,3-2-11,-3 6 0,1-4-1,2 4-19,0-4 7,-3 1 10,9-2 0,-9-1 2,9 0 0,-1 7 12,-2-6-9,3-1-3,-1 5-1,-5-2 0,9-3-11,-9 3 9,3-3 2,-3 2 1,3 4 0,0-1 25,2-4-3,-8-1-1,9 8-5,-3-5-4,3-1-8,-6-2 24,2 6-7,4-6-5,-6 2 0,9 2 12,-4-4-10,1 3-2,0-3-13,-1 0 9,1 4-10,2-4 10,3 0-10,1 0 1,2 0 0,-9 1 10,9-1-12,-8 0 1,8 0-1,-8 0-1,8 6 1,-9-6 1,9 0 13,-8 5 1,2-5 2,4 2-5,-1-2 2,-6 0-2,4 0-1,2 0 1,-3 3-10,4-3 9,-4 0-10,3 0-2,-5 8 0,0-7-2,5-1-10,-6 6 10,1-4 2,3-2 0,2 0 18,-6 3 4,4-3-4,-4 0-2,7 5-1,-1-5-2,3 0-1,-9 0 0,1 3-9,0-1-3,2 4 0,-5-6-3,3 6-9,-1-3 0,1 0-4,0-3 1,-4 2-4,4 9 4,0-10 15,-1 3 0,1 3 12,-3-5 10,3 6-4,-9 0-2,0-4 2,-2 9-2,-15-1 8,-10 9-24,-15 10 0,1-4 10,-4 12 39,1-9 34,16-8-49,4-2-31,13-4 18,11-1 4,-3-13-13,12 9-12,0-11-15,-1 1 15,9-1-2,0 0-11,0 0 11,0 0-10,0 0 12,0 0 0,0 0 2,0 0 0,0 0 10,0 0-8,0 0 11,0 0 0,-5 0 1,5 0-14,0 0 13,0 0-13,0 0 13,-3 0-12,3 0-1,0 0-1,-6 0-1,4 0-1,-4 0-20,3 7 20,1-6 1,2-1 3,-9 0 12,9 5-12,-8-5 10,8 0-12,-9 3 2,9-3 9,-8 0-10,8 0-1,-6 0 0,4 0-1,2 0-1,0 0-1,-6 0-1,6 3-9,-3-3-1,3 0 12,0 0-2,0 0-12,0 0 12,0 0 0,0 0-12,0 0 15,0 0 0,0 0 1,0 0 2,0 0-1,0 0-1,0 0-1,0 0-1,0 0-2,0 0-13,0 0 14,0 0 2,0 0-1,0 0 0,0 0 0,0 0 1,0 0 1,0 0 0,0 0-1,0 0 1,0 0-1,0 0-1,0 0-11,0 0-10,0 0-8,0 0 2,0 0-3,0 0 10,0 0 9,0 0 11,0 0 1,0 0 2,0 0 16,0 0-3,0 0 4,0 0-4,0 0-14,0 0 1,0 0-2,0 0-2,0 0-13,0 0-4,0 0-2,0 0 6,0 0-4,0 0 5,0 0 14,0 0 2,0 0 10,0 0 3,0 0 4,0 0 2,0 0-18,0 0 19,0 0-10,0 0 1,0 0-11,0 0-1,0 0 1,0 0 0,0 0 0,0 0-2,0 0 1,0 0-1,0 0 0,0 0 0,0 0 1,0 0 1,0 0 0,0 0 13,0 0 1,0 0-13,0 0 9,0 0-11,0 0 2,0 0 0,0 0 9,0 0-12,0 0 1,0 0-1,0 0 0,0 0-2,0 0 0,0 0-10,0 0 0,0 0 0,0 0-1,0 0 1,0 0 9,0 0-9,0 0 10,0 0 2,0 0 1,0 0-1,0 0 0,0 0 0,0 0-1,0 0-2,0 0 0,0 0-15,0 0-4,0 0-5,0 0-4,0 0-9,0 0 3,0 0-15,0 0-50,0 0-57,0 0-46,0 0-78,0 0-87,0 0-119,3 0-153,3 0-174,-6-3-450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8.6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-1-1 266,'0'0'744,"0"0"-240,0 0-211,0 4-87,1 11-22,3-1-9,2 10-39,-3 4-26,3 6-26,3 5-7,2-2 16,-6 6 10,5 0-20,1 0-12,0 3-7,-3-3-20,1 0 14,2 1 12,-4-1-3,0 6 12,-1-5-9,-1 7-4,-1-5-34,-4 6-7,2-5-21,-2 4 21,0 1-22,0 0 13,0 2-14,0 2 39,-2-5-35,-4-1-6,1-7 0,-1-4 12,1-1-10,-1 0-1,1-4 21,0-3 3,-1-1-25,4 0-22,-1-1 0,1 1-3,2 0 9,0 0-3,0-4-9,0 3 24,0-6-11,0 5-4,0-5-7,2-2 23,3-4 3,-1 1 0,1-1 2,-5-4-1,6 1-1,-6 2-1,1-1 1,3 7 1,2-1 12,-6 9 12,3 0-25,1 1-19,1 2 19,-3-2 10,2-4-8,-2 1 0,1-2-2,-3-2-19,0-2 19,2-8 12,-2 5 4,4-6 2,-4 0-18,0 2-1,0-3-14,0-3 15,0 2 0,0 0-2,0 0-1,0-2 2,0-3 0,0 1-1,0-3 1,0 0 1,0-4 1,0 0 21,0 0 0,0 0-22,0 0-29,0 0-18,0 0-10,0 0-10,0-3-19,0-2-44,5-2-90,1-3-89,-2-4 13,7-10-102,4-2-113,-6-5-134,6-6-154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0.1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2058 148,'0'1'414,"0"3"-150,0-1-59,2-3 17,1 1-27,-3 1-55,2 0-39,-2 2-13,2-4-4,-2 0-15,0 0 3,0 0 15,0 0 17,0 0-13,0 0-1,0 0 30,0 0-17,0-6-19,4 0 13,-4-6 70,2-7 3,-2 0-36,0-4-32,0-6-22,3-3-48,-1-1-29,2-2 9,1-3-11,1 1 2,-4-2 19,1 0 16,1 1 0,-1-3-19,-1-2 6,2 0 13,-4 0 6,0-3 1,0 2-20,0 0 13,0-7-23,0 5 2,0-10-17,0 4-2,-4 1-10,4-3 11,0 5 0,0 3-21,0 4 0,4 4 7,1 3 4,1 5 11,-1 8 3,-3-2-3,2 4 0,1 0-2,-5 6 0,4-5-11,0 5-6,-3-7 18,5 4 1,-2-2 3,1 3 12,-5-5-13,6 0 14,-1-1-14,-3 3 1,0-4-2,3 2 3,-1-1-3,-4 4 1,2 2 10,1 0-11,-3 2 0,0 3 2,2 0-2,2-2-1,-4 2 0,0 3-1,5-3-2,-5 2-9,0-3 12,2 1-1,2-4-1,-4 3 1,2 3-1,-1-4-2,3-3 1,-2 3 0,1-4 0,-3 8 0,2-3-10,2 3 11,-4 0 1,2 4 0,1 0 0,-3 2 0,0-2 1,0 0 0,0-1 3,2 1 13,2-3-13,-4 2 13,0-1-16,5-2-1,-5-4-21,2 4 0,0-3 18,-2 1 1,4 0 3,-2 3 0,-2-1 0,3 2-1,-3 2 0,0 4 0,0-2-1,2 3-14,-2 0 0,0-3-3,0 1-6,4 2 3,-4-1 19,0 1 3,0-3 3,1 3 19,-1-2-9,0-1 6,4 3-3,-4 0-13,0 0 13,0 0-16,0 0-3,0 0 2,0 0-23,0 0-52,0 3-76,0 2-106,0 1-211,0 3-544,0 3-512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1.7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0 861,'0'0'482,"0"-1"-231,0 1-92,0 0 1,0 0 2,0 0-48,0 0-23,0 0 44,0 0 50,0 1-21,0-1-61,0 2-7,0-1 45,0 8 25,0 3-13,0 2-7,0 10-82,0 3 27,0 3-2,0 8-20,2 0-25,1 5 6,-3 1 0,0 4-6,0-3-7,0 2-2,2 1 2,2 3-6,-4 0-6,0-5 0,2 6 0,1-8 0,-3 4-6,0-3-4,0 2 7,2 0-7,-2-2 1,2-1-13,2-2 25,-2 1-13,1-4-14,-1-4 1,-2 3 0,0-6-2,0 1-1,4 0 0,1 0-11,-5 2 10,2 1 0,2-3 0,-4 1 1,0-3 1,0 0 11,0-1-9,0-3 1,0 1 0,0-5-2,0-1-1,0 0-1,0-1-11,0 0 10,0-1 1,0-2-1,0 4 1,0-6 0,0 2 1,0 0 0,0-1 0,0-1 0,0-2 1,0-2 0,0-3 0,0 3 11,-4 0-11,2-1-1,2 4-1,-3-5-1,1 3 0,-2 2-1,4 0 0,-2 1 1,2 3-11,0-6 12,-3 5-2,3-4-9,0 2 9,0-5 0,0 1 0,0-4-10,0-3 10,0 2 0,0-1 0,0 0 1,0 4 1,0-7 1,0 3-1,0 4 0,0-2 0,0-2-1,0 4 0,0-1-2,0-2 1,0 3 1,0-3 2,0-1 0,0-1 2,0-2 11,0 2-11,0-2 0,0-3 0,0 6-2,0-4 0,0 0 1,0 2 1,-2 1 0,-2 3-2,2-3 0,2 5-1,0-1 1,-2 1 0,2-2 1,0-4 1,0 3 1,-3-6 0,1 4 10,2-4-10,0 1 0,0 1 9,0-3-12,0 0 0,0 0-24,0 0 5,0 0 0,0-5 1,0 5-13,0-1-16,0-4-25,0 4-24,0-4-20,0 0-16,0-1-26,7-6-35,4-8-151,0-4-186,4-8-553,-1-3-377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50.3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-2 854 208,'0'0'681,"0"0"-238,0 0-140,0 0-86,0 0-63,0 0-80,0 0-74,0 0-33,3 0 33,8 0 88,-1 0 28,6 0-15,2 0-11,8-6 27,-1-6 2,5-5-26,2 3-22,3-5 3,-4-5-6,4 0-8,-4 3-18,-6-5-7,5 5 23,-7-5 6,3-4-13,0 2-22,1 1-28,4-12 0,2 1-1,3-5 0,3-5-20,1 2 16,0-5-24,-4 0-17,-1 0-19,-2 7 19,-11 6 43,-4 6 2,-10 5 13,2 6 6,-8 8 16,4 3 29,-6 3 29,0 6 21,0 1-9,0 0-36,0 0-15,0 0 0,0 0-1,0 0-21,0 0-30,0 3 1,-6 2 10,-1 4-13,0-1-10,-4 5-24,-6 4 34,-1 0 41,-4 5 15,-2 6-5,-3 4 5,-2 2 13,5 0-19,-3 5-10,1-5-12,4 2-16,-2 1-12,3-3-1,0-1 1,0-2 0,-1 3 0,0-3 3,4-2 16,-3-5-17,1 6 1,-3-7-1,4 0-1,-3 1 11,4-5-9,-4 0 0,4-2 0,0-3 0,-2-2 0,1-1-3,7 0-2,-5 0 0,4-5-1,1-3-16,-5 6 16,3-8-16,1 1 4,2 3-23,-2-3 7,-3 1 12,5 2-9,-2-3 0,-3-1-3,8 3 6,-3 1 0,4-4 23,1 1-10,3-2 11,1 1-12,2-1-5,0 0-17,0 0-9,0 0-22,0 0 9,0 0 10,0 0 15,0 0-6,0 0-6,2 0 3,1-1 9,-1 1 10,9-2 22,0-4 28,6-1 23,3-3-7,7-3-12,6-5 6,2-2-7,3-10-12,8-3-3,-1 0 0,5-7-15,-3 1 2,-5-3 0,-2 3 10,0-1-13,-10 3-2,-1 1 2,-4 4 0,-10 2 19,5 5-16,-5 1-2,1 0 1,-3 7 0,-2-4-2,0 5-1,0 2-1,0 3-23,-4 0-13,-2 3 16,-1-1 22,-2 5 1,2 3 24,-4 1 7,0 0 2,0 0-5,0 0-10,0 0-16,0 0 7,0 0-10,0 0-56,0 0-26,0 0-42,0 0-63,0 0-91,0 0-152,0 1-191,0 3-206,0 1-192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01.9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18-1 124,'0'0'737,"-4"0"-249,4 1-227,0 0-121,-3 0-33,3 2-28,-3 0-76,-1 4-3,2-2-2,1 3-11,0 1 13,1-1 3,0 0 0,0 2 10,0-3 3,0 1-15,0-1 0,1 0 25,2-1-24,4 1 0,-4 0-2,4-1-15,-3-1 15,1 1 19,0-2-2,2 0 5,-2 1 14,2 0-4,2-2-12,-1 2 12,1-1 1,0-1-15,3 1-17,-3-2-1,3 3 3,-2-3-3,1 1 4,-1-1-1,-2-1 26,0 0-3,-1 2 3,2-2 0,1 1 13,-2-2-13,2 3 4,-2-2-4,1 0 13,1 1-4,-2-1-21,2 1-4,-2 0 12,2-2-12,-1 3 13,3-2-7,-5 1-2,3-2-14,0 0 13,-1 0-3,1 0 3,-2 0 16,4 0-9,-4 0 9,3 0-10,0-2-9,1 1-11,-3-1 11,3 1-10,-1 0 20,-1 1 12,1-1-6,-1 1 13,0-2-4,-3 2-6,3 0-3,-2 0-13,2 0-12,0 0-2,-5 0-2,4 0 1,-2 0-1,-3 0-1,3 0 0,-3 0-2,2 0 2,-4 0-1,3-1-1,2 1 1,-4 0 1,2-2 0,1 1-1,1 0 2,0 1 1,0-2 0,1 1 2,1-1 13,-1 1-3,2-1-10,-2 0 10,1 1-11,-1-4-2,0 3-3,-3 1 2,2-3 0,-5 3-3,1 0 3,1 1-1,-2 0 2,1 0-1,-3 0-1,3-2 1,-3 2 0,4-1-1,-4 0 0,3 1 2,-2 0 1,0-2 1,1 1 1,0 1 10,0-3-10,-1 2 0,1 1 0,-2-1-1,1 1 1,1-2-3,-1 0 2,2 1 0,-3 1-1,1-1 0,1 1 0,-2-1 1,0-2 1,1 1 13,0 1 7,1 0-20,-1-3 38,2 2-12,-3-2-16,3 3-10,-3-2-2,0 0 1,1 2-1,-1 0-1,2-2 0,-2 3-1,0-2 0,0 2 1,0 0 0,0 0 2,0 0 1,0-1 0,0 0 9,1-1 1,-1 1-10,3-2 1,-3 0 15,0 1-19,0-3-3,0 3-9,0-2-1,0 2 10,0 1-16,0 0 17,0-1-11,1 2 12,-1 0 0,0 0-2,0 0-13,0 0-13,0 0-41,0 0-52,0 0-83,0 2-108,0-1-88,-1 2-283,1-2-613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11.8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97 37,'-6'0'414,"3"0"-143,0 0-37,3 0-12,-2 0-4,2 0-19,0 0-53,0 0-36,0 0-18,0 0-33,0 0-40,0 0-19,0 0-22,0 0-1,0 0 21,0-2-15,3 1-6,2 1 23,1-1 123,1-1-39,3 2-22,2-3-23,0 2-25,4-2-12,0 1 15,3 0-7,0-1-10,6 1 0,0-1-20,4 1 20,3-4 0,2 3 31,2-2-30,1 1-2,1-1 2,-3 0-3,-3 3-1,-6-2 3,-1 4 2,-4-2-2,-2 1-30,-2 1 19,-1 0 11,2-4 16,0 3 10,-2-2-23,0 2 0,0-2 36,0-1-39,0 1-22,-1 1-4,0-2 25,-1 1 0,-1 0 1,1 1 0,-4-1 0,-1 1 0,-5 2 4,-1-2 15,-2 2 7,-1 0 32,0 0 33,0 0-4,0 0-3,0 0-1,0 0-2,0 0 6,0 0-4,0 0-3,0 0-6,0 0-7,0 0-13,0 0-12,0 0-14,0 0-28,0 0 0,0 0-22,0 0 0,0 0 3,0 0 17,0 0-11,0 0 13,0 0-1,0 0-22,0 0-12,0 0 0,0 0 6,0 0 10,0 0 3,0 0-6,0 0-20,0 0-48,0 0-19,0 0-39,0 0-59,0 0-81,-1 0-99,0-4-150,-1 2-664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34.1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-1-3 1617,'0'-1'1057,"0"1"-553,0 0-144,0 0-67,0 0-38,0 0-47,0 0-62,0 0-41,0 0-28,0 0-12,0 0-9,0 0-10,0 0-3,0 0 6,0 0 12,0 0 34,0 0 30,2 0-34,-2 0-30,0 0-15,1 0-1,-1 0 7,0 0 6,0 0 8,0 0 4,0 0-4,0 0-2,0 0 2,0 0 1,0 1-10,0-1-14,0 0-19,0 0 3,0 0-12,0 0 0,0 0-13,0 0 1,0 0 9,0 0-9,0 0 15,0 0-15,0 0-1,0 0 14,0 0-4,0 0-9,0 0 9,0 0-10,0 0-2,0 0-1,0 0 0,0 0 0,0 0 0,0 0-14,0 0-22,0 0-8,0 0-21,0 0-16,-1 0-33,1 0-36,0 0-19,0 0-70,0 1-151,0-1-152,0 0-159,0 0-400,0 0-85,3 0-146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41.5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0 995,'0'0'557,"0"0"-169,0 0-138,0 0-62,0 0-65,0 0-46,0 0-51,0 0-13,0 0 3,0 0 13,0 0 29,0 0 38,0 2 20,0-2 9,0 0-3,0 0-7,0 0-13,0 0-1,0 0-9,0 0-3,0 0-10,0 0-7,0 0-15,0 0-10,0 0-9,0 1-7,0-1-12,0 0-8,0 0-11,0 0-1,0 0-1,0 0 1,0 0 0,0 0 1,0 0 0,0 0 0,0 0-1,0 0-1,0 0 0,0 0 0,0 0-20,0 0 6,0 0-3,0 0 7,0 0-7,0 0 0,0 0 16,0 0-13,0 0 14,0 0 1,0 0 0,0 0 0,0 0-1,0 0 0,0 0 0,0 0 2,0 0-2,0 0-1,0 0 2,0 0-12,0 0 12,0 0-1,0 0-1,0 0 0,0 0 0,0 0 3,0 0 0,0 0 4,0 0 11,0 0-2,0 0-10,0 0 10,0 0-10,0 0 0,0 0 0,0 0 13,0 0-15,0 0 1,0 0-1,0 0 0,0 0 0,0 0-1,0 0-1,0 0 0,0 0-1,0 0-11,0 0 12,0 0-2,0 0-16,0 0 4,0 0 2,0 0-6,0 0-6,0 0-4,0 0 7,0 0-3,0 0-3,0 0 9,0 0 6,0 0 1,0 0-1,0 0 10,0 0-10,0 0 12,0 0-1,0 0 2,0 0 13,0 0 6,0 0 0,0 0 6,0 0-3,0 0-3,0 0-3,0 0-4,0 0 1,0 0-10,0 0-3,0 0-15,0 0-16,0 0-23,0 0-22,0 0-9,0 0-20,0 0-32,0 0-58,0 0-65,0 0-85,0 0-89,0 0-152,0 0-130,0 0-24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1:33.2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1EEB733-63C3-4902-AC23-B9FC9D6780D0}" emma:medium="tactile" emma:mode="ink">
          <msink:context xmlns:msink="http://schemas.microsoft.com/ink/2010/main" type="writingRegion" rotatedBoundingBox="8321,4002 14038,4549 13762,7435 8045,6888"/>
        </emma:interpretation>
      </emma:emma>
    </inkml:annotationXML>
    <inkml:traceGroup>
      <inkml:annotationXML>
        <emma:emma xmlns:emma="http://www.w3.org/2003/04/emma" version="1.0">
          <emma:interpretation id="{1B8CE315-5BC6-453A-91E7-BC414A2A35F4}" emma:medium="tactile" emma:mode="ink">
            <msink:context xmlns:msink="http://schemas.microsoft.com/ink/2010/main" type="paragraph" rotatedBoundingBox="8321,4002 14038,4549 13762,7435 8045,68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AB09C5-8624-45C9-B899-7F71C4D40870}" emma:medium="tactile" emma:mode="ink">
              <msink:context xmlns:msink="http://schemas.microsoft.com/ink/2010/main" type="inkBullet" rotatedBoundingBox="8294,4280 8366,4287 8359,4364 8287,4357"/>
            </emma:interpretation>
            <emma:one-of disjunction-type="recognition" id="oneOf0">
              <emma:interpretation id="interp0" emma:lang="en-MY" emma:confidence="0">
                <emma:literal>.</emma:literal>
              </emma:interpretation>
              <emma:interpretation id="interp1" emma:lang="en-MY" emma:confidence="0">
                <emma:literal>r</emma:literal>
              </emma:interpretation>
              <emma:interpretation id="interp2" emma:lang="en-MY" emma:confidence="0">
                <emma:literal>R</emma:literal>
              </emma:interpretation>
              <emma:interpretation id="interp3" emma:lang="en-MY" emma:confidence="0">
                <emma:literal>4</emma:literal>
              </emma:interpretation>
              <emma:interpretation id="interp4" emma:lang="en-MY" emma:confidence="0">
                <emma:literal>-</emma:literal>
              </emma:interpretation>
            </emma:one-of>
          </emma:emma>
        </inkml:annotationXML>
        <inkml:trace contextRef="#ctx0" brushRef="#br0">-370-1522 1463,'-9'-18'596,"-1"2"-217,4 2-82,0 3-85,1 4-39,5 0-61,-3 6-112,3 1-6,0-2-84,0 2-25,0 0-23,3-1-7,2 1 81,6 0-107,0 0-250,3 0-224,0 4-176,-1 9 205</inkml:trace>
      </inkml:traceGroup>
      <inkml:traceGroup>
        <inkml:annotationXML>
          <emma:emma xmlns:emma="http://www.w3.org/2003/04/emma" version="1.0">
            <emma:interpretation id="{73E92203-D018-4672-A037-B47D8A2B181D}" emma:medium="tactile" emma:mode="ink">
              <msink:context xmlns:msink="http://schemas.microsoft.com/ink/2010/main" type="line" rotatedBoundingBox="8476,4017 13681,4515 13559,5799 8354,5301"/>
            </emma:interpretation>
          </emma:emma>
        </inkml:annotationXML>
        <inkml:traceGroup>
          <inkml:annotationXML>
            <emma:emma xmlns:emma="http://www.w3.org/2003/04/emma" version="1.0">
              <emma:interpretation id="{4A510B1D-16D1-4107-8325-A9461F53976C}" emma:medium="tactile" emma:mode="ink">
                <msink:context xmlns:msink="http://schemas.microsoft.com/ink/2010/main" type="inkWord" rotatedBoundingBox="8476,4017 10692,4229 10575,5460 8359,5248"/>
              </emma:interpretation>
              <emma:one-of disjunction-type="recognition" id="oneOf1">
                <emma:interpretation id="interp5" emma:lang="en-MY" emma:confidence="0">
                  <emma:literal>is he</emma:literal>
                </emma:interpretation>
                <emma:interpretation id="interp6" emma:lang="en-MY" emma:confidence="0">
                  <emma:literal>Is he</emma:literal>
                </emma:interpretation>
                <emma:interpretation id="interp7" emma:lang="en-MY" emma:confidence="0">
                  <emma:literal>is be</emma:literal>
                </emma:interpretation>
                <emma:interpretation id="interp8" emma:lang="en-MY" emma:confidence="0">
                  <emma:literal>is tee</emma:literal>
                </emma:interpretation>
                <emma:interpretation id="interp9" emma:lang="en-MY" emma:confidence="0">
                  <emma:literal>isle</emma:literal>
                </emma:interpretation>
              </emma:one-of>
            </emma:emma>
          </inkml:annotationXML>
          <inkml:trace contextRef="#ctx0" brushRef="#br0" timeOffset="-279.1249">-284-1129 191,'-2'-8'512,"-1"6"91,1-3-141,-1 1-123,3 4-93,0-1-81,0 1-62,0 0-51,0-4-36,0 4-13,0-2 16,0 1 7,0 1 19,0 0 23,0 0-4,0 0-3,0 0 13,0 0 6,0 0-16,0 0-7,0 0 7,0 3 28,0-3-57,0 1-35,0 3-60,0 0-1,0 3 42,3 7 19,2 2 42,0 1-30,0 0-12,-2 3 4,2-1 8,-1-1 4,4 2 13,-3 1-1,0 1 7,-4 2 13,4-1-32,0 1-3,-1 0-1,1 0 4,-5-2-15,5 1-1,-3-2-2,1-2 1,-2-4 0,1-2-1,1-3-17,-1-3 3,1 2 15,-3-4 0,0 2-12,1-3-15,-1-3-58,0 3-86,0-4-46,4 3-84,-4-3-43,0 0-31,0-7-57,0-5-105,0-3-143</inkml:trace>
          <inkml:trace contextRef="#ctx0" brushRef="#br0" timeOffset="863.8281">201-1270 296,'-13'-4'1183,"-1"4"-763,0 0-112,0 0-143,-2 9-100,-3 0-26,5 7 6,-2 2-19,2 2-13,1 1 3,0 5 16,5-1-3,-1-2 10,1-5 0,3 0 12,4-2 7,-2-4 6,1 2-6,2-4-3,0 0-23,0-2-32,0 0 0,0-5-39,2 2 7,2-2 13,4 1 16,2-1-42,-2 2 42,9 1 0,-4-2-13,4 0 14,0-1 2,5 2 0,-4 0 3,1 1 20,0-2-21,-2 3 1,1 0-1,-3-2-1,4 3-1,-8 2-25,4 2-7,-6 1 3,-3 0 29,1 1 32,-4-1-3,-1 6 16,-2-2 6,0 3 4,-5 1-1,-6 1-25,-4-2 16,0-1 19,-4-4-1,3 3 23,-3-7 19,3 0-6,0-4-1,1 2-48,0-3-18,4-2-16,2-1-16,-5 2-4,4-3-21,4-1-9,-7 3-84,7-4-91,1 0-110,0 0-177,4-7-263,1-1-476,0-3 662</inkml:trace>
          <inkml:trace contextRef="#ctx0" brushRef="#br0" timeOffset="2381.0816">1582-807 1429,'0'0'625,"0"0"-224,0 0-120,0 0-59,0 0-94,0 0-45,0-1-19,0-3-64,0-7-3,2 1-35,4-7-13,4-4 22,-1-8-61,1 2 7,-4-2 15,2 0 7,-7 5 45,3-1 16,-4-1 1,0 5 22,0 0 2,0 1 33,-8-2-23,-2 6 23,2 2 10,-6 2-24,3-2 14,-6 6 22,4-1-7,-4 4 16,4 2 19,-4 3 32,2 0-33,-1 0-63,2 3-43,2 2-1,-6 8 2,2 5-4,1 3 2,-4 7-13,6 5 13,-1 5 0,4 1-18,1 3-11,4 0-8,4 0 24,1-1-6,0-5 16,0-1-15,1-6 17,9 1-1,-1-5-14,5-3-3,-3 1 0,8-5 3,-3 1-3,3-5 17,-2 0-11,7-2-6,-3-4 3,2-2 1,0-1 12,5-5 3,-1 0-1,1 0 1,1-7 1,-4-5-1,0 1-11,2-1-50,-3-4-25,1-4-92,4-2-66,-7 0-91,3-4-108,0 0-296,1-3-527</inkml:trace>
          <inkml:trace contextRef="#ctx0" brushRef="#br0" timeOffset="1785.0385">748-1773 1050,'-3'0'560,"1"0"-202,2 7-225,0 8-133,0 8-26,0 9 26,0 9 2,0 11 18,5 7-4,1 5-16,4 5-19,1 2 19,-2 4 24,2-3-24,-3-1-17,2-5 17,-4-11 1,0-7 152,2-9 34,-3-3-25,0-3-62,-2-4-58,1 6-20,1-3-20,0-4 21,-2 0-22,-1-2 0,1-2 22,-2-8-20,3-1 13,-4-5-14,1-5 0,-1-4 30,0-1 39,0 0 35,0-5 102,0-6 46,0-8-121,-1-7-133,-4-7-28,0-7 2,2-5 14,1-4-7,2-5-3,0 6-4,10 3-15,1 1-26,5 10 19,0 4 23,1 5-4,-4 3-6,-1 6 16,-1 5-3,-1 4-7,-5 4-13,1 3-28,-1 0 70,2 1 13,0 8 92,4 5-22,3 3-19,0 8-10,1-1-3,-3 6-13,1-3-15,-2 4-20,-2 1-3,1-1-32,-5 0 3,-1-4 10,-2 0-6,-1 2-10,-1-7-26,4 3-31,-4-2-17,0-1-45,0-3-97,1-1-152,-1 1-251,3-7-429,-1 2 511</inkml:trace>
        </inkml:traceGroup>
        <inkml:traceGroup>
          <inkml:annotationXML>
            <emma:emma xmlns:emma="http://www.w3.org/2003/04/emma" version="1.0">
              <emma:interpretation id="{B92ACE04-DFC0-4FBA-A46B-1682042A0878}" emma:medium="tactile" emma:mode="ink">
                <msink:context xmlns:msink="http://schemas.microsoft.com/ink/2010/main" type="inkWord" rotatedBoundingBox="13252,5010 13631,5046 13559,5799 13180,5763"/>
              </emma:interpretation>
              <emma:one-of disjunction-type="recognition" id="oneOf2">
                <emma:interpretation id="interp10" emma:lang="en-MY" emma:confidence="0">
                  <emma:literal>1</emma:literal>
                </emma:interpretation>
                <emma:interpretation id="interp11" emma:lang="en-MY" emma:confidence="0">
                  <emma:literal>0</emma:literal>
                </emma:interpretation>
                <emma:interpretation id="interp12" emma:lang="en-MY" emma:confidence="0">
                  <emma:literal>7</emma:literal>
                </emma:interpretation>
                <emma:interpretation id="interp13" emma:lang="en-MY" emma:confidence="0">
                  <emma:literal>6</emma:literal>
                </emma:interpretation>
                <emma:interpretation id="interp14" emma:lang="en-MY" emma:confidence="0">
                  <emma:literal>9</emma:literal>
                </emma:interpretation>
              </emma:one-of>
            </emma:emma>
          </inkml:annotationXML>
          <inkml:trace contextRef="#ctx0" brushRef="#br0" timeOffset="12147.5798">4531-602 102,'0'-25'1346,"0"-1"-851,0 0-174,10 1-81,1 2-40,-2 2-49,6-1-16,-1 6-48,2 1-84,3 4-3,3-1-29,3 3 6,8 0 7,-1 9 14,1-2-75,-1 2-16,-2 0 45,-7 0 9,-4 2 20,-6 6 19,-4-4 67,-4 5 65,3 4 16,-3 0 28,-5 7 24,0 2 6,0 9-35,0 1-43,-5 6-46,-3 2-48,2 4-18,-4 4-13,1 4-1,-1-1-2,-1 2-12,5-5 10,-2-6-24,3-4-33,4-7-48,-2-6-38,3-2 3,0-6 3,0-1-30,0-7-116,0 1-126,0 1-178,0-4-437</inkml:trace>
        </inkml:traceGroup>
      </inkml:traceGroup>
      <inkml:traceGroup>
        <inkml:annotationXML>
          <emma:emma xmlns:emma="http://www.w3.org/2003/04/emma" version="1.0">
            <emma:interpretation id="{9B0062FD-2B15-4DC7-B968-0E5237EC7486}" emma:medium="tactile" emma:mode="ink">
              <msink:context xmlns:msink="http://schemas.microsoft.com/ink/2010/main" type="line" rotatedBoundingBox="8688,5762 13782,5218 13973,7014 8880,7557"/>
            </emma:interpretation>
          </emma:emma>
        </inkml:annotationXML>
        <inkml:traceGroup>
          <inkml:annotationXML>
            <emma:emma xmlns:emma="http://www.w3.org/2003/04/emma" version="1.0">
              <emma:interpretation id="{743B1295-6FB3-4478-870D-A99F608EFF77}" emma:medium="tactile" emma:mode="ink">
                <msink:context xmlns:msink="http://schemas.microsoft.com/ink/2010/main" type="inkWord" rotatedBoundingBox="8688,5762 13782,5218 13973,7014 8880,7557"/>
              </emma:interpretation>
              <emma:one-of disjunction-type="recognition" id="oneOf3">
                <emma:interpretation id="interp15" emma:lang="en-MY" emma:confidence="0">
                  <emma:literal>kidding me.</emma:literal>
                </emma:interpretation>
                <emma:interpretation id="interp16" emma:lang="en-MY" emma:confidence="0">
                  <emma:literal>Kidding me.</emma:literal>
                </emma:interpretation>
                <emma:interpretation id="interp17" emma:lang="en-MY" emma:confidence="0">
                  <emma:literal>kidding me,</emma:literal>
                </emma:interpretation>
                <emma:interpretation id="interp18" emma:lang="en-MY" emma:confidence="0">
                  <emma:literal>Kidding me,</emma:literal>
                </emma:interpretation>
                <emma:interpretation id="interp19" emma:lang="en-MY" emma:confidence="0">
                  <emma:literal>Kidding me</emma:literal>
                </emma:interpretation>
              </emma:one-of>
            </emma:emma>
          </inkml:annotationXML>
          <inkml:trace contextRef="#ctx0" brushRef="#br0" timeOffset="4772.6772">5-6 402,'0'0'665,"-2"0"-202,2 0-89,0 0-56,-3 0-75,3 0-33,0 0-52,0 0-40,0 0-9,0 0-6,0 0 12,0 0 15,0 6-130,0-2-38,0 7-51,3 4 89,5 7 45,5 10 22,-2 6-39,5 12 1,0 6-10,3-1 6,0 7-6,-1 1 16,-2 4-22,0-2 15,-2 1-28,2-2 1,-5-6 18,7-7-19,-11-3-19,6-8 18,-3-4-1,-1-8-23,-1-2 24,0-5-2,-2-5-16,-1-4-67,-2-3-25,-1-3-30,-1-2-16,-1-4-64,0 0-66,0 0-59,0-10-32,0-3 11,-3-8-408,-6 1 105</inkml:trace>
          <inkml:trace contextRef="#ctx0" brushRef="#br0" timeOffset="5234.5913">468 312 400,'-9'11'704,"-1"6"-310,-1 3-131,-3 1-28,0 3-21,-5 4-26,3 1-33,-5 1-32,1-3-4,-1-2 16,2 0-13,3-3-64,-1-2-1,4 1-9,1-5-6,5-3-1,-1 2-3,5-6 1,-1-3 11,4 0-11,-4-5-24,4 2-15,0-3-12,0 0-17,0 1-22,4 2-6,2 0 57,3 4 1,2-1-1,4-4 1,4 7 0,-4 0 12,6-2-10,-2 2 0,1 1 16,1-2-18,-2 2-1,2 2-1,-2 3 1,1 0 16,1 1-3,-1 0-10,1 4 10,1 0-11,-2-3 1,-4 3-3,3 1-2,-3-4-74,-2 3-55,-1-4-39,1-1-9,-3-5-34,2-2-58,-4-1-92,1-5-25,-4-2 17,0 0-43,2-11-231</inkml:trace>
          <inkml:trace contextRef="#ctx0" brushRef="#br0" timeOffset="5495.5748">700 702 147,'10'47'993,"-1"1"-596,2-1-69,2 5-106,-2-5-56,3-3-95,2-6-71,-2-2-7,2-10-278,-2-10-200,1-6-170,-8-10-170</inkml:trace>
          <inkml:trace contextRef="#ctx0" brushRef="#br0" timeOffset="5630.2362">536 59 1617,'-3'-7'660,"-2"7"-265,5 0-167,0 0-138,0 4-90,0 6-199,5 1-62,3 8-180,9 3-584</inkml:trace>
          <inkml:trace contextRef="#ctx0" brushRef="#br0" timeOffset="6683.4603">1228 565 643,'0'-6'431,"0"-2"-171,-3 1-78,3-2-9,-2 3-24,-1-1-24,2-1-15,-4 1 43,0 2 44,-4-1 39,2 2 2,-4 0-39,-1 2 18,-4 1 9,0 1-40,0 0-69,-3 0-48,4 1-6,-3 5-4,1 2-15,-1-1-6,6 4-23,-7 0-12,5 4-3,-1 1 0,3 7-24,-1 0-5,7 8-5,-2 2 31,5 4 0,-2 2-13,5 1-3,0 4 18,5-3-2,1 2-19,5-4 19,2-4-22,-1-2 0,6-11 6,-7 1 0,0-7-16,3-4-2,-3-7-4,2 1 9,-1-3-6,3-3 4,-1 0 8,5-9-34,-3-3-6,3-13-77,-4-2 63,0-4 32,-4-6-9,-2-6 18,-4-8 7,-3-6 16,-2-7 5,-5-9 11,-5 0 28,-2-4 7,-1 3-22,0 7 0,4 9-11,-4 5 24,5 7-25,-1 6 37,-1 0-36,2 4 0,2 5 34,0 4-5,-2 1-28,3 3 0,4 5-3,-4 4-1,5 2-1,-3 5-14,3-1-10,0 7-3,0-2 7,0 3 0,0 0-10,0 0-13,0 0-29,0 0-205,0 1-238,3 2-237,3 5 229,4 3-58</inkml:trace>
          <inkml:trace contextRef="#ctx0" brushRef="#br0" timeOffset="7334.7308">1649 410 1192,'-10'-4'589,"-1"1"-140,0-1-100,-2 1-62,2 2-34,0 1-71,-1 0-67,1 0-32,-1 0-45,0 0 9,1 5-9,-3 5 10,-1 5-14,3 2-5,-3 6-14,1 7 1,0 3 9,6 6-9,-1 6 3,1 4 6,6 0-12,-1 2-11,3-2 1,0-3 11,5-5-14,4-7-35,2-4 4,2-7-1,-2-8 4,0-3-1,-2-3-12,4-7-3,-5-2 6,6 0 38,-1-11 0,3-9 0,1-10-25,2-11-16,0-8-10,0-8 3,-8-5-25,-5-8 0,-2 0-4,-4-2 36,-4-5 37,-5-2 1,-4 1 3,-4-2 3,-4 2 1,4 1 12,-5 5-13,4 7 13,-1 6-2,5 10-14,3 12-14,3 7 14,5 11 16,0 7 0,1 6 0,2 5-16,0 1-31,0 0-30,0 5-29,0 5-51,0 6 10,2 5 63,4 7-200,4 9-244,-1 4-292,1 2-347</inkml:trace>
          <inkml:trace contextRef="#ctx0" brushRef="#br0" timeOffset="8031.1161">1944 362 439,'0'-4'740,"0"4"-291,0 0-175,0 0-86,0 0-42,0 0 10,0 0-1,0 7-33,0-2-89,0 9-30,8 6 71,-3 3 80,3 8 16,1 6-55,-1 3-44,2-2-1,-3-1-26,1 3 13,2-8-9,-5 5-10,1-6-22,-1-3-13,-1 1-3,-2-6-1,6-1 0,-7 1-12,3-6-34,-3 1-55,1 1-64,-2-11-119,0 2-166,0-2-285,0-6-678</inkml:trace>
          <inkml:trace contextRef="#ctx0" brushRef="#br0" timeOffset="8213.552">1931-61 2165,'-12'-17'1112,"2"4"-775,6 3-148,2 5-72,-1 0-74,3 1-43,0 4-75,0-2-63,0 2-243,3 0-437,3 0-873</inkml:trace>
          <inkml:trace contextRef="#ctx0" brushRef="#br0" timeOffset="9204.2926">2339 202 892,'-1'-4'600,"-2"4"-219,3 0-183,0 0-88,0 4-3,0 2-107,0 3-89,0 6 11,7 6 78,-2 7 55,5 4-29,-6 4-23,4 5 39,2-3 29,-2 6-35,1-3-13,-1 0 22,0-3-19,1-4-24,-4-7 11,-2-5 3,2-7 3,-2-1-2,-1-6 18,1-5 20,-3 0 35,0-3 23,0 0-1,0 0-6,0-5 35,0-4 73,-8-5-214,0-4-22,-4-8 22,2-3 9,2-5 4,-5-4-11,4-6 27,3-1-29,4 1-10,2 2-28,0 0-10,3 4 0,10 3 0,3 4 16,-2 3-3,2 7-3,-5 3-4,-2 6 16,-1 6 26,-5 0 44,2 6-8,0 0-17,7 0 10,0 5 152,3 4-31,6 8-52,3 6-41,-1 7-22,-2 6-7,-1 3-28,-1 4-12,-1 3-36,-4 0-15,-3-6-35,2-1 2,-4-7 49,-3-7 28,1-5 7,1 0 12,-4-3 16,1-3-14,0 1-1,-2 0-1,0-3-16,2-2-29,0 5-76,-1-3-84,1 2-88,2-2-137,-3-2-191,3-3-379,1-3 383</inkml:trace>
          <inkml:trace contextRef="#ctx0" brushRef="#br0" timeOffset="10035.626">3235 112 564,'-12'-14'632,"-3"3"-186,0-1-91,0-2-40,3 3-40,-7 3 21,5-1-43,-2 0-26,2 6-46,-1 2-39,3 1-12,-1 0-42,0 0-47,-1 0-1,0 3-15,-5 11-12,5 2-10,-4 6-3,3 9-9,0 5-13,3 7 20,4 6-13,-5 4 14,8 1 1,4-4-3,1-3-13,0-5-3,1-10-3,7-6-15,3-8-17,-1-8 1,1-1 15,2-8-19,-2-1 18,0-6 39,3-10 82,-3-9-13,5-11-15,-2-3-16,3-6-36,-9-4-2,2-3-3,-1 2-16,-6-2 19,-1 0 1,-2 4-1,0 9 2,0 5-2,0 12-16,2 11-25,1 6-34,-2 5-20,4 0 9,0 5 45,9 8 41,5 11 108,3 9-29,3 10-25,2 6-13,-1 9-41,-4 3 0,-2 2-3,2 2-22,-9 0 23,1-1 2,-4-1 14,-4-7-11,-1-5 0,-2-4 13,-1-4 41,-2 0 12,0-2-19,0 1-6,-5 0 0,-2 0 3,-2 0-4,-5-3-12,3 2-12,-4-1 0,0-3 3,-4-4-4,3-3 20,-3-6-14,2-3 1,-2-5 12,0-2 1,0-4 21,1-6 64,-1-2 28,-1-2-87,1 0-24,3-6-12,0-2 2,2 1-14,3-4-1,1 1 2,3-2-17,0-6-30,1 1-4,6-7 4,-3-1 5,3-6 0,0-2-2,4-3 2,8-6 7,2 1 5,5-6-2,4-2 13,3-2-35,8-2-77,-2-1-28,4 7-41,-2 5-42,-4 4-61,-7 8-31,-7 4 27,-2 6 75,-6 7-42,2-1-99,-1 3-135,-1 4-202,-2 3-300</inkml:trace>
          <inkml:trace contextRef="#ctx0" brushRef="#br0" timeOffset="11549.0817">3507-5 840,'0'-4'479,"0"4"-173,0 0-111,0 0-74,0 0-62,3 0-59,-3 4-46,5 4 46,1 5 49,1 4 25,5 8 8,-1 1-14,0 6 32,2 2-22,-2 3 22,0-2-29,2-2 13,-5-1 19,1-4 13,1-5-14,-5-3-57,-1-7-19,1-3-26,-5-1-1,2-8-18,-2 1 19,0-2 25,0 0 20,0 0 22,0 0 32,0-2 16,0-3-1,0-9-47,-5 2-67,0-7-32,-1-6 4,-1-4-29,3-3 28,1-1 7,1-4 19,2 1-17,0 3-5,2 0 0,2 0-7,9 6-10,-7 7 23,1 3-7,0 3 1,3 6-13,-4 2-10,-1 6-29,1 0-10,4 0 87,-1 7 58,2 7 15,7 7-21,-6 2-20,6 12-10,-6-2-22,6 7-22,-6-2-68,1-1-19,-5-8-26,0-4 38,-3-4 52,-1-12 26,-2-1 16,1-8 3,-1 0 48,1 0 81,-3-11 41,1-7-122,4-6-3,-3-4-45,3-9 1,-2-1 17,-2-6 7,-1-4-25,5 3-16,0 3-7,3 2-2,-2 8 15,0 9 10,-1 7 26,0 8 25,-2 3 16,-1 5 19,1 0 29,-2 4 3,6 5-61,2 4-13,7 7 7,-2 8 9,5 2-16,-5 3-13,2 2-12,-5 1-19,2-4-12,-2-5-36,0-2 26,2-7 0,-6-3 6,3 0-3,3 0 16,-6-4-19,3 1 20,3 3 1,-2-4 1,0 4 19,1-4 22,-4-1-3,2 1-19,-2-6 0,-4-2-7,-2-3-10,0 0 0,1 0 11,-2 0 3,4-3 3,0-7 40,7-7 51,-1-8-35,1-5-75,2-3 0,-5-2-44,-2-4 1,0 1 14,-2-2-8,-3-1 12,-2 4-19,0 0 12,0 8 1,0 3-4,0 4 16,0 3-6,0 4-3,0 5 28,0 7 1,0-1 33,0 4 10,0 0-37,0 0 15,-2 4-22,-3 2 16,-4 1 6,0 3-22,-3 5-117,0 2 67,-2 4 50,-2 4 27,5 1 14,0 5 6,-2-1 4,2 4 2,5 2 3,-7 0 10,8-2 6,4 3 0,-2-4-28,3-2-13,0-6-31,3 0-12,3-6-6,7-5-14,-5-2 29,6-3 3,5-3 0,0-2 19,3-2 3,3-2 0,4 0 0,-4 0-7,3-3-2,-2-5-12,-4 1-1,-3-1-3,0-2-43,-4 2-17,0-1-18,-3-1-41,3-1-38,-3-1-45,-6-2-30,4-3-81,-8 1-186,2 0-208,-4-1-475,0-2 515</inkml:trace>
          <inkml:trace contextRef="#ctx0" brushRef="#br0" timeOffset="12396.0806">5099 428 2332,'1'0'693,"1"0"-313,1 0-22,-1-1-88,2-7-76,1 5-85,5-11-60,-1 2-45,2-6-2,2 4-2,-5-2-25,0 1-90,-7 1-82,2 2-101,-3 1-175,0 0-522,0 1-561,-8 1 824</inkml:trace>
        </inkml:traceGroup>
      </inkml:traceGroup>
    </inkml:traceGroup>
  </inkml:traceGroup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1:53.9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D8450E2-7FB5-4B9E-B90A-E03819BA136D}" emma:medium="tactile" emma:mode="ink">
          <msink:context xmlns:msink="http://schemas.microsoft.com/ink/2010/main" type="inkDrawing" rotatedBoundingBox="7122,3453 14870,2811 15287,7851 7540,8492" shapeName="None"/>
        </emma:interpretation>
      </emma:emma>
    </inkml:annotationXML>
    <inkml:trace contextRef="#ctx0" brushRef="#br0">533 2181 1134,'-5'2'499,"3"-2"-186,-6 4-86,2-3-69,1 2-70,-4 1-30,3-2 26,-4 0 6,-3-2 42,2 0 90,-4 0 15,-4 0-21,-2-8-67,1-2-22,-4-3-4,-1-4 15,-1 0-16,-2-5-29,1-3-27,-2-1-17,-1-6-24,0-1 3,0-4-27,0-8 1,0 3-2,8-3-25,2-2 13,1-1-10,9 1-24,4 2 30,6 1-6,0 1 7,0 2-10,6-1-9,5 5 12,2 3 3,-2 1 0,3 4 4,-1 6 2,4-2 10,-1 0-25,3 2 6,-2-1 3,2 2-9,5 4 6,-2-3-22,2 3-31,1 2-23,4 0-6,-4 6-17,-3 3 0,7 1 7,-7 2 28,1 4 38,-2-1 25,-2 1 7,0 0-16,-7 0 32,6 1 23,-6 6-7,6 0-14,-5 0 20,4-1-9,-4 2 3,4 0-16,-3 2 2,-1 2-1,4-2-1,-6 3-16,-1-3-3,-1-3 3,-2-2-10,-3 1 1,1-1-7,-5-5 32,0 0 44,0 0 42,0 0 19,0 0 0,0 0 16,0-4 16,0-3 24,-5 2-54,-4-5-79,-2-5-16,-4 0 4,0-4 47,0-2-16,0-5-22,0-3-22,1 0 44,0 2-19,5-3-26,1 3 1,3 1 9,0 1-12,2 3-1,1 0 1,2 2 25,0 0-23,0 3-2,0 0-2,0-2-13,5 5-13,5-4-25,2 0-4,6-5 10,2 1 16,2 3 9,7-4 10,-4 1 12,3 4-19,-2-1-6,-6 3-1,6 6 14,-3 0-1,7 3-12,0-1 2,7 0 23,2 2 38,5 1-38,-2 1 2,-1 4-2,-2 0 0,1 0-19,-2 4-3,0 3 22,-1 1-1,0 3-1,-4-3-30,-11 3 1,2-2-1,-8 5-6,-5-4 38,-3 2 0,-4-1 16,1-4 3,-3 4 9,-2-1-9,3-6-19,-3 1 0,0-5 1,0 0 18,0 0 13,0 0 21,1 0 23,-1-5-1,0-2-3,0-5 3,4-9-75,-4-2-13,0-6 13,1-5 0,5 1 0,7 0-47,5-3-10,8 2 10,4-2 7,7 2 5,2 0 1,6 0 18,-4 2-6,0 6 20,8 0-2,0 0-11,-2 3-14,5 2 18,0 0 10,4 5-1,-3 4-17,1 3-6,-6 8 3,-1 1-32,-9 5 9,-3 8 14,-5 5 10,-3 5 21,-7 2 19,-4 2-17,-5 5 29,2-2-5,-10 0-24,2-1 1,-1-2 13,-1-3-14,-1-4-1,3 0 2,-2 1 26,-1 0 5,1-1-15,-3 1 3,0 2-3,0-2-3,0-5-14,0-2 20,0-7-19,0-3-3,0 0-14,0-4 14,0 0 42,0 0 30,0-4 0,0-6 9,1-5-34,6-8-47,2-6-13,5 0-12,2-5-10,3 6 7,2 3-9,2 2 2,3-1 13,0 5 3,3-2 4,-1 2-1,2 1 14,-3 2 0,2 2 0,-4 2-14,0 7-6,-3 0 22,5 5 31,-9 0-30,5 0-1,1 8 13,-3 2-13,-1 3-2,-1-2 2,-1 1 2,-1 4 14,-4-5-14,4 5 1,-6-2 9,0 2 4,-1-2-13,-1 0 19,-3 4-3,4-3-6,-4 3-1,-1 1-10,0 0-2,-2 3 0,2 2-2,-1-2-10,6 3 9,-4 1 0,0 0-49,2 1 52,-3-3 19,0 2-16,-5 4 10,0-4 2,0 0-13,0-1-2,0-6 13,0-4 9,-5-8-19,0 2 19,5-8 12,0-1 19,0 0 0,0 0 10,0 0 33,0 0 3,0-4-28,0-5-6,0-5-43,7-2-22,2-5-25,5-3-12,7-2 0,1-4 6,11 1 3,2 0 13,6 2-1,5-3 15,6 2-14,-1-2-1,6 4 13,1 1 3,2-2 0,3 5 3,-3 3 10,-3 4 8,-3 1-5,-3 6-16,-2 1-30,-2 4 29,0 3 0,-4 0 0,0 3-2,-4 7-16,-9 2 7,-3 3-4,-6 4 13,1-1 3,-10 7 2,3 1 11,-4 1-12,-2-2-1,4 1-4,-5 0-11,0-4 13,-2 0 2,3 4 1,-4-3 0,-3 7 11,1-2 10,-3 2-19,0 1-1,0 4 1,-6-4 10,1 6-13,-5-2-12,2 0-9,1-7-13,2-2-7,0-5 23,-3-5 15,8-8 3,-1-3-1,1-5 1,0 0 32,0 0-1,-4-7-31,3-6 0,-2-7-70,3-7 14,0-8 6,0-8 25,3-4-6,13-2 15,4-3-18,10 1-4,13-1-6,-2 7 32,5-1 9,3 3 0,5 3-16,-7 4 16,7 9 3,-1 1 28,-5 8 3,2 2-9,-1 8 3,2 2-7,1 6-18,-9 0-2,1 11-20,-4 4 9,-4 5-15,-3 6 6,-6 0-9,0 2-13,-10 1 3,2 0 38,-5 1 3,1 1 1,-9 5 15,0-3-13,-3 4 9,-1 4 14,-2-4-4,0 0-4,-2-1 1,-2-6 3,-1-3-20,0-6-2,4-5 0,1-7-19,0 0-2,0-6-5,0-3-2,0 0 3,0 0-22,1-6 11,10-7 36,10-7 6,7-6-6,7-7-3,6-2 0,7-2-10,-1 4 1,2 2-10,5 4 6,-2 3 14,6 2-1,2 4 1,2-1 0,6 3 2,-2 3 10,7-1 9,0 4-3,-4 1-15,4 5 2,-8-4 0,0 8 16,-4 0-18,-2 0 1,-9 4-1,-2 4 2,-6 7 0,-10 3 20,-2-1-1,-11 7-7,-5 1-2,-4 6 6,-6 5 3,-4 5 6,0 0-26,-3 7 1,-6-1 13,-1 2-16,2-8-19,-1-1 16,-1-3-16,1-3 19,-1-1 0,-4-4 1,2 0 15,-11-2-4,3-1-9,-5-4 15,4-1-7,2-5-9,3-2 6,2-7-8,8-1-1,3-4 0,3-2-17,0 0-35,0-3-4,0-6-18,7-1-10,5-3 25,3-3-7,7-4 26,1-1 22,2-1 0,3 2 17,-1 0 1,-2 3 1,6 1-3,3-1 3,6-2 50,7 5-24,1-4-12,1 4-13,1 3-2,4 4 1,-2 1 0,5 2 13,-5 4 57,3 0-20,1 0-50,-4 5-1,-9 6-18,1 1 19,-1 6 69,-6 4-32,-2 4-35,-5 4 23,-4 2-10,-4 5 14,-7 1 34,-5 6-10,-1 2-34,-7 0-16,0 3 13,1-1-4,-3 7-10,0-4-1,0 5 2,0-2 10,-5 1-10,-4 1-2,-3-5-1,-7-2 0,-1-2 0,-9-1 17,-1-4 5,-4-4-21,-3-2 2,-2-7 31,-1-3-21,-1-7 18,5-1-9,-2-8 3,3-1-24,5-8 58,8-1-58,3 0-1,5 0-6,4 0 6,4-1 0,3-6 3,3 5 25,0 0-28,0 1-28,0-5 15,0 3-15,5-2-6,3-4 12,1-1-12,-1 3 6,1 1 3,4 2 12,-5 4-15,5 0 3,1 0-6,3 0 31,7 7 20,-2 3-18,6 5 8,1-3-10,-2 7 0,3 1 2,3-3 11,2 4-10,-4 1 13,3 0 15,-4 4-29,-5-1 32,-3 2 10,-3 6 24,-8 8-27,3 0-25,-4 10-14,-4 5 19,-1 6-21,0-2 13,2 3-13,-5-5 2,0-8 16,-2-10-17,0-6 3,0-5 54,-11-4 45,-4-2 26,-2 2-49,-4 1-21,-2 0-26,-3 1-8,-2 3-4,-2-2-2,0 4-4,-5 3-14,-4 2 2,-7 1-3,-3 2-1,-7 0-17,-4-2 6,0-2-31,0-7 39,0-10 2,5-1-38,0-11 25,4-6 14,5-1-33,-1 0-39,7 0 45,9-5 6,2 3 19,9-2 0,9 2-25,1 0 16,4 0 10,3 0-20,3 0-18,0-3 6,0 4-31,0 1 28,0-2 6,0-3-3,0 2-1,0 0 4,0-2 3,3 5 3,-3 0 23,0 0 2,0 12 21,0 4 29,0 10 0,-8 2-10,2 9 6,-4 1-11,1 6-1,-2-4-6,0 4 6,-7-7-13,2-3 7,-4 1-3,-6-3 12,-4-4-3,-4-1-10,-7 6-21,-8-4 19,-7 2-21,-4 5-1,-8-2 12,-3 3-12,-5 3 1,-1-3-1,-1 0 1,1-4 0,4-3 13,5-4-10,2-9-3,3-6 14,3-10 0,-2-1-15,2-3-43,-8-15 3,3-2 38,-1-5-25,-2-5 25,3 5-29,5 2 3,8 3 16,6 7 11,11 3 1,5 5 10,2 0-10,7 1-2,5 2 0,2-1 0,5 2 2,2-3 3,-2 4-3,1-3-16,2-1 1,-4 0-22,-1 3 6,-1 0 6,-4 1-12,0 0 25,-3 2 12,2 13 37,-9 5 6,-1 3-30,1 5 8,-8 7 10,0 2-29,-3 1 1,-4 6 0,-6-6 16,-1 4-18,-2-5 14,-4-1-14,-4-7 1,-3-2-1,1-7 11,0-1-12,-1-11-18,1-1 15,1-7-37,2 0 15,4-3 22,2-9 3,4-6 0,9 1 2,-5-3-2,8 2 0,4-4-2,1 0 1,1-1-11,2-2 10,7 3-12,-2-1 12,9 5-1,0 5-21,9 6 22,-1 0 0,5 5 1,0 2 0,0 0-2,0 0 2,0 0 1,0 6 0,0 5 28,0 5 21,-2 5-5,-4 5-14,-7 4-14,1-2-13,-6 0 0,1-2-3,-5 0-1,0 0 1,-7-1-12,7-3 11,-6 0-1,-1-2 1,2 1 2,-3-1 10,0 1-11,-5-3-16,1 8 16,-7 0-1,-2 0 1,0 0-9,-6 0 9,3-1 0,-1-8 16,4-4-16,-4-5 1,6-5-3,0-3-18,-3 0 8,1-7 11,2-7-2,0-3-10,0 0 10,1-5 2,1-2 1,-1 1 1,2-3-1,5-2 0,3-1-2,0-3-19,3 2 19,5-1 0,6-1-10,-1 3 0,6-2 11,4-2-1,3-1-14,-1 2-8,5-1-4,0 6 9,0 1-6,9 4 0,-2 1 1,2 2 11,2 4 1,0 3-10,3 2 3,-1 3-5,0-1 8,4 4-9,-6 4 9,3 0-5,-4 0 2,1 2 19,-5 8 11,4 3 14,-6 3 16,-4 6 6,0-3-16,0 2 9,-1 0-6,-12 0-6,-1-1-16,1 0 19,-7-1-6,-7 1-10,-3 0-2,-5-3 8,-6 3 10,-5-2-9,0-2 27,-7-6-12,2 1-3,1-3-19,-4-4 19,3-4 0,1 0-6,2-2 5,2-7-32,5 1 15,2-4-4,4-2-12,5-2-1,2 0-2,5-1-9,3-3 11,-2 0 1,1-5-2,4 1-20,-1-1-2,6-3 5,-2-2 4,6 0-19,6 1-3,2-2-6,0-2 3,10 1 9,5-3 3,4-2 1,-1 8 23,4-6 1,3 3-15,-4 1 17,1 4-1,0 5-14,-9 5 16,-1 4-3,-2 6 0,-7 2-18,2 2-7,-1 3-6,1 0 3,3 0 27,-3 0-11,-1 0 12,0 0-13,0 0 14,0 0-16,-3 0 15,4 0-1,-2 0-8,-3 0 9,0 0 3,0 0 0,0 3 50,0-2 15,0 3 0,-13-2 30,1-1-36,-7-1-31,-5 0-10,4 0 22,-4 0 28,2-3-7,-4-2-36,1-6-10,0 0-12,-4-4-3,-1-3 1,2 0 10,-2-3-11,3 0-1,-1-4-17,2 3 15,4-1 2,-2 1-1,5-2-23,8 4 10,0-2 12,-1 1-19,2 2 1,7-1 6,-2 0-13,5-3-3,0 3-15,0 0 3,5-2-13,3-2-15,5 6 7,-2-4 14,0 3 3,1 2 7,-1 1-3,1 1-4,0 3-3,-4 2-25,2 2-13,-3 5 7,0-1-1,-4 4-31,-1 0-23,-1 0 57,4 0 47,0 0 6,-1 0-5,1 0-17,0 0 13,-2 0 10,-3 0 5,2 0 20,-2 0 35,0 0 51,0 0 22,0 0 19,0 0 18,-2 0 12,-8 0-35,-2 0-120,1-5-1,-5-1 16,2-2 21,-2-3-13,0 1-25,-1-2 0,4-4-4,-1-1 3,4-1-27,1-1-6,3-2 6,1 1-7,2-1-5,3 1-23,0 2-16,0-7 20,0 2 2,9-1 0,1 4-19,-1-2 6,2 3 17,0 0-2,2 3 8,1-1 2,-1-1 20,4 5-4,-1-1-16,3 4-6,-3 2-6,1-1-30,1 0-44,-3 6-1,-4-2 32,4 1 19,-9 3 7,2 1 32,-3 0 3,-1 0 7,-2 0 32,1 0 6,-3 0 7,2 0 20,-2 0 47,0 0 43,0 0 35,0 0-4,-2 0-7,-3 0-16,-7-1-63,4-2 8,-6 1 35,-1-1-13,4 1-19,-6-3-6,4 5-10,-4-8 31,-1 5 13,1-2-13,1-4-38,-1-1-16,-1 0-12,1-1-3,0-1-3,-1-2-19,1-2 10,4 2-1,-6-5-9,5 1 0,-2-1 9,5 3-11,-3-4-2,5 2-11,2 0-6,-1 2-4,7 1-15,-2 1-16,3 2 0,0-2-4,3 5 1,3-1 6,0 3 0,7-2 6,1 3-10,-3 0 20,4 5 5,-3-3 10,1 4 4,-4 0-1,-1 0 3,-3 0 1,0 0-1,-2 0-3,-2 0 3,-1 0 13,0 0 4,0 0 27,0 0 20,0 3 18,0-2 19,0 0 53,-6 5-13,-2-2-18,-3 2-48,-3 0-22,1 0-21,-4 1 12,4-3 3,-1 0-3,0 0 3,3 1 9,-3-2 19,2-3 18,-5 6 0,4-6-13,-6 1-18,4-1-15,-4 0 12,3 0-10,-3 0 4,8 0-6,-2 0-16,5 0-6,4 0-10,-1 0 1,5 0-3,0-1-15,-3-5-9,-2 5-13,5-6-18,-5-2-52,0-1 36,2-2 1,0-4 27,-2-1 12,1 1 15,-1-4 13,3 0-15,-1 3 2,2 2-2,1-1-4,-4 0-2,4 4 5,0-2 1,0 2-13,0 0-16,4-2 4,0-1 6,3-1 9,1 2-13,-2 3-2,3-3-1,1 5-9,-4-1 10,0 3 21,-1 2-7,0 1 1,3 2 0,-7-2 9,3 4 7,-3-3 11,2 2 1,-1 1 0,-2-4 0,0 4 3,0 0 16,0 0-1,0 0 8,0 0 8,0 0 13,0 0 15,0 0 4,0 0-7,0 0 0,0 0-7,0 0 4,0 0-19,0 0-3,0 0-3,0 0-6,0 0-22,0 0 0,0 0 0,0 0 12,0 0-11,0 0 14,0 0-15,0 0 13,0 0-14,0 0-2,0 0-1,0 0-24,0 0-21,0 0-7,0 0-2,0 0 2,0 0-9,0 0-12,0 0-32,0 0-60,0 0-85,0 4-148,-2-3-162,-2 6-429,-4-1-344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1.1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1168 203,'0'0'558,"0"0"-340,3 0-218,5 0-16,6 0 16,-5-5 169,10-3-3,6 7-9,-2-4-21,10-7-9,0-2-10,6-1-57,0-3-5,6 0 52,-9 4 3,3-4-13,3 0-22,0 1-7,2-8 38,1 5-67,2-4-19,4 2 12,1-1-6,-1-2-10,2 4-14,1-7-1,1 8-1,4 1 0,2-8 0,-2 2 25,10 3-25,7-9 0,-7 9 0,4-6 12,5 6-12,-6-10 12,-2 5-10,-9 0 23,0 2-9,-8-1-12,-8-1 12,-6 8-13,0-1-3,-8 1-2,2 2-26,-5 7 28,3-2 0,-4-1 13,-2-1-13,-5 8-29,8-5 26,-3 2 3,8-2 1,-5-4 11,6 3-12,2-4 3,0 5 19,-2-3-9,2-1-13,-8-1 0,5 3-1,-5-1 1,-3 6-16,-2-3-13,0 7 26,-7-4-13,-2 0 15,9 2 2,-12 3 0,3-2 21,-3-6 1,0 6-10,3-3-11,-3 1 14,3 5-15,-8-9-1,7 10-15,4-4 2,-6 2 11,6-2-40,0 2 3,2 0 20,-2-2-13,8 5 30,-8-2 2,2-4 0,1 6 2,2 0 14,-11-1-14,6-2 14,0 3 0,-6-2-16,6-4-1,-1 4-28,1 2 28,2 0-15,-2 0 13,3 0 3,-1 0 9,3 0-9,-10 0-16,-1 0 0,3 2 15,-6 4-12,0-4-3,1 1 16,-6-2-19,2 5 16,1 1 0,8-4 3,-6 8 3,3-5-1,3 7-1,-3-1 2,6 2 0,0-1 13,-9 1-16,3 9 0,-2-13 0,-1 5 10,0 7 3,1-3 22,-9 2-12,0-1 9,0 10 10,0-2-16,0 6-26,0 4 1,-6 1 1,3 0 1,-5 5-2,2-6-1,4 4-2,-4-2 1,3-10 1,-2 0 1,5-5-1,-3 1 0,3-8-1,0-4 0,-3 0 0,3-8 0,0 7 0,0-7-17,0-1 18,0-2 1,0-3 2,0 0 13,0 0-3,0 0-10,0 0-1,0 0 0,0 0 11,0 0 3,0 0-16,0 0-48,0 0-45,0 0-40,0 0-45,0-8-68,0 2-73,0-8-58,-8-5-346,-1 0 41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2:38.2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10 713,'0'0'603,"0"0"-145,0 0-145,0 0-122,0 0-19,0 1 2,0-1-13,0 0-45,0 0-29,0 0-23,0 0-6,0 0-10,0 0-10,0 0-3,0 0 7,0 0 9,0 0 3,0 0 6,0 0 13,0 0 19,0 0 6,0 0 3,0 0-3,0 0-4,0 0-19,0 0 3,0 0-19,0 0-15,0 0-7,0 0-6,0 0-3,0 0 0,0 0-12,0 0-4,0 0-11,0 0 2,0 0-1,0 0-1,0 0-1,0 0-12,0 0-4,0 0-12,0 0-6,0-1-9,0 0 2,-1-1-5,1 2-4,0-1 3,0 1 6,0-3 13,0 3 12,0 0-3,0 0-2,0 0-1,0 0-29,0 0-27,0 0 56,-1 1 3,1 1 6,0-2 12,0 0 1,0 0 2,0 0 17,-1 0 3,1 1 3,-1-1 1,1 0-1,0 0-3,0 0-22,0 0-2,0 0-27,0 0-8,0 0-30,0 0-37,0 0-48,0 0-70,0 0-70,0 0-87,0 0-123,0-1-96,0-2-217,0 0 112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2:40.4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10-1 365,'0'0'776,"0"0"-301,0 0-220,0 0-109,0 0-49,0 0-66,0 0-31,0 0-46,0 1-12,0-1 19,0 0 23,0 0 16,0 0 1,0 0 34,0 0 43,0 0 10,0 0 12,0 0-3,0 0-3,0 0-7,0 0-25,0 1-27,0 0-16,-1-1-19,1 2-34,-2-1 11,2 1 12,0-2 11,0 1 2,0-1 17,0 0 4,-2 0 12,2 0-3,0 0-16,0 0 7,0 0-10,0 0 3,0 0 0,0 0-13,0 0 10,0 0-13,0-1-1,0 1-28,0-2 6,0 1-5,0-1 24,0 2-12,0 0-10,0-2-9,0 2 34,0 0 1,0 0 2,0 0 14,0 0-3,0 0-12,0 0 12,0 0 0,0 0 6,0 0 10,0 0-29,0 2-16,0-2 16,-1 0 14,0 3-1,1-2-11,-1 0 14,0 0 10,1 0 22,-1 0 7,1-1 3,0 0-1,0 0 1,0 0-23,0 0-9,0 0-10,0 0-14,0 0 1,0 0 0,0 0-3,0 0-13,0 0-6,0 0-13,0-1-13,0 0 7,0 1 9,0-1 3,0 1 10,0 0 14,0 0-17,-1 0-36,1-1-80,0 0-103,0 0-209,0-1-338,0 1-500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3:23.03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2319 3139 48,'-1'0'792,"-2"0"-118,-2 0-276,5 0-142,-4 0-97,4 0-30,-2 0-22,-1 0-26,3 0-27,0 0-12,-2 0 7,2 0 28,-3 0 16,0 0-3,-1 0-10,-1 0 3,-2 3 6,2-2 0,-4 2-22,2-2 19,-2 1-13,-4-2 3,1 1-13,-1 2-29,-5 0 4,1-2-6,-1-1 15,0 0-3,-2 0 6,0 0-31,-2 0-19,0 0 1,-5-1 11,0-5-11,-2 3-1,0-1 1,1 0 3,-3-1 10,0-1-13,-3 1 0,4-4 15,-3 3 18,0-2-15,-2-2-18,-1-1 12,-4 3-11,-2-6 1,-2 1-2,-4-3 0,-1 4 0,-1-3 14,2-3 10,-1 3-25,-2 1-3,3-3 3,-1 0-22,1-1 19,1 0 0,3-1-9,0 0 9,3-3 2,2-2 1,4 2-22,-3-7 9,2 0 13,6 1-3,-3-6-9,1 0-10,3-2 21,-1 0-2,3 2 2,-2 3-1,5-3-10,4 1 12,0 4 15,2-5-15,3 2-25,-3-4 21,4 1 4,-2-4-2,-1-1-17,0-1 19,2 0 3,-6-3-1,1 1 32,5-2-34,-4 0 0,0 0 0,1 2 0,-1-2 0,2 1 0,-1-1-9,-2 3 9,2 0 0,-2 5-1,5 2 0,-3-1 1,0 2-19,4-1 6,-1 3 11,5 1-10,0-1 10,1-1 1,3 2-28,2-3 4,1-2 10,1 0-1,2 0-3,0-6 6,0 6 11,0 0 2,0 0 0,2 5 2,-2 2 9,3 2-11,-3 2-1,1 1 0,2 4-2,-1 0 0,2 2-1,1 1-8,-1 0-7,2-1 18,2 1-24,1-2 6,2-5-6,-1 6 6,2-2-32,-1 1 39,0-1 12,-1 5 0,-1 0 0,0 1 0,5 3-19,-5 4-7,2-4-2,2 2 2,-2 0-2,7-2 25,5-3 1,-2 1 0,3-1 2,5-6 21,3 1-21,-4-2-1,1 3 1,-3 5-1,-2-3-16,-3 6 17,-1-1 1,-5 4-1,0 1-2,2-2 0,-5 5 0,4-3 2,-5 5-12,4-5 10,-1 5-24,-1-3 4,2 4-3,1-4 12,2 3 0,1 1 11,1 0 2,4-1 0,-1 1-16,-2-1-28,-3 1-7,2-4 38,-6 4-2,-1 0 15,-4 0 2,-3 0 2,2 0-1,-5 0-2,0 0 15,-2 0-16,-1 0 0,4-3-1,-3 3-3,2 0 4,-1 0 3,1-2 9,-2 2-11,7-1 3,-5-4 11,1 5-2,4-2-11,-4-1 1,5-1 23,-6 3-13,2-2-1,-1 2-12,0-2 2,-3 2 1,-1 1-1,5 0-2,-5 0-1,4 0-12,-1 0 12,2-2 0,-2 2-12,1-1 12,1-5-1,4 6-1,-2-2-13,-1 0 15,1-1 1,2-2 1,0-1 15,1 2-4,-1 1-9,5-4-2,-3 1 1,1-3 10,0 4-9,-3-3 7,3 4-10,-1-3-16,-1 0 15,4-1 2,-1-2 14,2 3-15,1 0-13,-3-2 11,1 4 1,-1-4 1,-5 3 2,1 0 2,3-1-4,-4 2 12,1-1-12,0 1 0,-3 2 0,3-4 2,0 1 0,-1 2 0,-2-1 1,0 3-2,-2-5 12,5 5-12,-1-3-1,-5 2 3,1 0 16,1-1-16,-2 3 0,-1-3 10,1 4-12,-2-3-1,-1 1-1,5 2-1,-2 0-1,-2-1-13,1 1 0,2-1 13,-1 1-1,-1-6-11,2 6 13,-1-1 2,-1 1 0,-2-2 2,0 2 10,3 0 17,-3-1 3,0 1 6,0 0 6,0-3-3,0 3-12,0 0-14,0 0 1,0 0-13,0 0-3,0 0-3,0 0-16,0 0 3,0 0 1,0 0 11,0 0-7,0 0 11,0 0 2,0 0 14,0 0 0,0 0 9,0 0 0,0 0-6,0 0-6,0 0-11,0 0-2,0 0-13,0 0-12,0 0-79,0 0-42,0 3-71,0-3-209,0 3-346,0 0-639,-8 5 770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3:25.03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1652 1932 466,'-5'2'831,"0"-2"-421,1 1-175,1 2-66,-5-2-56,4 1 1,-5-2-7,-3 1 15,-5 3 4,-3-4-7,-4 0-16,-5 0 3,-4 0-16,-6-5-7,-4-6 3,0-4-3,-4-6-13,-2-4-3,1-2-65,1-6-1,0 0 15,3-3-13,0 0 28,-1-2-20,1-4-9,-1-1-1,-2-2 28,0 2-1,0-3 7,6 3-22,-4-2-3,5 1-10,6-1 0,-7 4 0,6-3-3,-1 7-8,2-3 11,4 5 23,0 1-11,1 0-9,-1 1-3,1 2-9,5 1 9,0 3 2,4-2-1,0-2 1,1 6-1,-4-3 1,5 0 1,-2 2-2,1-2 2,-1 3 0,2 1 25,3 2-15,1 1-10,0 2-3,4 2-18,4 0 6,-2 0-20,4 2-6,2 1-6,1-1 3,1 2 9,0-2 7,0 2 2,0-4-5,1-2 9,5 3 19,2-4-3,-2 0-11,3 1 12,-3 1 2,3-1-3,-1 0 1,-1 2-1,1-1-10,-2 2 10,3 0-25,0 1 8,0 2 8,-3-2 11,6 2-15,-1-2 13,-1 4-13,4-3-13,-3 5-6,2 0 12,1 2 7,-1 3-9,-1-2-1,2 1 26,1 0 12,-1-3-12,1 5-15,2-2 14,-2 3 1,3-4-2,-3 1 2,3 0-1,-6 4 0,6 0-44,-2-4 19,-1 2 26,-2 2 0,1 0 13,0 1-12,-1 0 1,-1 0 1,2 0-2,-4 0-1,4 0 0,-2 0-4,0 0 1,2 0 2,-4 0 0,3 0 0,-3 0 1,-1 0 0,2 0 1,1 1-1,-6 0 3,5-1 1,1 3-4,-2-2-3,1 4-9,-1-4 8,3 4-21,0-2-7,-2 3 0,-1-4 19,1 0 11,1 2 2,-6-4 16,2 1-15,-4-1-1,-1 0 1,-3 0 15,0 0 19,0 0 0,0 0 7,0 0-4,0 0-9,0 0-13,0-1 0,0-3-3,3 0-13,-1-2-13,-2 3 13,3-2 0,-3 4 13,0-4-10,0 1 26,0 2-4,0-4 10,0 2 16,0 0 3,0 3-12,-3-3 9,1 0-7,2 4 3,-3 0 4,3 0-19,-1 0-20,1 4 29,-2-3-19,2 3-22,-7 2-41,2 2-60,1 2 47,-3-3 24,0 4 30,1-2 25,0-1 4,1-1 5,1-3-18,-1 2-13,1 5 13,2-4-3,-1 4-13,2-4-13,-2 7-15,3-3-7,0 3-9,3 0 3,3-2 9,3 1 19,-3-2-9,3 1-1,0-3 8,0 1-14,-3-5 10,3 1 18,-3 1-18,3-4 19,-1 2 2,1-1 1,1 4-2,0-3 15,0 2-16,-1-1 0,0 2-2,2-5-11,-2 1 11,2-1-17,1-2 17,-5-1-27,2 0-28,5 0-42,-3 0 15,2 0 14,1-5-1,-4 1 46,5-2 22,-2 2-26,-3-3 10,-1 3 5,0-2 14,-3-1 0,5 1-16,-3-1 13,-2-1-29,1-2 0,-2 2-10,-2-4 3,0 0-19,-2 1-58,-1-6-72,0 0-52,0 1-86,-1-2-74,-5 1-144,-6 3-144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3:26.5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0-2 153,'0'0'620,"0"0"-281,3 0-209,1 0-97,-2 0-11,4 1 115,1 5 58,-1 0-19,3 1 29,0 3-68,1 0-79,0 2-26,1-1 1,-2 6-20,4-2 16,1-1-6,0 0-22,-4 3-1,1-2 0,-1-3 0,-1 2 21,1-1-20,2-4 0,-9 0-1,4-2 20,-1 2 12,-1-1 7,2-3-13,-5 0-10,-1 0-14,4-4-1,-2 1-1,-3 1 13,2-3 0,-2 4-13,0-4-1,3 1-15,-3-1 13,0 0-1,1 0 2,-1 0 2,0 0 13,0 0 6,0 0-6,0 0 7,3-1 9,-3-3 16,2 1-11,-2 1-34,3 1-42,1 1-3,-1-5 45,5 5 20,-2-3 9,3-3-13,-3 5-13,3-6 0,-1 6 26,1-8-9,-2 7 2,2-7-7,0 2-15,0 0-13,2 2-3,-3-3-6,1 4-4,-2-1 25,2 0-28,3 4 13,-4-3 16,1 0-1,0 2 2,-3 1-2,3-2-2,-1 2 2,1-2 1,-2 3 4,3-1-2,-1-1 0,1 0 24,-1 0-23,3 1 16,-1-3-19,0 0 25,2 4-25,-2-2-16,1-1 3,-5 2-6,2 1 18,1 0-19,-3 0 19,1-3-2,-1 3-13,-1 0 16,2 0-13,-2 0 13,0 0 12,-1 0-10,-1 0-2,1 0-1,2 4 0,-5-1 1,-1-1-13,4 2 13,-2-3 0,-2 2 1,2-3 1,-1 1 1,1 3-3,-2-2 20,2-1-5,-1 2-15,-2 2 0,3-3 29,-2 5 6,-1-5-19,0 3 16,0 1-3,0 3-6,0-2-1,0 0 1,0 4-21,-4 3 24,-2-3-7,-2 6 0,-1-3 4,2 0-1,-2 1-2,-1 1-4,4-5-13,-6 0 16,3 1-3,3-3 3,-3-5 7,0 5 19,3-5 25,-3 0-3,-2-3 19,-1 3 16,-3-1-35,4 0-13,-2 1 9,-1-2-22,5-1 7,-1-1-14,1 4-12,2-1-9,1-3-12,-1 1 0,2-1 12,1 2-12,2-2 1,2 0-2,0 0-16,0 0-12,0 0-16,0 0-42,0 0-98,0 0-80,0 0-157,0 0-284,2 0-575,5 0 510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3:27.7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0 535,'0'2'463,"0"1"-297,0 1-59,0-1 1,0 5-37,4-1-67,1-4-3,-4 3-1,2-5-23,-1 2 8,-2-3 15,0 0 55,0 0 78,0 0 66,0 0 16,0 0-20,0 0-4,0-3-14,0 0 26,0-1-96,-2-1-107,-2 1-17,-1 0 5,1-1 12,2 4 0,-1 0 19,2 0-3,-3 1-14,4 0 21,-1 0-7,1 0-4,0 0 1,-3 0 29,3 0 22,0 0 16,0 0-45,0 0-35,0 1-73,0 0-33,0 0-3,0 4 19,0-1 90,0 2-1,0-3 1,0 1-23,0-2 8,0-1 15,0-1 29,3 0 29,-3 0 0,0 0 0,0 0-1,0 0 4,0 0-9,0-1 2,0-3-3,0 2-10,0-1-12,0-3-19,0 2-10,-3-1 0,1 4-1,2 0 0,-3 1-3,3 0-24,0 0-30,0 0-15,0 0 2,0 0 1,0 0-20,0 1-6,0 0-17,3 7 16,3-7 97,2 5 26,1-3-26,-1 3-19,1-5-110,0 2-52,-2-2-43,-1-1-43,1 0-42,-3 0-85,5-4-173,-3-3 7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3:29.31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9 482,'0'0'498,"0"0"-123,0 0-73,0 0-60,0 0-70,0 0-78,0 0-55,0 0-39,0 0-18,1 0-21,-1 0-7,3 0 4,-3 0 42,5 4 7,-4-3 32,4 3-10,0 2 10,-1-2 9,1 3-22,-4 1-3,4-2-2,-2-2-21,-2-3 0,-1 0 0,0-1 55,0 0 55,0 0 45,0 0-13,0 0-26,0 0-7,0-1 7,-1 0-17,-4-8-58,-1 7-41,-1-7 0,1 1 0,-4 1 0,4 2-8,-1-1 8,2-1 19,4 6-3,-2 0 13,3 1-29,0 0-16,0 0 16,0 0-13,0 0-29,0 0-34,0 1-52,0 4-30,0 0 134,3 3 24,1-3 1,-2-2-1,2 4-16,2-4-20,-1-2-170,-1-1-147,1 0-196,4 0-190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3:31.91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0 151 490,'0'0'398,"0"0"100,0 0-198,0 0-108,0 0-62,0 0-49,0 0-81,0 0-3,0 0-42,0 0-36,5 0 81,1 0 58,3 0 69,0 3-30,1 1 6,0-3-19,2 1 10,-2 2 13,1-2 9,1-2-36,0 2-22,0-2-19,0 0 9,2 0-26,1 0 7,2 0 0,-1-4-29,1-2 2,-1 3 1,3-2 20,-4 1-1,-2-2-21,1 2-1,-3-2 2,2 1 0,-2 1 11,1-2-11,-2 2-2,1-1 2,4-4 11,-1 2-13,4-2-1,0 0-8,-1 2 9,5 0 22,-6-4-7,3 4-15,-1 0-13,-4 0-9,0 2 3,-2 2-7,-3 1 24,3 0-24,-5-2 23,3 4 0,-1-2-20,0 2-9,1 0 13,-1 0 18,2 0-1,-2 0-1,5 0 1,-4 0 2,-1 0 3,3 0-3,-6 0 1,4 0-1,-4 0 1,3 2 2,-3-2-1,1 0 14,-1 1-16,-1 2-11,1-3 10,-2 0-1,1 2-1,0 0-13,-1-1 16,1 3 2,1-2 0,-3-1 1,-2 2 10,2-2 7,-1-1-4,-2 0 0,0 0 0,0 0-4,0 0 5,0 0-15,0 0 10,0 0-8,0 0-1,0 0 0,0 0-3,0 0-13,0 0-48,0-4-61,3 3-45,-2-5-42,-1 1-177,5-4-310,-1 3-597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31.3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-1 446 384,'0'0'94,"0"-2"307,0 2-23,0 0-108,0 0-88,0 0-45,0 0-64,0-2-73,0 0-13,0 2-37,0-1-9,4 1 59,-1-3 1,2 2-1,3-4 0,2 3-14,-6 2 14,3 0 3,-1 0 30,2 0-10,1 0 4,-2 0-14,-1 0-12,-1 0 18,4 0-6,-1 0 13,0 0-22,0 2-2,1-2 22,-2 2-24,-3 1-3,3 1 3,-2-3 4,2 5 25,-2-5-13,-2 6 20,1 0 48,0 0 7,1 2-1,-3-2-2,5 4-40,-5-1-9,1-1-13,2-2-25,-3 1-1,2-2 0,-2-1 0,1 3 12,-1-1 4,-2-1 3,0 1-6,3 1 13,-2 0-10,-1 0-3,4 2 10,0 0-22,-4-2 21,5 3-18,-5 1 15,0-1 0,2 3-3,-2-4 4,0 2-1,0 0 7,0 0 6,0-5-3,0 3-3,0-2 6,0 0-13,0-2-18,0 2-1,0 2-3,0-2 2,0 3-3,0 2 1,0-2 2,1 1-2,-1 2 3,0-3 0,0-2 16,0-1-3,0-3-12,0 2 1,0-1 11,3-3 9,-3-1 1,0 1-1,0 1-9,0-3-11,0 5-2,0-1 0,0 1-13,0 1-3,0 1 13,0-1-10,0 1 11,0 0 2,0 1 3,0-3 1,0 0-1,0 1 16,0-6-18,0 5 12,0-5-13,0 7-2,0-7-11,0 5-3,0-1 0,0 4-3,0-2 17,0 3-18,0 0 1,0 2-3,5 2-4,-3-4 10,2-2 3,0 3 11,0-4 0,-4-2-21,5-2-3,-5 1 10,0-3-6,0-1 6,2 0 0,-2 0-10,0 0-22,1 0-4,2 1 42,2 2 10,0-3 3,0 2 0,4-2-3,-6 0-1,5 0-19,-3 0-54,1 0 9,2 0 33,-3-6 32,-4 1 11,4 0-8,0-4 13,-4 5 7,4-4-20,-2 0-1,2 0 1,-3-2 0,1 3-1,-2-4-1,1 1 1,1-1 21,-1-2-7,-2 0 3,0-1-6,0 1 6,0-5 10,0 0-12,0-1-14,0 1 19,0-2-18,-2 1 12,-3-4 6,4 3-6,-4 1-3,2 5-10,-2-1-2,5 0-1,0 4-1,0-1-11,0 1 10,-1-2 2,-3 1 17,4 4 5,0-3 20,0 2 0,0 0 0,-1 1 6,1-3-7,-3 1-12,3 1-6,0-1-10,-2-1-1,2 4 4,0-3-14,0 1 1,0 2 0,0-3 10,0 2 0,0 0 9,-3-1 0,3-1-9,0 3 6,0-4-3,-2 1 0,2 1-13,0 1-3,0-3 0,0-3-2,0 2 0,0 1-1,0-4-13,0 4 14,0-3-11,0 2 10,0 1 0,2 1 2,1-1 1,-1 3 1,1 0 18,-2 0-18,-1 1 0,4 1-1,-3-1-1,-1 4-1,3-1-14,-1-1 0,1 1-6,-3 1-10,5-1 16,-5 0-7,1 0 4,1-3 6,3 3 0,-2 1-3,-2-1 15,3-2 1,-3 5 3,2-6 17,2 4 5,-5-2 1,2-3-7,1 5-16,-3-2 0,1 2 10,1-1 0,-2 1-13,3-1 0,-1 4-3,-2 0 1,0-1-1,0 1-10,0-1 13,0 1-2,0 0-2,0 0 1,0 0 3,0 0 0,0 0 3,0 0 1,0 0 18,0 0-3,3 0 0,-3 0-3,0-3-3,0 3-10,0-2 1,0 2-4,0 0 0,0-1-4,0 1 2,2-4-23,-2 1 9,3 0 3,-2-1 0,4-2 0,-2-3-12,3 2 12,-1-3 11,2 1 2,-3 1 2,-1 1 14,2 1-15,-3 0 12,1 5 0,-3-4 3,2 1-13,-1 3-1,-1-2-1,0 0-1,0 2-16,3-4-6,-3 3 2,2-1-9,1 3 4,-1-3-4,1 2 0,-2-4 7,-1 3 9,0 2-3,3 0-4,-3 0 8,2 0 11,-2 0 1,3-4 2,-3 3 14,5-2 9,-3 0-12,1-4 13,0 4-7,0-2-16,2 0 20,-4-1-21,4-2 13,0 5-15,0-5 0,-2 1 1,-2 3 0,1 0 1,-2 4 0,0 0 24,0 0 6,0 0 13,0 0 38,0 0-3,0-1-10,0 1-19,0 0-7,0 0-9,3 0-16,-3 0-6,0 0-11,0 0-1,0 0 1,0 0 11,0 0-12,0 0 2,0 0 13,0 0-13,0 0-1,0 0 0,0 0-2,0 1-12,0 0-49,0 2-50,0 1-3,0 3 14,-3 1 40,0-1 21,3 3 10,-5 0 29,-3-5 0,3 3 39,4 0 6,-4-1 15,0-3-24,4 1-14,-4 1-9,0 1-12,-3 2-1,7 4-32,-4 2 14,0 8 18,1 0 28,-1 3-2,0 0 16,-1-2 15,1 1-3,0-1 16,0-6 50,-1 1 45,-2-5-8,4 1-44,-1-5-19,0 0-26,2-1-15,-2-4-16,0-2-9,2 0-12,-2 3-13,4-5-3,-2 4-2,1 0-14,-3 1 4,1-2 9,-1 2 1,0-1 2,0-2 12,1 1 7,-1-1-7,3 2-10,-2 1-1,-1-2-1,-1 4-1,1-1-14,0-3-4,-3 6-9,5-1-3,-2 1-6,-3-2 2,7 5-5,-2-1 18,1 0 7,-1 6-1,1-3-6,2-2 3,0 3 4,0 3 13,0-4-10,0 0 9,0 0-19,0 3 3,0-6 17,0 4 2,0-4 2,0-1 1,0 1 10,0-4 9,0-1-10,0 5-11,0-2-1,0 1-2,0 0 0,0 4-10,0-2 10,2 1-13,1-2 14,-3-2-12,2-3 1,-2 2 9,0-7-1,0 4-33,3-5-35,-3 1-32,0-2-29,1 0-64,-1-2-157,5-6-190,3-2-110,-5-5-342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36.42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76 388,'0'0'127,"0"0"189,0 0-94,0 0-82,0 0-65,0 0-23,0 0-26,0 0-25,1 0 19,3 7 51,0-5 50,1 7 9,1-2-13,1 5-12,-3 0-34,4-2 14,-3 1-11,-2 0 1,2-3-7,0 1 0,-2 1-3,-1 2 9,1 1 23,-2-2 22,-1 2 3,0 1-32,0 2-22,0 0-7,0-1-13,0 4-23,-1-1-5,-2 0-19,1 1 18,-1-4 0,1-2 0,-1 2-19,3-3 0,-2 3 0,2-1 0,-3-1 13,3 1 9,-1 0 7,1-2 9,-2 1 16,2 1-19,0-2-19,0 4-16,0-5-2,0 4-11,0 0 1,0 0-11,0 0 11,0-2-4,0 3 3,0-2 12,0 2 1,2-3 1,2 1-1,-4-2 2,2 2 14,1-4-13,-3 0 20,0-3-4,2 1-3,-2-3-1,0 2-12,0 4 0,0-4 0,0 1-1,0-2-2,0-1-12,0 2-7,3 2 0,-1 0-9,-2-5-7,3 5 6,1-2 13,-2 2 0,1 0 3,0-2 0,0 2 13,-1-3 0,1 0-12,-1-2 12,1 0 0,-3-2-1,2 0-12,1 5 11,-2-7-11,2 4 11,-3 0-17,5-1 19,-5-2-2,2 3 0,-1-4-17,3 2 0,-3-2-16,4 0-7,0 0 4,2 0-7,-2 0 9,2 0-12,2 0 20,-3-6 28,4 2 0,-4-2-18,4 1 18,-6-3 0,4 0 2,-3 1 14,-3-4 10,-1 3-3,-1-3 2,0 2 11,0-4-4,0-1-7,3-2-21,-3 3-4,0-2 0,0-3-4,2 4 3,-2-1-15,3 2 16,-3-2 0,0 2 16,0 0 0,0-1 0,0-1 7,0 4 12,0-4 3,0 4 4,0 0-20,0-4 7,0 4-10,0 0-19,-3-4-13,3 4-3,-2 0 13,2 3-13,-3-2 4,3 2-1,0-3 11,0 3 2,0-1 0,0-1 3,0 0-3,0-5-1,0 5-1,0-5 2,0 2 2,0-3 11,0-1-1,0-1 4,0-3-3,0 2 6,0 1-6,0 1-11,0 0-2,0 1 1,0 0 2,0 0 1,0 5-4,0-4 1,0 4-1,0 1 2,0 2 11,0 0-13,0-2-4,0 5-18,0-2 20,0-2 1,0 4-1,0 0-14,0 3 0,0-2-3,0 4 19,3 0 0,-3 0 12,0 0-8,0 0 15,0 0 0,0 0-3,0 0-3,0 0-1,0 0-8,0 0 8,0 0-12,0 0 0,0 0 0,0 0 0,0 0 0,0 4 0,0-1 0,0 6 47,0 1 4,-3 3-26,0 1-24,3 2-1,-5-4-12,5-4 8,0-6 3,-3 2 1,3-4 1,0 0 2,0 0 12,0 0-12,0 0-1,0 0-2,0-4-19,0 4 3,0-2 0,0-6-3,0 0-7,3-2-2,-1-2-11,3-3 17,-1-1-13,3 0 19,1 2-6,1 1-7,-6 0 16,5 4 11,-2 1-11,-1 2 2,-2 1 11,2 1 0,-5 3 2,0 1 16,0 0 14,0 0-4,0 1-8,0 8-19,0 5 62,0 8 39,0 1-54,-5 9-48,-3-2-9,2-3-14,1-1-5,2-8 28,0-4 0,3-2 2,-5-6 26,5-1 33,0-5 15,0 0-10,0 0-5,0-5 55,0-2-2,-3-5-114,3-5-44,0-2-70,0-3 29,5-4 25,4-3 3,2 2 22,2 1 6,0 4 13,-1 1 14,-1 1-26,0 4 27,-6 5 0,3 1-2,-3 8 3,-5 1 16,0 1 42,0 0-24,0 1-18,0 5 0,0 1 57,0 6-26,0-2-28,-3 5-8,1-4-11,-1-2-19,-2 0-44,5-3-29,-1-3-26,-3 1-60,4-4-110,0-1-182,0 0-245,0 0-508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0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861 3494 363,'0'0'600,"0"0"-252,0 0-143,0 0-61,0 0-50,0 0-42,0 0-29,0 0-7,0 0 11,0 0 22,-8 3 51,-3-3-74,-1 2 29,-4-2-3,-7 0 23,10 0-4,-13 0 16,4 0 23,8 0-29,-2-5 9,-1-4-48,6-4-26,-6 2 7,3-1-10,3 2 12,-9-8-5,6 0-17,-5-2 23,8-5 12,-6-3-9,0 1-3,1-4-10,-1 4-6,6-6-7,-6 7 4,9-1-5,-1-4 0,7 12 8,-7-2-10,9 1-13,0 0-6,0-4 0,0 4 3,0-1 14,0 3-10,0-3 12,3-4 3,3 6 0,-4 2 1,1-3 12,3 4-6,2 2-10,-8-2-2,3 7 2,2-2 0,-2 2 16,3-4-16,-6 7 0,8-7 0,-8 7-13,8-8 12,-5 1 0,6-1 1,-1 3 1,0-1-1,1-2-2,-1 3-1,0 3-16,-8 0 16,3 7-1,3-3 2,-6 4 1,0-1 1,0 1-1,3 0 0,-3 0 1,0 0 19,0 0 33,0 0-11,0 0-12,0 0-16,0 0-13,0 0 0,0 0-13,0 0-3,0 0 3,0 0-3,0 0 14,0 0 0,0 0-1,0 0-10,0 0 12,0 0-1,0 0-14,2 0 16,-2 0 15,0 0 1,6 0-16,-6 0-1,0 0-15,0 0 0,0 0-7,0 0 7,0 0 3,0 0 10,0 0-10,3 0 11,2 0 2,4 0 10,-1 0 18,0 0-5,1 0-7,2 0-15,-3 0 2,1 0 23,-1 0-4,0 0-9,1 0 19,-7 0-6,1 0-7,3 0-19,2 0-1,-8 0 1,9 0-3,-7 0 3,4 0 10,2-6-9,3 4-1,-2 2 16,2-5 5,3 2-20,-3-5 0,6 0 25,-1 4-4,1-4-22,0 6 0,-6-4-29,6-2 10,-1 7 6,-7 1 11,2-3 1,6 3 0,-9 0-1,0 0-9,1-2 11,-6 2 2,5-6 0,3 1 18,3 5-17,-6-2-2,3-1 15,1 0-14,2-3 11,2-2-10,-5 0 22,6 4-12,0-9-13,0 10-1,-6-2-2,5-6 0,1 10-16,0-2-4,-6-1 7,6-2 15,-1 0 0,-7 4 1,2-6 2,6 5 1,-9 2 10,0-12 0,4 10-10,4-2-1,1-7 1,0 1-3,2 9 0,-2-5-20,0-1 19,-3 3-15,0-8-9,2 13 22,-7-3 1,-1 0-10,-5 3 9,0 0-17,-3 0 18,5 0 0,3-5 1,-5 4 1,6-5 32,-1 4-16,0-6 3,1 5 7,-1-3-23,0 3 0,4-5 12,-4 5-15,6-2-2,-6-3-1,3 8-29,-2-1 6,7-2-6,-4 1 10,-1-6-10,3 8 9,2-6-22,-7 4 7,-1-1 25,3 3-6,-2-8 3,-1 4 3,0 2 0,1-6-3,2 5-13,-3-5 26,1 7-10,-7-6 13,4 6 1,-3 1 2,2-3 0,-5 1 17,0-4-17,9 4 10,-9-2-13,8 0-2,-2-3-1,2 5-22,0-12 23,6 9-10,-5-3 12,-1 2 3,0 0-2,-5 1 0,0 2 2,-3 3 17,0 0-7,0 0-1,0 0 4,0 0-3,0 0-9,5 0-1,-5 0-2,0 0-1,0 0-2,0 0 0,0 0 2,0 0 3,0 0 16,0 0-3,0 0 10,0 0 9,0-5-6,0 5 9,0 0 7,0 0 10,0-1-1,0 1 3,0-3-6,0-2 4,0 2-33,0 1-19,0-6 16,0 1-8,0 3-11,0-8-1,0 7-12,0-4-13,0-2 14,0 1 11,0-5-12,0-1 11,0 2 2,0-5 3,0-1 16,0-2-3,3 2-16,-3-1 3,0 1 16,0-5-18,0 8 1,0 4 9,0-6-9,0 5-2,0 3 1,0 2 13,0-7-14,0 11-3,0-4 0,0-7-10,0-1 12,0 5 1,0-4 3,0 3 16,0 1-16,0-7 16,0 5 4,0 1-20,0-2-2,0 10 12,6-7-1,-6 5-10,0-5 11,0 7 0,0-3-11,0-6-2,0 3-2,0 2-21,0-4 23,0-2-18,0-3 14,0-1-8,0 5 12,0-3 3,0-2 10,0 5-11,0 0-1,0 5 1,0-1 0,0-2 0,0 6 11,0-7-13,0 8-1,0-4 0,0 1-3,0 0-8,0 4 9,0-9-1,0 5 1,0-4-25,0 1 12,3 3 13,2-2-10,-5 6 11,0-9 2,0 10 1,0-6 24,0 2-6,0 6-6,0-2 6,0 3-6,0-5-10,0 5 16,0-3-7,0 3-9,0-2-3,0-4 0,0 6-16,0-2 13,0 2-10,0 0 10,0 0 0,0 0 3,0 0 0,0 0 1,0 0 1,0-4 0,0 4 0,0-3-1,0 3-1,0 0-1,0 0 0,0 0 1,0 0 1,0 0 1,0 0 11,0 0-10,0 0 10,0 0-11,0 0 1,0 0-1,0 0 0,0 0 0,0 0-2,0 0 0,0 0 0,0 0 0,0 0 0,0 0 0,0 0 13,0 0-10,0 0 0,0 3-1,0 1 11,0-4 3,0 0-4,0 0 1,0 0 0,0 0 3,0 0-13,0 0-1,0 0-2,0 0-1,0 0-12,0 0-3,0 0 4,0 0 9,0 0-1,0 0 1,0 0-9,0 0 12,0 0 1,0 0 11,0 0-9,0 0 1,0 0 11,0 0-2,0 0 3,0 0 3,0 0-16,0 0 0,0 0 0,0 0 10,0 0-13,0 0-1,0 0-2,0 0-10,0 0 0,0 0 1,0 0-1,0 0 10,0 0 0,0 0 0,0 0 3,0 0 2,0 0 10,0 0 1,0 0 3,0 0-4,0 0 4,0 0-3,0 0 3,0 0-4,0 0 4,0 0 6,0 0-3,0 0 9,0 0 4,0 0 2,0 0 1,0 0-1,0 0-9,0 0-9,0 0-13,0 0 10,0 0-11,0 0 13,0 0-13,0 0 14,0 0-14,0 0 0,0 0-1,0 0-1,0 0 0,0 0-2,0 0-1,0 0-9,0 0 9,0 0 0,0 0 0,0 0 2,0 0 1,0 0 1,0 2 0,0-2 1,0 0 0,0 0 2,0 0-1,0 0 9,0 0-11,0 0 1,0 0 0,0 0 1,0 0 10,0 0-12,0 0 1,0 0 0,0 0 11,0 0-11,0 0 0,0 0 1,0 0 9,0 0-12,0 0-1,0 0 1,0 0-1,0 0 0,0 0 0,0 0 0,0 0 1,-5 0 1,5 0 12,0 0 2,-3 0 4,3 0 6,-9 0 0,-2 0-25,3 0-94,-9 0 66,0 0 28,1 0 3,5 0 22,-6 6-6,-5-6 15,8 0-21,-3 2 2,-5-2-13,8 0 20,-11 0-19,5 8 10,3-5 2,-8-2 7,6-1 0,-6 7-4,0-7 4,5 0-3,-5 0 6,6 6-10,-6-3-14,5 0 15,-5 5-16,0-2-1,0 5-30,-3-3 28,3 2-12,-3 5-7,3-7 4,5 5 16,-5-7 2,6 8 15,2-5 10,-2-4-3,2 6-7,0-6 1,-2-2-16,2 9-1,-8-7 0,5 4 1,-5 4-1,0-7-2,0 7 2,3-9-1,-3 6 2,0-2 1,5 0 0,-2-1-1,2-2 4,1 3-1,2-7-2,-2 6 1,5-6 13,3 6-13,2-7 0,-5 1 0,9 2 2,-4-3-1,4 0 9,2 0-10,-5 2 0,-6 4-1,3-4-1,-1 2-1,-4 0-11,-1-4 11,-3 9-1,-5-3 1,-3 7-12,-2-4-5,2 2-17,0 3 4,9-6 31,2-5 19,9-1-16,-1 4 0,9-6-3,-8 0-2,8 0-10,0 0 9,0 0-10,0 0 12,0 0 1,0 0 13,0 0-10,0 0 12,0 0 1,0 0-4,-6 0 1,3 0-1,1 2-12,-7 2-33,-5 3 2,3-6 15,3 5 16,-6 1 0,8-4 25,-8-3 0,6 0-3,-3 3 9,3 2-19,-4-5 0,4 0-10,-9 1 1,9-1-1,-9 0-1,6 6-1,-6-6 12,9 0 16,-6 0-13,9 0-14,-4 0 0,9 0 2,-8 0-1,8 0 11,0 0 2,-9 0-3,9 0-12,-8-6-15,0 0-13,2 0 7,1-1-26,-4-4 10,1 2 9,-1-2 0,1 2 7,3-7-1,-4 0 0,1 10 7,5-10-13,0 1-9,-2 1-4,2-2 10,3 5 3,0-3-3,0 1 3,0 1-4,0-4-8,8-1-4,-2-3 6,8-4 16,5 2 10,4-3 11,-1 2 0,3-3-12,0 6-6,0 3 4,-5-2 2,-4 10-19,9 6-18,-11 1 0,9 2 21,-7 0-15,4 0 12,-3 5 32,2 10 0,1-2 19,2 1-3,-5 5 28,2-7-28,-2-2-16,0-2-19,-6-4 18,5 9 1,4-7 2,-3 0 2,-1 1 11,1-6-13,0-1 11,-3 3-11,0-3-1,-6 0 0,0 0 1,1 0 23,-6 0 1,5 0-14,3 0 1,3-3-11,3-5 1,-3 2 13,8-2-13,0-4 10,9 1-13,-9 1-10,9-1-6,-3-1 16,-3 4 0,0 2 0,-3-2-18,0 5 15,-8-5-19,9 6 19,-7-6 1,-2 1 2,3 7-2,5-3 2,-5 1 3,2-9 0,7 11 16,1-5-19,-1 4 2,1-7 17,-2-3-19,3 3-1,-3-4-2,-5 7-13,5-3 15,-6 0-2,-2 3 1,-6 4 0,3-7-11,-5 8 12,2-5 0,-3 2 0,1 3-11,-1 0-4,0 0-3,1 0-3,-1 0 19,3 0 3,0-4 0,3 0 3,3 4-3,-6-3 0,0 3-25,3 0-1,3 0 10,-6 0-6,8 0-9,4 0 2,-9 0 29,8 0 38,-2 0-38,-4 0-22,-5 0 3,-2-4 6,-4 4 12,4 0-11,-9-2 12,8 2 2,-2-6 20,-1 4-10,4 2-12,-1-3 2,-8 1-1,8-4 2,-8 5 28,0-4 11,0 5 11,0-3 1,0 0 6,0-5 0,0 3-4,0-4-43,-5-2 9,2 1 0,-11-2 12,0-5-12,0-4 0,-3 1-21,-2-5 21,-1-2 6,-2 2-26,0 3 20,-3-3-22,5 2 2,-5-2 0,0 7 14,6-2 5,-7 3-17,7-2-3,-6-1 17,3-1-17,8 4 1,-11 0 18,8-1-20,-3-2-1,-5-3 0,0 1-18,-3-3 7,0-2-13,-5 0 3,0-6 22,2 2-3,-11-2-19,9 3 22,-1 2 0,4 3-10,2 3-12,3-1 22,-3 9 2,3-5-2,8 2-3,-3 1 3,4 2-1,2-2 1,3 5-19,0-1 0,2-1 4,1 1 2,2 4-21,3 2-1,3 2 1,0 1 12,0 2 0,0 1-4,0-5 1,0-1-6,0 6 2,0 0 7,0 0 0,0 0 3,0 0-9,0-2-10,0-1-6,9 0 21,2-3-2,0-2 6,11 0-22,3 5 12,-5-3 10,13 2 16,-5 0 3,0 1 2,-3 3 11,0 0-13,-5 0-48,-1 0 26,4 11 22,-1-2 27,0 7-4,-2-4 12,5 5-23,-8-1-12,2-3-2,-2 4 2,-1-2 1,-2-2 3,9 0-4,-7-4-29,-2 7 28,9-7 1,-12 2 0,5-2 13,1 4 22,-8-5-35,7 3 0,-7-5 1,-7 8 23,4-5-5,-3 1-18,-3 1 15,3-3 6,-3 1 6,5-4-5,-5 7-8,3-5 4,3 0-19,-6 0-11,0 4 8,0-2 0,8 2-10,-8 2 10,8-1-13,-8-3 14,9 4-1,-1 3-13,-2 1 16,7-5-13,-1 7-3,2-5 15,-6-1 1,3 6 16,-3-2-13,1-1-3,2-4 0,3 1-12,-6 7-4,3-7-2,6 7 18,0-3 9,-6 4-9,8-4-3,4 0 1,-9 2 0,2 1 2,1-3 0,-3-4-1,0 4-15,0-6 14,3 6 2,-9-1 1,3-3 1,0 4 1,3-2 0,-5-2-2,2 1-1,0-6-1,3 11-2,3-5-9,-1 5 12,-5-2 1,6-5-1,0 4-2,-6-3-2,6-7 1,-6 5-13,3-3 4,-6-1 12,-2-2-4,8 3 3,-6 1 1,0 2 11,3 3-9,3-1 0,-2-2-1,-1 3 0,3-3-1,-6-3-21,3 1-1,-2-4 3,-1 6-7,-5-9 4,2 1-7,4-3 26,-9 0-10,0 0 12,2 0-2,4 3-13,-6 1 15,3-2 1,2 4 0,-2-4 1,0 6 15,2-5-13,4 5 1,-9-7-4,3 4 2,2-2-1,-5-3-1,3 0-1,-3 0 0,0 0 1,0 0 2,0 0 20,0 0 10,0 0 12,0 0 4,0 0-4,0 0-15,0 0-13,0 0-13,0 0 0,0 0 10,0 0-12,0 0-1,0 0-2,0 0 0,0 0-2,0-3 2,0 3 2,0 0 1,0 0 0,0 0 3,0 0-1,0 0 9,0 0-12,6 0-12,-6 0-10,0 0-13,0 0 0,0 0-10,0 0-2,0 0-11,0 0 4,0 0 3,0 0 13,0 0 16,0 0 22,0 0 2,0 0 14,0 0-13,0 0 13,0 0-16,0 0-1,2 0-22,4 0 23,2-5 96,-2 4-51,2 1-29,-2-7-15,-3 7 0,2 0-1,-5-1 13,3-2 9,-3-2 6,5 2 4,-5 3 6,0-2 7,0 2-4,0-6-6,0-3 6,0 6-13,9-10-25,-9 7-3,8-8-3,-5 1 2,0 1 1,2-1 0,4 0 1,-7-1 12,4-4 0,-3 3-1,2-3 14,-5 0 2,3 1-16,3-3-10,-6 4 16,0 7 4,0-2 7,0 9-7,0-4-6,0 4-13,0 2 7,0 0-10,0 0-25,0 0-3,0 0-7,0 0 7,0 0 6,0 0 6,0 0 16,0 0 3,0 0 16,0 0 0,0 0 0,0 0 0,0 0-7,0 0-9,0 0-2,0 0-1,0 0 0,0 0-2,0 0-13,0 0 13,0 0-1,0 0-12,0 0 2,0 0 0,0 0 1,0 0 10,0 0 2,0 0 1,0 0 11,0 0 4,0 0 0,0 0 9,0 0 0,0 0-3,0 0-6,0 0-3,0 0-10,0 0 9,0 0-10,0 0 0,0 0 14,0 0-13,0 0 0,0 0 10,0 0-13,0 0 0,0 0-2,0 0-14,0 0 1,0 0 11,0 0-11,0 0 14,0 0 1,0 0 3,0 0 12,0 0-12,0 0 0,0 0 0,0 0 0,0 0-1,0 0-1,0 0 0,0 0 2,0 0 10,0 0 2,0 0 7,0 0-3,0 0 0,0 0 0,0 0 6,0 0 3,0 0 9,0 0 7,0-4-44,-9-3-9,1-5-4,0 7 13,-6-4 0,8-4-11,-2 7-8,2-2 18,3 2-1,-5-2-20,8-3 3,-8 6-2,8-2 5,0-1-12,0 1-1,-6 1-2,6-6-6,0 7-4,0-4 12,0 1 7,0 5-6,0-5-7,0 6 4,0-2-10,6 0-3,2 0-13,0 1 6,1-1 16,-1 0-9,3 2 12,0-4 0,3 4 30,3 2 0,-6 0-1,6 0-10,-6 0 10,3 0 3,0 0 0,0 0 0,3 2-21,-1 6-21,4-4 14,-3 0-20,-1 3-16,-5 1 16,1-6 13,-4 6 0,0-4 22,-2 4 11,-3 3 2,-3 2 35,0-1 6,0 5 1,0 4 12,0 2-9,-3 2-7,-5-4-25,-1 5-11,1-2 0,2-10 1,3 5 1,-2-5-4,2 0-14,0-8 14,3 5 1,0-3 2,0-2 19,-5-3-19,2 8 10,3-6-10,0 4 1,0-5-2,0-3-2,0 7 0,-6-3-16,6-5-3,0 0 19,0 0 0,0 0-1,0 0-1,0 0-11,0 0-9,0 0-26,0 3-23,0 0-25,0 5 84,6 1 12,2 7 38,-2-7-22,8 7-13,-3-4 10,3-2-13,-3 1-1,0 3-2,6-8 1,-3 2-18,3-2 20,2-3 16,-2 5 32,0-6-3,2-2 6,6 0-16,-5 6-6,5-6 3,-3 2 3,3-2-19,0 8-13,0-4 13,-5 7 12,-1-6-9,4-2-6,2 10 0,-11-12-10,8 2-1,-5 5 14,2-6-14,-2 4-2,-1 0-13,-2-3-12,9 2-4,-7 6 10,4-6-3,-3-2-13,-1 11 0,-4-6 6,4-4 26,-7 4-17,-1 0 19,0-5 1,1 2-1,-7-5-2,7 8 2,-9-8-15,8 1 15,-8 2-15,9-3 13,-9 0-17,8 2-18,-8 4-20,0-6 27,0 0 15,0 2 15,0-2-1,0 0 0,0 0-23,0 0-30,0 0-83,0 0-16,0 0-27,0 0-48,0 0 8,0-2-17,-8-9-191,-15 2-209,9-7-132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38.48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13 305 61,'-3'12'548,"1"-1"-33,2 3-239,-3-7-106,3 2-50,0-2-29,0-2-29,0 0-35,0 0-1,0-3 39,0-2 64,0 0 27,0 0 29,0 0 12,0 0 9,0 0 9,0 0-33,0 0-38,0 0-20,0 0-14,0 0-27,-2 0-67,2 4-16,-3 0-19,3-4-4,0 0 11,0 0-1,0 0 11,0 0 0,0-8-1,0-2-64,0-6 23,0-7-1,0-5-18,0-7 31,3-1 29,2-1-19,1 1 2,7 6 5,-7 0-5,1 5 4,-3 6 14,6 4-10,-2 4 9,-7-3-16,4 7 16,0 2-16,-4 2-29,-1 1 0,0 2 46,4 0 2,-3 2 25,7 6 55,-3 5 61,3 11-43,0 1-41,1 8-22,-3 0-6,-1-2-13,2-2-1,-3 0 1,-1-3-13,2 0 23,0 0-11,-4 2 11,1-1-1,3-1 10,-2 1-20,2-2-11,-4 0-3,7-6-1,-3 0-13,-3-4-3,-1-5-6,2-7 0,-1 1 0,-2-3 0,0-1 3,0 0 3,0 0-12,0 0-26,0 0-16,0 0 25,0-3 14,0-1-23,0 1-16,0-4-97,3-2-157,-1-3-231,-2-4-462,3-1-209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39.57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10 350 450,'-1'0'515,"1"0"-10,0 0-108,-3-3-121,3-3-94,0-3-75,-2 1-85,2-10-22,-2 0 0,2-2-3,0-6-10,0 5 0,0-5 0,0 4 10,2-4-33,4 8 1,-1-6 35,3 3-2,1 3 2,-2 0 1,-3 0 31,3 8 7,1 0-7,-7 3-16,2 4 13,-1 2-6,-2 1 29,2 0-23,-2 0-27,3 0 30,-2 1 20,7 9 67,-3 2 0,4 6-4,-4 0-15,-2 7 12,2 1-14,-2 2-34,-3-3-23,0 1 10,0 1 0,0 0 6,0-1 16,-5-6-7,2-3 0,0-2-9,0-8-16,1-2-13,-1 3-25,-1-7-3,4 1-16,0-2-88,0 1-22,0-1-17,-2 0-54,-1 0-126,3-1-150,-5-2-231,3-6-926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40.3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1 105 1082,'0'0'1283,"0"0"-790,0 0-156,0 0-76,0 0-118,0 0-88,0 0-55,0-1-54,0-4-16,0 1 0,0-3 16,0-4 0,0 1 22,5-6-76,3 6-68,-3-2-78,-2-1-114,0 3-150,-3 3-277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44.2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169 175 4016,'-5'6'1,"-11"13"11,-1 5-10,0-1-2,3 0 2,0-3 14,3 2-13,1-3 10,0 4 6,2 0-16,-2 2 9,2 3 1,-1 5-11,1 1-2,2 1-3,2-2-1,0-1-11,4-3-1,-3 2 14,3-4-10,0 3 12,0-4-4,0-2 1,4 2-15,3-3 14,-3 0-18,2 0 7,2-4-4,-2 1 6,3-1 10,-1 0 1,0-4-1,1 3-13,-2-3 13,1 1-19,4-4 10,-3 1 11,0 1-21,3-4 9,-2 0 1,3 2-7,1-2 17,0 0-2,3-1-15,-3 0 17,4 3-12,-1-5 14,4 2 2,-2-2 1,-1 3-2,-1-6-1,1 4 0,0 0-2,-1-1 0,1 0 0,-3-5 0,1 5-1,-4-6 1,3 3-10,-4-2 10,5-2 2,-2 0 0,3 0 2,-3 0 0,4 0 0,-1-2 11,1-3-12,3 2-1,-5-1 1,1 2 0,-5 1 0,1-5 0,-3 4-1,-2-2 12,-2 0 1,2-2 0,1 1 6,1-1 3,2-2-19,1-4 12,1 3-15,3-1 2,-3 0-1,3 0-1,-7 3 0,-1 0 1,-1 1 2,-3 3-1,-1-2 14,-2 3-4,1-1 1,1-1 5,0-2 7,0-4-6,0 0-6,2-2-12,-2-1 0,2 2 1,1-2-2,-3 4-1,-2 2 1,2 0 0,-4 1 0,1 2 0,2-2 1,-3 6 1,0-7 0,0 6 0,1 1-1,-1-3 0,3 0-1,-3 0 0,0 0 1,0 0 0,0-4-1,2 4-2,0-3 1,-2 4-1,0-1 1,2-2-1,1 4-1,-3 1 2,0 0 1,0 0 12,0 0 10,0 0 7,0 0-1,0 0-7,0 0-5,0 0-3,0-2-1,0 2-9,0 0-1,1 0 11,-1 0-10,0 0 0,3 0 9,-3 0-10,0 0-2,0 0-1,0 0-11,0 0 9,0 0-13,0 0-6,1 0 7,1-2-4,5 0 19,1 2 9,2-4 4,-3 4-1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44.23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1076 706 3586,'8'0'26,"-2"0"-7,2-2-7,0-3-11,1 2 1,-3 0-2,2 2 0,-2-1-1,2 1-2,0-2 1,1 1 2,-3 1 2,1-2 1,-2 0-1,1-1 14,-2 4-3,3 0 0,-3-4-1,-2 2-11,2-2 0,0 1-1,0 1-1,1 1-2,-1 0-10,0-1 10,-3-2-9,4 4 11,0 0-1,2-2 0,-3 1 2,1-3 1,-3 1 12,5 2 6,-2-3 9,-1 3 7,0 0 12,-2-4 26,0 2 37,3 2-32,-5-6-16,2 7-18,1-6-10,1 5-3,-4-3-2,5 0-14,-5 0 1,4 0-1,-4 1-13,4-4 1,-3 1 0,2 1 10,-3-4-1,2 3-10,-1-2 11,2 0-10,-3 2 15,4-3-5,-4 1-1,0-2 4,0 3-13,0-2 0,0 1 0,2 2-1,-2-2 0,2 0-2,-2 2-3,0 0 0,0-2 0,0 2 0,0-2 2,0 2 1,0-2 0,2 0 3,-2 2 9,0 0-10,0-3 11,0-3-1,0 2-9,0 1 13,0-1-1,0-1-13,-2-1 0,0 5 11,0-3-12,-2 0 11,1 1-11,3 2 0,-1 0-1,1 0-1,-2 1-2,2-4-9,0 2 9,0-1-9,-3 0 11,2-1-1,1 0 0,-3 0 2,2 2 0,1-3 3,-4 3 9,4-5-8,-3 4-3,1-1-1,2 0-4,-2-2-8,0 2 11,2 3-2,0-3 1,-3 2-13,3 0 11,0 3 3,0 3 0,0-5-1,0 6 2,-1-3 0,1 0-1,0 3-2,0-4-9,0 4 9,0-3-10,0-2 10,0 3-8,0-2 11,0 0 3,0-1 0,0 2 9,0 4 1,0-4-10,0 4 0,0 0 0,0 0 0,0 0 0,0 0-1,0 0-1,0 0 0,0 0 0,0 0 2,0 0-2,0 0 0,0 0 0,0-3-1,0 3-2,0 0-1,0 0 1,0 0 0,0 0-1,-1 0 0,1 0 0,0 0-12,0 0-7,0 0 3,0 0-12,0 0-6,-3 0-13,3 0 10,-2 0-7,2 3-3,-2-3-21,-3 0-45,0 1-32,-7 2-98,1 3-377,-7-1-539,-3 0-591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82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424 582 530,'-7'3'581,"-5"3"-269,0-3-107,3 1-81,-4 0 56,2 2 47,-2-4-88,-1 1-3,1 0-20,-4-2-6,0-1-36,2 0 6,-3 0 33,1 0-1,-1 0-3,1-1 0,-2 0-39,2-3-13,1 1-6,0-1-22,-2 1-1,2-4 7,2 4-10,0-5-21,1 0 24,1 1 1,2-3 5,0-2-21,3 2-10,1-1-3,-1-2-16,6 4-12,0-2 15,1 3-3,0 0-9,0 1 0,0 0-4,0 1 4,5-2 3,4-1-13,3 3 31,-2-4-10,4 0 14,3 1 1,1-5-1,8 1 22,-2-1 0,5-2-22,1 0-22,4-1 22,1-1 10,0 0-10,-3 3-1,1 1-18,-2-3 18,-2 7-11,-2 1-4,0 2 16,-3-1 6,1 0 48,3 1-25,6-3-7,1-2 41,2 1-28,2-1-19,5 1-14,-6 0 20,4-1-6,-7 2-3,2 0-12,-6 1 0,-5 5 1,1-3 26,-4 4 1,-1 2-10,-1-1 6,-2 2-22,-5-4 16,3 4-6,-2-2-11,5 1 0,-2 1 9,0-3-11,5 3-1,6-4-1,4 4 2,6-7 0,2 3 0,7-4 0,1 2 2,-4-2 0,-1 3-1,-12 3-1,-4 0 4,-4 0-3,-8 2-1,-1 0 0,-5 0 0,-2 2 0,1 1 0,-2-2 2,4 3 13,-2 0-14,0 1 3,1 1-1,2-2 0,2 4 13,-2-1-15,-2-3 0,3 3-1,-2 1-2,0 0 2,-1-1 0,0 2 0,-1-2 1,-1 3 1,-2-4-2,5 3-1,-3-1 1,-2-2-1,2 1 0,1 3 0,-1-4 1,-2 3-1,2-1-2,1-1-9,-2 2 10,4 0 0,-5-1 1,2-1-1,-2 1-1,1-3 0,-3 0 1,0-1 1,0 1 1,1 0 1,-2 0-1,1 3 1,0-1 1,-1 3 0,1 2 14,0-1-3,-2 5-10,0-2 10,1-2-13,1 2-4,1-4-27,-1 3 12,0-3 3,-1-1-3,1-1 0,-1-2-3,0-3 10,-2 3 10,-1-2 1,3 0 1,-3-2 3,0 3 13,0-1-1,0 4-12,0-1 13,-4 1-14,0 0 11,2-2-12,-2-1 1,0-1 1,1-2 16,2 1-3,-4 0 9,-2-1-3,2-1 6,-5 3 0,-4 0-25,-2 1-1,1 0 10,-6 1 7,2 0-3,-2 1 12,2-2 16,-3 3-16,4-3-25,0-3 28,1 5-3,0-6-15,3 0 21,0 2-3,-2-3 6,1 0-12,-2 0-24,0 0 15,2 0-13,-2-3 19,4 2-7,-1-1 4,0-4 5,1 6-21,-1-2 21,-1 2-24,3-2 0,0 2-1,2 0-12,-1-2 13,1 2 2,0 0 1,2 0 9,1 0-10,-1 0-2,1 0 3,2 0-1,1 0-1,-3 0-1,2 0 1,3 0 0,-3 0 1,-3 0 0,4 0-2,-5 0 0,4 0 0,-2 0 1,2 0 2,4 0 16,-3 0-16,4 0-1,-3 0-2,3 0-1,0 0-21,0 0 0,0 0 1,0 0-13,0 0-1,0 0 4,0 0-12,0 0-13,0 0-3,3 4-7,1-2 13,0 6 53,5 0 28,-5-1-15,1 3-10,4 2 0,-5-1 16,2-2-7,-2 1-9,2 2 0,-2-1 10,0-3-11,0 3-2,-1 0 19,1-1-1,-2 0-15,0 0 1,0 2-3,-1-1 2,4 2 7,-3 0-10,3 3-1,-1 0 1,-4 5 16,4-5-16,-4 3 3,1 0 15,2 2-15,-3-4 0,0-1-1,0-1 1,0 0 12,0-4-12,0 1-2,0-1 11,0-2-10,-4 0 14,4-2-14,-3 2-1,2-2 1,-2 1 13,2 1-14,-2 1-1,1 3-2,-2-1-1,1 1 0,0-2 1,1 6-10,0-4 10,-2 3 0,0 2 2,-3 0 59,1-3 0,2-1-59,3-3-1,-2 3-13,1-5 14,-2 1 3,1 3 6,-1 1-6,-2 1 38,2 0-13,-1-3-28,0 2-4,1-1 4,-3 0 0,1 3 1,1-3 46,1-3-16,-1 0-31,1-4 0,0 1 0,0-1 12,-2-1 0,2 1-9,0 0 10,-3 1-11,2 0 0,0-1 1,1 1-1,-2 1 1,2 1 0,-5-3-1,5 2 11,-2-3-11,2 0-1,0 0 2,-5 3 9,4-3-10,-2 2 0,-2 2-1,0 3-1,0-1 1,6-8 9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8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-2 352 287,'-1'0'385,"1"0"-7,-3 0-72,2 0-91,1 0-20,0 0-38,0 0-24,0 0-10,0-4-3,0 4 0,0-3-10,0 2-17,0-5-6,0 3-13,0-2-3,0-3-4,0 5-2,1-4-8,3 1-15,5-3-19,-3 2-20,2-3 0,0 3 22,5-2-2,-3 0-1,3 1-9,-1 1 3,3-1 9,1 0 17,-1 1-20,-1 0-2,3 2 2,-2-2 0,2 0 7,0 0 2,0 0-18,1-1 3,-2 1 3,1 1 13,0 1-10,1-2-3,-1-1-17,1 5 13,1-1-15,-2 0-16,-3 0-3,3 2 3,-3-1 14,4-1 2,3 3 0,2-4 16,0-1 0,1 0-15,-2 0 0,4-2 1,-1 5 1,-5-5 16,1 0-19,-1 2 0,-1 2 0,0-1-1,-5 3 1,3-4-1,-5 6-11,-2-2 10,3 0-1,-6 2 2,4-2-1,2 1 0,-3 1 2,3 0 0,1-3 0,3 2-1,1 0 1,2-3 2,1 3 17,0-4-17,-1 2-1,-2 2 2,6-6 0,-5 7-3,0-3-3,0-1 0,1 1-9,-6 3-4,3 0 0,-8 0 0,4 0 0,-4 0 0,1 0 4,2 3 8,-5 2 2,5-3 1,-4 2-2,2 0 1,-2-2-1,1 4 2,-3-5 1,-1 3 3,2-3-3,-1 0 2,1 2 0,-3-2-1,2 1 1,2-2 1,-2 2 13,1-2-3,0 0-11,0 0 1,2 0 16,-4 0-16,-1 0 9,5 0 1,-5 0-10,5 0 10,-7 0-12,3 0-1,2 0 0,-3 0-2,0 0-14,0 0 3,1 0-3,0 0-3,1 0 7,1 2-1,-3-2 10,1 6-1,-5-5 2,1 0-14,0-1 16,2 0-1,-3 0 1,0 0 2,2 0 11,-2 0-10,0 0 0,2 0-3,-2 0 0,0 0-4,0 2-18,2-2 19,1 2 3,1-1 16,0-1-13,0 3-1,-1-2 11,0-1-10,1 0 10,0 0-10,-4 0-3,0 0-48,0 0-47,0 0-52,0 0-103,0 0-127,0-5-140,0-1-513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9.1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38 181 315,'0'0'652,"0"0"-114,0 0-226,0 0-139,0 0 9,4-2-21,9-5 8,1 2-40,4-4-45,6-1-27,5-2-21,7-1-10,-1 0-26,3 2 32,4-5-3,-3 4-13,2-1 0,-2-1 0,-2 3-14,-2 2 9,-4 1-11,-4 2-20,-9 3 17,-1 2 3,-10 1-14,0 0 14,-3 0 23,-2 0 22,-2 0-10,0 0 3,0 2 17,0 4 22,-2 4 34,-11-3 26,-1 5-13,-7-5-48,-3 7-13,-9-5-9,-4 1-19,-4 2-13,-6-3 9,-1 3 10,-1-2-16,2 3-6,-1-3 0,8 4 6,4-5-13,10 2-10,0-4 24,8-1-14,8-2 10,2 0 6,1-4 16,5 2-7,2-2-5,0 0-32,0 0-11,0 0-17,0 0-12,0 0-26,9 0-28,8 0-29,5 0 104,15-2 19,8-3 16,8 0-16,5-4 13,2-3 2,-1 2-15,-1-4-3,-5 4-9,-3-3-45,-7 3-19,-8 0 23,-8 3 15,-4-1-4,-9 4 1,-6 0 19,-4 2 22,-4 2 25,0 0 42,0 0 22,-8 0-7,-6 0-79,-9 0-3,-10 0-7,-7 2 7,-1 2 29,-4 0 2,5 2-31,0-1 0,8-1 3,1 0 41,6 0-15,6-2 2,5 2-3,2-2 10,5-1-7,5-1 7,2 0-22,0 0-16,0 0-22,0 0-29,9 0-49,3 0-4,12-1 67,10-5 24,7 0 13,7-2 3,-2 1-2,-2-1-1,-5 1-19,-11 0-47,-7 1-10,-7 3-6,-4-1-26,-6 2-42,-1 2-84,-3-1-135,0 1-129,0 0-202,-4 0-615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46.39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810 840 27,'-14'0'320,"-3"0"-301,-1 0 258,-2 0-107,-1 0-30,-1 0 39,-1 1 4,1-1-14,-5 0-71,4 3-14,-3-3 14,-1 0-11,0 0 41,2 0-18,0 0-22,1 0 16,-3 0-1,0-3-51,-2-2 29,1 3-36,-3-6-16,1 0-13,0 1 26,4 1-13,-5-5 0,1 2 0,2-1-27,1-3 46,2 2-35,4-4-13,5 1 49,0 2-11,7 1-12,3 2 9,-1 2-11,6 0-24,1 1-45,0 0-3,0 2-26,0-3-10,8-4 3,5-1 26,1 1 7,4-4 32,8-1-13,-2 0 28,5-1-6,4 1-6,2-1 10,4 3-10,2-1 11,7-1-8,-3 5 10,4-3 17,0 4-17,-1-3-2,1 1 0,-2-1 2,1-1 23,0-1-20,-3-1-3,0 2-1,2 2-1,-4-2 4,0 4 11,1-3-13,-5 5-16,2-3 13,-1 3-10,-4-1 13,4 2 0,-5 0-2,-2 0 4,1 2 7,-6-2-8,2 1 2,-3-2 29,4 1-16,-3-1-16,3 0-13,3 1 13,-4-2 1,1 0 2,-1 2-1,0 0 20,0 1-22,-3-1-10,-3 2 8,0 3-20,-6-4 21,-2 4 1,-1 1-4,-5-3-2,-1 1 6,-1 2 23,0-2-4,2 0-3,-1-1 10,2-1-10,5-2 0,-5 1-14,4 1-2,1-1-13,1-2-9,-1 3 21,-1-1-1,-1-1 2,-2 6-20,-2-3 4,-1 3 13,-2 1-20,-3-1-3,-4 1 7,1 0 16,-1 0 3,2-3 0,0 3 3,0-1 13,1-2 16,1 2-3,2 1-12,1-2 2,-6 0-3,5 2-15,-2-1 12,0-2-13,0 3-3,-1 0 2,1 0 1,-4 0 26,5 0-7,-5 0 4,0-1-7,1 1-14,0 0 1,2 0 16,1 0 17,5 0-7,-5-1-16,3 1-13,4-1 3,-5 1-2,1 0-1,0 0 0,0 0-3,-1-3 3,1 3 2,-2 0 0,1 0 0,1 0-2,-1 0 0,-1 0 0,2 3 1,2-1-1,-1-1 3,-1 5 23,4 0-13,2 0 19,-2 2 5,2-2-37,0 3-13,-1-1 13,0-1-3,0 1 2,1 0-1,4-1 2,-3 1 4,3 1-4,-3-3 2,4 2 0,-1-2-2,3 0 1,1 2-1,4 1 12,-1-3-11,6 4 17,-4-3 5,5 2-23,-2 0-29,1-2 26,-3 1 1,0 1-10,-2 0 12,-2-2 2,-1 1 14,-3 0-16,-3-1 1,3 0-1,-4 2 13,5-5-1,-6 3-12,4 0 2,-1 2 0,1 0 1,4 2-3,0-2-3,-2 2 3,2-4 19,1 2-19,1 0 0,-2 0 0,2-3 12,-1 0-11,-1-3-1,-1 4 0,0-5-3,2 5-10,-5-4 12,2 4-2,4-1 3,-6-1 0,5 0 22,-5 2-11,3 0-11,-3 1-33,2 0 13,0-1 20,-2 2 0,-2-2-2,3-3 2,0 4 15,-1-4 1,3 0-15,-3 2-1,2-2-19,0 2 3,2 0 3,1 0 13,-1-1 22,-2 1-22,4 4-12,-2-1 12,-3-2 0,-1 2-1,3-3 1,-3 2-2,-2-1 5,3-4-3,0 3 2,3 1 1,-2-4-2,5 1 25,2 0-23,3-2-1,-4 0 17,2 0-19,2 0-11,-3-2 8,-3 1 1,1 3-11,-5-2-15,1 2 2,0 0 10,-3 2 15,-2-3-9,3 3 10,0 1 1,-5-3 1,3 2-1,1-2 3,-1 1-2,1-2 11,0 1-1,2-3 21,1 2-30,0-3-1,-1 3-2,1 0 0,0-2-3,-1 5 2,1-3-12,0 4 12,-3-3 0,5 2-2,-3 0-18,2 1 21,2-4 19,3 4 10,0-1-16,3-3-11,-1 3 17,2-1-15,-3-1-1,1 1-2,-2-2 0,-3 1 0,0 2 1,-4-2-1,1-1 1,-3 5-1,0-3 1,1 2-1,0-4 1,-5 4 0,2-5 14,3 5-16,-4-7 0,-1 2 0,2 2 3,-1 0 10,1-3-13,3 4 0,-1-4 1,3 5 1,-1-3-2,1 4-2,1-5-1,0 3-10,-4-1 13,0 1-2,0-1 2,-1-1 2,2 1 11,-3-1-11,0 0 1,1-2-1,0-1 1,0 1-1,1 0 0,2 2 1,1-3-2,0 1-1,1 2 0,-3 0 0,-1-1-1,3 0 0,-3 4 1,-1-4 0,2 0 16,-5 1-3,2 1-10,-4-4-1,-1 4 0,-1-4 0,-5 1 14,0-1-15,-3 0 0,3 1 0,-5-1-1,1 0 2,-1 0-2,3 0 0,-3 0-4,0 0-12,0 3 13,4-3-6,-2 4 9,2-4 12,0 3 1,0-3-10,0 3 13,1 1-16,-5-3-51,4 0-45,-4 3-61,0-1-79,0-3-178,-9 0-217,-9 0-745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51.5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283 2192 314,'0'-5'245,"-3"-1"22,3-7-13,0 1-29,-1-2-4,1-3 39,-4-2 53,1-4-38,-3 2-84,2-4-7,-4-1-52,-2-1-7,1-3-22,-1 0-20,-1 1-35,0-1 9,-2-2 7,1-1-17,2-1-8,-3-1-23,3-3-4,-1 0 26,1 0-35,4 0 25,2-2-9,0 7 0,1-2 13,2 3 12,1 1-25,0-2 13,-3 6-10,2-2 25,-2 4 13,1 0 0,-2 2-32,0-3-13,-2 0 36,2-1-48,0-2-3,0 0-35,-1-6 12,1 4 23,-1-1 13,0 0 28,-2 5-1,2 1-38,0 4 23,1 1 16,0 2-3,0 2-14,0 2-8,-1 0 9,1 2-23,1-1-2,0 0-12,2 0 9,-2 3-10,2-5 1,1 5 9,0-2 3,0 4 19,0 2-17,0-1-2,0-1-25,1 0 4,3 2-23,1-1-6,3 0 12,-2 4-3,5-5-9,-1 2 19,7-3 12,1-2-3,5 5-3,3-3-1,5 0 26,2-3-1,5 3 5,-2 0 2,4-2-6,-2 4-2,1-2-8,-1 3 10,0-1 1,0 0 17,-1 2-18,2 0-1,0-1-9,2 1 10,3-2 3,-2 5 9,2-5-5,-1 0-7,2 2 0,-5-3 0,-1 4 3,-2 0-2,-2 0 12,-4 1-13,0-1 0,0 1 14,-5 0-14,1 1 1,-4-3 0,1 4 0,-3-3 15,-2 1-15,5-2 0,-5-1 13,2 1-14,2-4 0,-1 6 1,5-5 15,0 3-15,3-4-1,-1 3-1,4 0-15,-2 0 13,0 1 3,2 0 0,0 0 0,-3-1-1,4 2 1,-3 0 0,0-2 3,-5 0-2,1 0-1,-3 1 2,-1 0 14,0-1-16,0 1-2,-5-1-11,2 3 13,0-2 0,-6 0 3,0 2-1,-1 2 1,-1-2 1,2 3-2,-4-3-2,3 0-1,-1 3 0,1 0-1,1-5-1,2 4 1,1-3 2,4 1 0,-3-2 1,3-1 1,-3 1 9,1 1-11,-3 0-3,-1 1 1,-3 0 1,-2 0-1,-1 0 1,-1 3-1,-2 0 0,-2 0-10,1-2 10,2 3 1,-2-1-1,3-2-2,-2 3 1,2-1 0,1-1 1,-4-2-1,4 4-10,-1 0 12,1-4 1,-2 1 3,1 2 0,1-3 1,-4 3-1,2-3-1,2 4 0,-5-2-1,0-2-1,0 4-2,2 0-11,-2 0 1,5 0 10,-4-3-11,1 3 12,5-1 1,-2-1 2,-2-2 17,4 2-17,-1-1 17,2-1-6,1-3-10,-2 3-1,5-2-2,-2 0-3,0-1 0,-1 3-1,-1-2 2,-3 5 2,-8-2 3,3 3 16,-4-2 16,0 2-7,0 0-6,0 0 0,0-3-6,0 3 2,0 0-14,0 0-4,0 0-2,0 0-10,0 0 10,0 0 0,0 0 2,0 0 0,0 0 0,0 0 0,0 0-13,0 0-15,0 0-6,0 0-20,0 0-15,-3 0-26,2 0-44,-3 3-45,-2 0-93,-2 0-270,-6 3-261,-3 2-354,-1-1 553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61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66 5 157,'8'-8'665,"-8"5"-183,0 3-153,0 0-99,0 0-60,0 0-40,0 11-130,0-2 36,0 10-36,0 0 93,0 14 37,0-2 25,0 7-39,-14-1-23,3 1 14,3 1-14,-4-1 0,4-4-7,0-1 0,2-9-22,-2 1-51,8-8-13,0 2-29,0-15 11,0 4 18,0-8 1,0 0 18,0 0 0,0 0-19,0 0-9,0 0-93,0 0-36,0-8-16,0-4-23,8-9 26,6-10-92,3 6-77,-6-8-136,6-1-82,-1 2-198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80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734 817 2839,'27'-13'40,"-4"3"-17,2-4-23,-3 7-14,-3-1 14,0 0 0,3 2 0,-1-1 41,1-3-24,1 0-15,-1-2 12,4-2 2,0-2-15,-2 4 1,2-3 14,-4-1 4,2 1-4,-3 0-16,0-1-1,-1 5 1,-3-3 1,0 5 2,-3 0-3,0 3-7,-2-2 7,-3 6-3,1-5 0,0 4-12,1-3 15,-1 2 19,4-3-17,0-3 2,1 2-4,4-4 2,0 0 7,5-2 4,-1 1-13,1 0-10,1-3 7,-1 1 2,1 1 1,-2 3-1,2-2-4,-5 3 5,1 1 0,1 0 0,-3 0-1,-1 0-10,0 2 11,2-1 18,-2-1-2,1-3-16,0 1 1,5-3-1,-1 3 2,1-6-2,1 1 0,2 0-10,-1 1 8,1 0 2,-4-2-1,1 3 1,-3 3-32,-3 1 32,-1 1-23,-3 0 13,-1 4 10,-1-3 19,1 5-18,-2-4 0,2 1-1,0-1 0,-1 0 1,2-2 25,3 0-26,-6 4-10,1-1 9,-3-1 1,-3 6 3,-3 1-3,-2 0-18,-1 0-4,0 0 18,0 0-6,0 0-45,-1 0-19,-3 1-42,-1 3-64,0-1-1,-4-1-96,-2-1-135,0 2-159,-9-2-499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9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-8 556 130,'13'-4'164,"2"-3"34,9 0-12,3-2-31,4-1-2,6-2-29,2-1 3,-4 3-49,2 0-29,-2-3 3,0 4 26,-4-1-45,-2-1 52,5 1 45,-2-2-29,2-1-56,-3 4-42,0 1 23,0-2 46,-4 0-56,-1 3 16,1-6-12,0 4 22,0-1-9,-4 1 18,4 0-25,0-3 50,0 2-24,2 3-20,-2-3-16,-3-2-13,1 2 33,-2 2-7,-2-1 2,-3 7-30,0-3-2,-4 1 2,-1 2-2,0 0 0,-4 0 1,1 2 1,2-2 19,-1 1 9,4-3-10,-4-1 4,5 1-7,-2-2-3,3-3-13,-2 0 3,2 0 10,0 2 32,1-1-13,-1-1-31,2 1-1,-1 2 0,-1 1-1,1 1 1,-5 2 0,1-1 11,-2 0-10,-2 2 15,-1 1-16,-1-1 0,-5-1 0,4 2 0,-3-2-1,0 1 1,1 1-2,-1 0 1,0 0-1,-1 0-27,1 0 8,3-3 21,-3 3 13,5-1-9,1 0 8,-1-3 11,4 3 3,0-3 6,1 0-10,3-4-9,-6 4-13,4-3-3,-1 1 3,-1-1 19,1 3-15,-1-4-4,1 4-19,-2-2 0,-3 1 3,1 3-3,0-2 6,1 3 13,-1 1 0,0-2 0,-1 0 0,0 1-1,-2-2 1,-3 3 12,-3 0 23,-1 0 23,0-1 9,0 1-8,0 0-11,0 0-22,0 0-13,0 0-13,3 0-19,-3 0-17,0-2-13,0 2-44,0 0-52,0 0-52,2 0-29,2 0-106,-3-1-156,2-2-177,-3 3-125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21.8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61 447 854,'-4'-7'385,"0"5"-117,1-5-70,1 2 13,2 3-42,0-5-6,0 6-79,5-1-67,3-4-15,-2 5 11,6-5 3,1 2 49,2-4 25,4 1-74,5-2 52,2 0 19,4 0-26,5-3-38,3 1 31,2-1 30,4 0-38,1-2-43,-2 3 48,2-1-38,-4 0 19,4-1-32,-1 2 13,-1-2-13,-2 0-3,2 3 2,2-3 2,-3 3 16,5 0-17,-6-3-15,2 3 14,-2 0 0,-2 3-18,-4-2 18,-1 2 0,0 0-1,-4 1-1,-1 2 3,-4-2 10,-1 2-10,-3-2-2,-4 5-30,-2-4-20,1 4 33,-2-5 19,2 2 24,-2-2 5,3 3-29,-1-7 2,-2 3-4,1 2 0,-5-3-1,0 7 3,-2-3-25,-1 2 25,-4 2-1,0 0-1,1 0 1,-2-3-1,0 3 1,-2 0-1,0 0 0,0 0 0,0 0-47,0 0 49,0 0 13,0 3 4,-4-3 9,0 4-3,-4-1-22,-2 3 1,-7 4 0,-1-4 1,-5 4-3,1-1 0,-4 1 0,3 1 11,-4 0-11,0-1-12,0 3 9,1-3-10,-5 4 26,4-2-7,-4 2-2,0 2-3,-4-5-1,2 4 1,-1 1 1,-1 0-1,-3 2 1,4-3 12,-4 2-14,6-2-19,-2 0 19,3-1 0,5-1 0,3-1-2,1 1-21,2-3 21,-1 4-9,3-4 11,0-1 4,1 1-2,3 2-2,-5-2 0,3 0 2,2 0-1,-3 2 16,3-2-17,-3-3-15,3 1 14,-2 3 0,2-3-15,0 4 15,0-5 1,1-1 1,1 1 0,-1 0 18,3 2-16,1-1-3,-4-2-9,0 3 6,1-1-1,0-1 2,1 1 2,1-3 0,1 1 19,-3 2-19,5-2-3,-1-3 3,1 2 0,-2-1 2,7-1 2,-7 1-3,5-4 11,-3 6 4,3-5-16,-2 0 3,0 1 0,2-1 10,0 4 3,-3-5-13,4 3-1,-5 1-2,1-4-19,-2 4 18,4 0 1,-1-2 2,-2-1 20,1 4-20,4-4-2,-4 2-11,1 0 9,-1 1-19,3 2 21,0-5 2,2 1 11,1 2 0,-2-4 0,2 2-10,-2-2-1,2 0-1,-4 1-1,1-1 0,1 3 0,2-3-3,-3 4-10,2-4 11,-2 0-1,1 2 1,2-2 2,-3 1 2,-1 2 14,3-2-15,-3 2 1,3-2 1,-3 3 1,1-3-1,0 0 0,1-1 16,2 6-18,-3-6-1,1 0 1,1 2 12,1-2-11,1 1-1,0-1 0,0 3 0,0-3-1,0 0 0,0 0 3,0 0 12,0 0-2,0 0-12,0 0-1,0 0-19,0 0 3,0 0 3,0 0 1,0 0 11,0 0 0,0 0-1,0 0 0,0 0 2,0 0 0,0 0 19,0 0 4,0 0-4,0 0-6,0 0-11,0 0 1,0 0-1,0 0 1,0 0 13,0 0 0,0 0 0,0 0 0,0 0 10,0 0 6,0 0 3,0 0 3,0 0 7,0 0-1,0 0 7,0 0-4,-3 0-5,3 0-11,-1 0-9,1 0-19,0 0-3,-3 0 0,3 0-2,0 0-10,0 0-1,0 0-3,0 0 0,0 0-3,0 0 7,0 0 9,0 0-10,0 0-3,0 0-9,0-3-13,0 2-16,3 1-35,1 0-14,3 0-105,4 0-53,-1 0-207,7 0-352,1 0-497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3.4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401 217 931,'-4'0'567,"4"0"-195,-4 0-129,1 0-65,1 0-81,1 0-61,-3 0-36,-1 0 0,1 0-36,-4 0 35,2 0-1,-2 4 2,-5-2 49,3-2 25,-2 4 13,-2-1-13,-2-2-6,1-1 9,-2 0 1,-2 0-8,1 0 4,-2 0-36,1-4-38,1 0 1,-4-2 10,4 0 5,0 3-16,2 1-9,1-4 7,2 4 0,-1-3-20,3 1 6,1 0 13,2-1 2,2 1-19,2 3 17,0-1-13,2-1-13,2 0 7,0 0 22,0-1-58,0 0-13,0-2-6,0-1-7,3 0 26,4 2-6,1-2 9,2 1 22,3-2-2,1 5 16,0-3-17,3-2 36,0 1 0,1 2 0,-1 0 0,1-3 26,-4 5-8,3-4-17,-3 0 14,3-2 1,1 1 4,-2 1-20,5-2 13,-4 1-13,-2 2-42,1 3 16,-2 2-6,-1 0 2,-1 1 30,-2 0 13,3 0 36,-2 0-14,0 0-5,0 0-27,5 0 23,-2 0-1,3 0 1,-3 0-23,3 0-3,1 0 2,0 0 14,1 0-16,2 0-20,-6 0-31,5 0 31,-9 0-9,0 0-3,-5 0 30,-3 0 2,-2 0 45,-1 0 39,0 0-36,0 0-19,0 0-9,0 0-4,0 0 0,0 0-3,0 2 3,0 4 64,0-2-18,0 6-17,0-1-32,0-1-11,0 1 20,0 1-9,-1-4 13,-3 1-4,-1 0 7,-2 2 0,-1-2 6,1 3-6,-4-3 22,-3 5-13,-3-2-22,-2 1-12,0 2 18,-2-2-9,2-2-1,-2 2-9,3-2-3,4-2-13,-3-2 13,7 0-1,-2-1-47,3 2-7,3-6-15,-1 4-13,3-4-33,0 0-29,3 0-6,-1 0-43,2 0-94,0 0-207,0 0-218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5.9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1386 752 1078,'-3'0'531,"0"0"-221,2-5-129,-2 0-25,1-1-156,2 0-52,-2-3-32,0-1 41,2-3 21,0-1 22,0 0 42,-3-2 68,2 1 26,1-3 6,-4-3-9,1 2-7,2 2-36,-2-5-36,1 3-6,1-3-12,1 5-17,-4-3-3,4-1-3,-3 0-12,2-2-1,-2 0 0,1-1-3,2 1 2,0-3-3,0 5 1,0 2 2,-2 2-12,2 0 13,-2 1 4,2 5 21,0-2 4,-3 3-13,2 1 16,-2-1-16,2 1 13,-1-4-13,-5 6 0,3-7-3,-2 5 3,-1-2 6,5 1 0,-7 0 7,5 2-26,-3 1 29,1-1-16,1 2-3,-2 0 9,1 2 13,-2-1-13,2 0 17,-2 1 18,1 3 12,-2 0 33,2-2 11,-1 3-53,-1 0-48,-1 0-12,2 0-16,-3 0 3,0 0 0,-1 0 13,2 0 25,1 0-13,-4 0 4,3 0-14,-2 0 14,2 0-13,-3 0-1,0 0 1,4 0 10,-3 0-12,5 0 0,-5 0 2,3 0 13,-1-1-14,2 1 0,-3 0-2,4 0-2,-6 0 1,2 0 1,0 0 0,-1 0 3,3 0 19,-1 0-7,-1 0 7,1 0-6,0 0 0,1 0-1,0 0-15,0 0 0,-2 0-3,4 0-19,-1 0 21,-4 0-11,5 0 11,-1 1 0,-3-1 0,4 3-1,-5-2-17,0 0 19,5 3 10,-6-3 8,3 1-18,2-2 0,-6 2 12,6-1 1,-1 2 0,1-2-1,1-1-11,-2 3 0,1-2-1,1 2-19,0-2 7,-1 0 10,3 0 0,-3-1 2,4 0 0,-1 3 12,0-2-9,1-1-3,-1 2-1,-2 0 0,5-2-11,-5 2 9,1-2 2,-1 0 1,1 4 0,1-2 25,0-1-3,-3-1-1,4 4-5,-2-3-4,2 0-8,-3-1 24,1 3-7,2-3-5,-3 1 0,4 1 12,-1-2-10,0 2-2,0-2-13,-1 0 9,1 2-10,1-2 10,2 0-10,0 0 1,1 0 0,-5 0 10,5 0-12,-4 0 1,4 0-1,-4 0-1,4 4 1,-4-4 1,4 0 13,-4 2 1,1-2 2,1 1-5,1-1 2,-3 0-2,1 0-1,2 0 1,-2 1-10,1-1 9,0 0-10,0 0-2,-2 4 0,0-3-2,2-1-10,-2 3 10,0-2 2,1-1 0,2 0 18,-4 2 4,3-2-4,-3 0-2,4 2-1,0-2-2,1 0-1,-5 0 0,1 2-9,0-2-3,1 4 0,-2-4-3,0 3-9,1-2 0,0 1-4,0-2 1,-2 1-4,2 4 4,0-4 15,-1 1 0,1 2 12,-1-4 10,0 4-4,-3 0-2,0-1 2,-2 3-2,-7 1 8,-6 3-24,-6 6 0,-1-3 10,-1 7 39,1-5 34,7-4-49,2 0-31,7-3 18,6 0 4,-2-8-13,6 6-12,-1-6-15,1 1 15,4-1-2,0 0-11,0 0 11,0 0-10,0 0 12,0 0 0,0 0 2,0 0 0,0 0 10,0 0-8,0 0 11,0 0 0,-3 0 1,3 0-14,0 0 13,0 0-13,0 0 13,-1 0-12,1 0-1,0 0-1,-3 0-1,2 0-1,-2 0-20,1 3 20,1-2 1,1-1 3,-4 0 12,4 2-12,-4-2 10,4 0-12,-5 2 2,5-2 9,-4 0-10,4 0-1,-3 0 0,2 0-1,1 0-1,0 0-1,-3 0-1,3 1-9,-1-1-1,1 0 12,0 0-2,0 0-12,0 0 12,0 0 0,0 0-12,0 0 15,0 0 0,0 0 1,0 0 2,0 0-1,0 0-1,0 0-1,0 0-1,0 0-2,0 0-13,0 0 14,0 0 2,0 0-1,0 0 0,0 0 0,0 0 1,0 0 1,0 0 0,0 0-1,0 0 1,0 0-1,0 0-1,0 0-11,0 0-10,0 0-8,0 0 2,0 0-3,0 0 10,0 0 9,0 0 11,0 0 1,0 0 2,0 0 16,0 0-3,0 0 4,0 0-4,0 0-14,0 0 1,0 0-2,0 0-2,0 0-13,0 0-4,0 0-2,0 0 6,0 0-4,0 0 5,0 0 14,0 0 2,0 0 10,0 0 3,0 0 4,0 0 2,0 0-18,0 0 19,0 0-10,0 0 1,0 0-11,0 0-1,0 0 1,0 0 0,0 0 0,0 0-2,0 0 1,0 0-1,0 0 0,0 0 0,0 0 1,0 0 1,0 0 0,0 0 13,0 0 1,0 0-13,0 0 9,0 0-11,0 0 2,0 0 0,0 0 9,0 0-12,0 0 1,0 0-1,0 0 0,0 0-2,0 0 0,0 0-10,0 0 0,0 0 0,0 0-1,0 0 1,0 0 9,0 0-9,0 0 10,0 0 2,0 0 1,0 0-1,0 0 0,0 0 0,0 0-1,0 0-2,0 0 0,0 0-15,0 0-4,0 0-5,0 0-4,0 0-9,0 0 3,0 0-15,0 0-50,0 0-57,0 0-46,0 0-78,0 0-87,0 0-119,1 0-153,2 0-174,-3-1-450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1.1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0 591 203,'0'0'558,"0"0"-340,1 0-218,3 0-16,3 0 16,-2-3 169,4-1-3,4 3-9,-2-1-21,6-4-9,0-1-10,3-1-57,0-1-5,2 0 52,-4 2 3,2-2-13,1 0-22,0 0-7,2-4 38,-1 3-67,2-2-19,2 1 12,0-1-6,0-1-10,0 3-14,1-4-1,1 4-1,2 0 0,1-3 0,-2 0 25,7 2-25,2-5 0,-3 5 0,1-3 12,4 2-12,-4-3 12,0 1-10,-6 1 23,1 0-9,-4-1-12,-4 1 12,-4 3-13,1 0-3,-4 1-2,1 0-26,-3 4 28,1-1 0,-1-1 13,-1 0-13,-3 4-29,4-3 26,-2 2 3,5-2 1,-3-1 11,3 1-12,2-2 3,-1 2 19,-1-1-9,1-1-13,-4 0 0,3 2-1,-3-1 1,-1 3-16,-2-2-13,0 4 26,-2-2-13,-2 0 15,4 1 2,-5 1 0,1 0 21,-2-4 1,1 4-10,1-2-11,-1 0 14,1 3-15,-5-5-1,5 6-15,2-3 2,-3 2 11,2-2-40,0 2 3,2-1 20,-1 0-13,3 2 30,-3-1 2,1-2 0,0 3 2,1 0 14,-6-1-14,4-1 14,-1 2 0,-2 0-16,2-4-1,1 4-28,-1 0 28,2 0-15,-1 0 13,0 0 3,1 0 9,2 0-9,-7 0-16,1 0 0,1 0 15,-3 4-12,0-4-3,1 2 16,-4-1-19,2 2 16,0 0 0,4-1 3,-3 3 3,1-2-1,2 4-1,-1-1 2,3 1 0,-1 0 13,-4 0-16,2 5 0,-2-8 0,0 4 10,1 4 3,-1-3 22,-4 1-12,0 1 9,0 4 10,0-1-16,0 3-26,0 3 1,-3-1 1,2 1 1,-4 2-2,3-3-1,0 3-2,-1-2 1,2-5 1,-2 0 1,3-2-1,-1 0 0,1-4-1,0-2 0,-2 0 0,2-4 0,0 4 0,0-4-17,0-1 18,0 0 1,0-2 2,0 0 13,0 0-3,0 0-10,0 0-1,0 0 0,0 0 11,0 0 3,0 0-16,0 0-48,0 0-45,0 0-40,0 0-45,0-4-68,0 1-73,0-5-58,-4-1-346,0-1 41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0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438 1776 363,'0'0'600,"0"0"-252,0 0-143,0 0-61,0 0-50,0 0-42,0 0-29,0 0-7,0 0 11,0 0 22,-5 1 51,0-1-74,-1 1 29,-2-1-3,-4 0 23,5 0-4,-5 0 16,0 0 23,5 0-29,-1-2 9,-1-3-48,4-2-26,-4 2 7,2-1-10,2 1 12,-5-5-5,3 2-17,-3-3 23,4-1 12,-2-3-9,-1 2-3,1-3-10,0 3-6,2-4-7,-3 4 4,5-1-5,0-2 0,3 7 8,-4-1-10,5-1-13,0 1-6,0-2 0,0 2 3,0 0 14,0 0-10,0 0 12,2-3 3,1 4 0,-2 0 1,0-1 12,2 2-6,1 1-10,-4-1-2,2 3 2,1 0 0,-2 0 16,2-2-16,-3 4 0,4-3 0,-4 3-13,4-4 12,-2 0 0,2 0 1,0 2 1,0-2-1,1 0-2,-1 2-1,0 1-16,-4 0 16,2 3-1,0-1 2,-2 2 1,0 0 1,0 0-1,2 0 0,-2 0 1,0 0 19,0 0 33,0 0-11,0 0-12,0 0-16,0 0-13,0 0 0,0 0-13,0 0-3,0 0 3,0 0-3,0 0 14,0 0 0,0 0-1,0 0-10,0 0 12,0 0-1,0 0-14,1 0 16,-1 0 15,0 0 1,3 0-16,-3 0-1,0 0-15,0 0 0,0 0-7,0 0 7,0 0 3,0 0 10,0 0-10,1 0 11,2 0 2,1 0 10,1 0 18,-1 0-5,0 0-7,2 0-15,-2 0 2,0 0 23,0 0-4,1 0-9,-1 0 19,-3 0-6,1 0-7,0 0-19,3 0-1,-5 0 1,4 0-3,-3 0 3,2 0 10,1-3-9,2 2-1,-2 1 16,2-3 5,1 2-20,-1-3 0,2 0 25,0 1-4,1 0-22,-1 2 0,-2-2-29,2-1 10,1 3 6,-5 1 11,2-2 1,2 2 0,-4 0-1,1 0-9,-1-1 11,-3 1 2,3-3 0,2 1 18,1 2-17,-3-1-2,2 0 15,0-1-14,1-1 11,1-1-10,-2 0 22,2 2-12,1-5-13,-1 6-1,-2-2-2,2-2 0,1 4-16,-1-1-4,-2 1 7,2-2 15,1-1 0,-5 4 1,1-4 2,4 2 1,-5 1 10,0-5 0,2 4-10,2 0-1,1-4 1,-1 0-3,2 5 0,-1-3-20,-1 0 19,-1 2-15,0-4-9,2 6 22,-5-2 1,0 1-10,-3 1 9,1 0-17,-2 0 18,3 0 0,1-3 1,-3 2 1,4-2 32,-1 2-16,0-2 3,0 1 7,0-1-23,1 1 0,0-2 12,-1 3-15,4-2-2,-4-1-1,1 4-29,0 0 6,3-2-6,-2 1 10,-1-3-10,2 4 9,2-3-22,-5 2 7,0 0 25,2 1-6,-2-4 3,0 1 3,1 3 0,-1-4-3,1 2-13,0-2 26,-1 3-10,-3-2 13,2 2 1,-2 1 2,2-1 0,-3 0 17,0-2-17,5 2 10,-5-1-13,4 0-2,-1-2-1,1 3-22,0-6 23,3 5-10,-3-2 12,0 1 3,1 0-2,-4 0 0,1 2 2,-2 1 17,0 0-7,0 0-1,0 0 4,0 0-3,0 0-9,2 0-1,-2 0-2,0 0-1,0 0-2,0 0 0,0 0 2,0 0 3,0 0 16,0 0-3,0 0 10,0 0 9,0-3-6,0 3 9,0 0 7,0 0 10,0-1-1,0 1 3,0-1-6,0-2 4,0 2-33,0 0-19,0-3 16,0 0-8,0 3-11,0-6-1,0 5-12,0-3-13,0 0 14,0 0 11,0-3-12,0 0 11,0 1 2,0-3 3,0 0 16,0-1-3,2 1-16,-2-1 3,0 1 16,0-2-18,0 3 1,0 3 9,0-4-9,0 3-2,0 1 1,0 2 13,0-4-14,0 5-3,0-1 0,0-4-10,0-1 12,0 3 1,0-2 3,0 1 16,0 1-16,0-3 16,0 1 4,0 2-20,0-2-2,0 6 12,3-4-1,-3 2-10,0-2 11,0 4 0,0-2-11,0-3-2,0 1-2,0 1-21,0-1 23,0-2-18,0-1 14,0 0-8,0 2 12,0-2 3,0 0 10,0 1-11,0 1-1,0 3 1,0-1 0,0-1 0,0 2 11,0-2-13,0 4-1,0-3 0,0 1-3,0 0-8,0 2 9,0-5-1,0 3 1,0-2-25,0 1 12,1 1 13,2-1-10,-3 2 11,0-3 2,0 5 1,0-4 24,0 2-6,0 2-6,0-1 6,0 2-6,0-2-10,0 2 16,0-2-7,0 2-9,0-1-3,0-2 0,0 3-16,0 0 13,0 0-10,0 0 10,0 0 0,0 0 3,0 0 0,0 0 1,0 0 1,0-3 0,0 3 0,0-1-1,0 1-1,0 0-1,0 0 0,0 0 1,0 0 1,0 0 1,0 0 11,0 0-10,0 0 10,0 0-11,0 0 1,0 0-1,0 0 0,0 0 0,0 0-2,0 0 0,0 0 0,0 0 0,0 0 0,0 0 0,0 0 13,0 0-10,0 0 0,0 1-1,0 2 11,0-3 3,0 0-4,0 0 1,0 0 0,0 0 3,0 0-13,0 0-1,0 0-2,0 0-1,0 0-12,0 0-3,0 0 4,0 0 9,0 0-1,0 0 1,0 0-9,0 0 12,0 0 1,0 0 11,0 0-9,0 0 1,0 0 11,0 0-2,0 0 3,0 0 3,0 0-16,0 0 0,0 0 0,0 0 10,0 0-13,0 0-1,0 0-2,0 0-10,0 0 0,0 0 1,0 0-1,0 0 10,0 0 0,0 0 0,0 0 3,0 0 2,0 0 10,0 0 1,0 0 3,0 0-4,0 0 4,0 0-3,0 0 3,0 0-4,0 0 4,0 0 6,0 0-3,0 0 9,0 0 4,0 0 2,0 0 1,0 0-1,0 0-9,0 0-9,0 0-13,0 0 10,0 0-11,0 0 13,0 0-13,0 0 14,0 0-14,0 0 0,0 0-1,0 0-1,0 0 0,0 0-2,0 0-1,0 0-9,0 0 9,0 0 0,0 0 0,0 0 2,0 0 1,0 0 1,0 0 0,0 0 1,0 0 0,0 0 2,0 0-1,0 0 9,0 0-11,0 0 1,0 0 0,0 0 1,0 0 10,0 0-12,0 0 1,0 0 0,0 0 11,0 0-11,0 0 0,0 0 1,0 0 9,0 0-12,0 0-1,0 0 1,0 0-1,0 0 0,0 0 0,0 0 0,0 0 1,-3 0 1,3 0 12,0 0 2,-1 0 4,1 0 6,-5 0 0,0 0-25,0 0-94,-3 0 66,0 0 28,-1 0 3,4 0 22,-4 3-6,-2-3 15,4 0-21,-2 1 2,-2-1-13,4 0 20,-6 0-19,3 4 10,2-2 2,-5-1 7,4-1 0,-4 3-4,0-3 4,3 0-3,-2 0 6,2 3-10,-3-1-14,3-1 15,-2 3-16,-1-1-1,0 3-30,-1-2 28,2 0-12,-3 4-7,3-4 4,2 3 16,-3-4 2,3 4 15,2-2 10,-2-3-3,2 4-7,-1-4 1,-1 0-16,2 4-1,-5-4 0,3 3 1,-2 1-1,-1-3-2,0 4 2,2-5-1,-2 3 2,1-1 1,2 0 0,-1 0-1,1-2 4,0 2-1,1-3-2,0 2 1,2-2 13,1 2-13,2-3 0,-3 1 0,4 0 2,-1-1-1,1 0 9,1 0-10,-2 1 0,-3 2-1,1-2-1,1 2-1,-4-2-11,1-1 11,-2 5-1,-3-2 1,-1 3-12,-1-1-5,1 1-17,0 1 4,4-3 31,1-3 19,5 0-16,0 2 0,4-3-3,-4 0-2,4 0-10,0 0 9,0 0-10,0 0 12,0 0 1,0 0 13,0 0-10,0 0 12,0 0 1,0 0-4,-3 0 1,2 0-1,-1 1-12,-2 1-33,-3 2 2,1-4 15,2 4 16,-3-1 0,4-2 25,-4-1 0,3 0-3,-2 2 9,2 0-19,-2-2 0,2 0-10,-4 1 1,3-1-1,-3 0-1,2 3-1,-2-3 12,4 0 16,-3 0-13,4 0-14,-1 0 0,4 0 2,-5 0-1,5 0 11,0 0 2,-4 0-3,4 0-12,-4-3-15,0 0-13,1 0 7,0 0-26,-1-3 10,0 1 9,-1 0 0,1 0 7,1-3-1,-1 0 0,0 5 7,3-5-13,-1 0-9,-1 1-4,2-1 10,1 3 3,0-3-3,0 2 3,0 0-4,0-2-8,4-1-4,-1-1 6,4-2 16,3 1 10,1-2 11,0 1 0,2 0-12,0 2-6,-1 1 4,-2-1 2,-1 6-19,3 2-18,-5 1 0,5 1 21,-4 0-15,2 0 12,-2 3 32,2 4 0,0 0 19,1 0-3,-2 2 28,1-2-28,-2-2-16,1-2-19,-4 0 18,4 3 1,1-3 2,-2 0 2,0 1 11,1-4-13,-1 0 11,-1 2-11,0-2-1,-2 0 0,-1 0 1,0 0 23,-3 0 1,4 0-14,0 0 1,2-2-11,2-2 1,-2 1 13,4-1-13,0-2 10,5 1-13,-5 0-10,5-1-6,-2 0 16,-2 2 0,1 1 0,-2-1-18,1 2 15,-5-2-19,4 3 19,-3-2 1,-1-1 2,2 4-2,2-2 2,-2 1 3,0-4 0,4 5 16,1-3-19,-1 3 2,1-4 17,-1-2-19,1 2-1,-2-2-2,-2 3-13,3-1 15,-3 0-2,-2 2 1,-2 1 0,1-3-11,-3 4 12,2-2 0,-2 0 0,0 2-11,0 0-4,1 0-3,-1 0-3,0 0 19,2 0 3,-1-2 0,2 0 3,2 2-3,-4-1 0,1 1-25,1 0-1,2 0 10,-4 0-6,5 0-9,1 0 2,-4 0 29,5 0 38,-3 0-38,0 0-22,-3 0 3,-2-3 6,-1 3 12,1 0-11,-4 0 12,4 0 2,-1-3 20,0 2-10,1 1-12,0-2 2,-4 1-1,4-2 2,-4 2 28,0-1 11,0 2 11,0-2 1,0 1 6,0-3 0,0 2-4,0-3-43,-3-1 9,2 2 0,-6-3 12,0-2-12,0-1 0,-1 0-21,-2-3 21,0 0 6,-1 0-26,-1 2 20,0-2-22,2 2 2,-3-2 0,0 4 14,4-1 5,-4 1-17,3 0-3,-3-2 17,2 1-17,4 1 1,-6 1 18,5-1-20,-2-1-1,-3-2 0,1 1-18,-2-2 7,0 0-13,-3-1 3,0-2 22,1 0-3,-5-1-19,4 2 22,0 1 0,2 1-10,1 2-12,1-1 22,-1 5 2,1-2-2,5 0-3,-2 1 3,2 1-1,1-1 1,1 3-19,0-2 0,2 1 4,0 0 2,1 2-21,2 1-1,1 1 1,0 0 12,0 2 0,0 0-4,0-3 1,0 0-6,0 3 2,0 0 7,0 0 0,0 0 3,0 0-9,0-1-10,0 0-6,4-1 21,2-1-2,-1-1 6,6 0-22,2 2 12,-3-1 10,7 2 16,-3-2 3,0 2 2,-1 1 11,-1 0-13,-2 0-48,0 0 26,1 5 22,1 0 27,-1 3-4,-1-2 12,2 3-23,-3-1-12,1-2-2,-2 3 2,1-1 1,-2-2 3,4 0-4,-3-1-29,-1 3 28,5-3 1,-7 0 0,4 0 13,-1 1 22,-4-2-35,5 2 0,-5-3 1,-3 4 23,2-2-5,-1 0-18,-2 0 15,1-1 6,-1 1 6,3-3-5,-3 5-8,1-4 4,2 1-19,-3-1-11,0 2 8,0 0 0,4 1-10,-4 0 10,5 0-13,-5-1 14,4 1-1,0 2-13,-1 1 16,4-3-13,-1 4-3,1-3 15,-3-1 1,1 4 16,0-1-13,-1-2-3,1 0 0,3-1-12,-4 4-4,1-3-2,4 3 18,-1-1 9,-2 1-9,4-1-3,1-1 1,-4 2 0,2 0 2,-1-1 0,-1-3-1,0 3-15,0-4 14,2 4 2,-5-1 1,1-2 1,1 3 1,1-1 0,-3-2-2,2 1-1,0-3-1,1 6-2,1-3-9,0 2 12,-2 0 1,3-2-1,-1 0-2,-2 0-2,2-4 1,-2 2-13,1-1 4,-3 0 12,-1-1-4,4 1 3,-3 0 1,0 2 11,2 1-9,1-1 0,-1 0-1,-1 1 0,2-1-1,-3-2-21,2 0-1,-2-1 3,1 2-7,-4-4 4,2 1-7,1-2 26,-4 0-10,0 0 12,1 0-2,2 1-13,-3 2 15,2-3 1,0 3 0,0-2 1,-1 3 15,2-2-13,1 2 1,-4-3-4,2 1 2,1 0-1,-3-2-1,1 0-1,-1 0 0,0 0 1,0 0 2,0 0 20,0 0 10,0 0 12,0 0 4,0 0-4,0 0-15,0 0-13,0 0-13,0 0 0,0 0 10,0 0-12,0 0-1,0 0-2,0 0 0,0 0-2,0-2 2,0 2 2,0 0 1,0 0 0,0 0 3,0 0-1,0 0 9,0 0-12,3 0-12,-3 0-10,0 0-13,0 0 0,0 0-10,0 0-2,0 0-11,0 0 4,0 0 3,0 0 13,0 0 16,0 0 22,0 0 2,0 0 14,0 0-13,0 0 13,0 0-16,0 0-1,1 0-22,2 0 23,1-2 96,-1 1-51,1 1-29,-1-3-15,-2 3 0,2 0-1,-3-1 13,2-1 9,-2 0 6,3 0 4,-3 2 6,0-1 7,0 1-4,0-3-6,0-1 6,0 2-13,4-4-25,-4 3-3,4-5-3,-3 2 2,1 0 1,1-1 0,1 1 1,-3-1 12,2-3 0,-2 3-1,2-2 14,-3 0 2,2 0-16,0-1-10,-2 2 16,0 4 4,0-2 7,0 5-7,0-2-6,0 2-13,0 1 7,0 0-10,0 0-25,0 0-3,0 0-7,0 0 7,0 0 6,0 0 6,0 0 16,0 0 3,0 0 16,0 0 0,0 0 0,0 0 0,0 0-7,0 0-9,0 0-2,0 0-1,0 0 0,0 0-2,0 0-13,0 0 13,0 0-1,0 0-12,0 0 2,0 0 0,0 0 1,0 0 10,0 0 2,0 0 1,0 0 11,0 0 4,0 0 0,0 0 9,0 0 0,0 0-3,0 0-6,0 0-3,0 0-10,0 0 9,0 0-10,0 0 0,0 0 14,0 0-13,0 0 0,0 0 10,0 0-13,0 0 0,0 0-2,0 0-14,0 0 1,0 0 11,0 0-11,0 0 14,0 0 1,0 0 3,0 0 12,0 0-12,0 0 0,0 0 0,0 0 0,0 0-1,0 0-1,0 0 0,0 0 2,0 0 10,0 0 2,0 0 7,0 0-3,0 0 0,0 0 0,0 0 6,0 0 3,0 0 9,0 0 7,0-2-44,-4-1-9,0-4-4,0 5 13,-3-3 0,4-1-11,-1 3-8,1-1 18,2 1-1,-4-1-20,5-2 3,-4 4-2,4-2 5,0 0-12,0 1-1,-3 0-2,3-4-6,0 5-4,0-3 12,0 1 7,0 3-6,0-3-7,0 3 4,0-2-10,3 2-3,1-2-13,1 2 6,-1-1 16,0 0-9,2 1 12,-1-2 0,2 2 30,2 1 0,-4 0-1,4 0-10,-4 0 10,2 0 3,0 0 0,1 0 0,0 1-21,0 3-21,2-2 14,-1 0-20,-1 2-16,-2 0 16,-1-3 13,0 3 0,-1-2 22,-1 2 11,-2 1 2,-1 2 35,0-1 6,0 3 1,0 1 12,0 2-9,-1 1-7,-4-3-25,1 3-11,0-1 0,1-5 1,2 3 1,-2-3-4,2 0-14,-1-4 14,2 3 1,0-2 2,0-1 19,-3-2-19,2 5 10,1-4-10,0 3 1,0-3-2,0-2-2,0 4 0,-3-1-16,3-3-3,0 0 19,0 0 0,0 0-1,0 0-1,0 0-11,0 0-9,0 0-26,0 1-23,0 1-25,0 2 84,3 1 12,1 3 38,-1-4-22,4 4-13,-1-1 10,1-3-13,-2 2-1,1 1-2,2-4 1,-1 1-18,2-1 20,1-1 16,-2 2 32,1-3-3,1-1 6,2 0-16,-2 3-6,3-3 3,-2 1 3,2-1-19,-1 3-13,1 0 13,-3 2 12,0-2-9,1-2-6,2 6 0,-6-7-10,4 2-1,-3 2 14,2-3-14,-1 2-2,-1 0-13,-1-1-12,4 0-4,-2 4 10,1-4-3,-2 0-13,1 5 0,-4-3 6,4-2 26,-5 2-17,0 0 19,0-3 1,1 2-1,-4-3-2,3 4 2,-4-4-15,4 1 15,-4 0-15,5-1 13,-5 0-17,4 1-18,-4 2-20,0-3 27,0 0 15,0 1 15,0-1-1,0 0 0,0 0-23,0 0-30,0 0-83,0 0-16,0 0-27,0 0-48,0 0 8,0-1-17,-4-4-191,-8 0-209,5-3-132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61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3 157,'4'-4'665,"-4"2"-183,0 2-153,0 0-99,0 0-60,0 0-40,0 6-130,0-1 36,0 4-36,0 1 93,0 6 37,0 0 25,0 3-39,-6 1-23,0-1 14,2 1-14,-1-1 0,1-2-7,0 0 0,1-5-22,-1 1-51,4-5-13,0 2-29,0-8 11,0 2 18,0-4 1,0 0 18,0 0 0,0 0-19,0 0-9,0 0-93,0 0-36,0-4-16,0-2-23,4-4 26,3-6-92,1 3-77,-3-4-136,3 0-82,1 1-198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9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13 187,'9'37'646,"-12"-40"-239,1 1-186,-2-3-48,4 1 5,-4 0-27,1 0-5,2-1-39,-1 3 6,2-1 4,0-1 41,0 4 9,0-1 7,0 1-10,0 0-17,0 0-20,0 0-32,0 0-25,0 0-29,0 0-41,0 0-25,0 0-26,3 0-19,4-2 20,2-2 50,3 3 38,-2-3 3,3 2-25,1 0 3,-1 2 10,1 0 12,-1 0 0,1 0 0,3 0 6,-3 0-18,0 0-10,3 0-16,-4 2 7,2 2-10,0-1-3,0 1-9,-1-1 8,0 4-8,-1-5 10,1-1-17,-1 3 18,0-2-1,-1 0-11,-2 3-3,3-2-6,-7 2 6,2-3-3,1 5 7,-5-4 10,0 1-2,0-1 3,-2-1-1,2 0 1,-4 0 1,4-2-2,-4 0 1,0 0-1,0 0 2,0 0 2,0 0 14,0 0 3,0 0 6,0 0 4,0 0-7,0 0-3,0 0-4,0 0-15,0 0-6,0 0-25,0 0-7,0 0 0,0 0 9,0 0 4,0 0-1,0 0-2,0 0-10,0 0-16,-4 0-42,0 0-79,-2 0-156,-1 0-318,-1 4-672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9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42 8 388,'0'-5'642,"0"3"-231,0 2-177,0-2-91,0 2-38,0 0-18,0 0-22,0 0-22,0 0-18,0 0 8,0 0 32,0 0 54,0 2-5,0 4-89,-3-2-8,2 2-14,-1 4 58,-1 7-29,2-5-28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9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31 187,'16'74'646,"-21"-81"-239,2 3-186,-5-6-48,8 2 5,-9 1-27,4-1-5,2-2-39,0 6 6,3-3 4,0-1 41,0 8 9,0-1 7,0 1-10,0 0-17,0 0-20,0 0-32,0 0-25,0 0-29,0 0-41,0 0-25,0 0-26,6 0-19,8-3 20,2-5 50,10 6 38,-7-5 3,6 2-25,3 2 3,-3 1 10,3 2 12,-3 0 0,3 0 0,5 0 6,-5 0-18,0 0-10,5 0-16,-7 5 7,4 3-10,-2-2-3,3 2-9,-3-4 8,-1 11-8,-1-11 10,1-2-17,-2 6 18,1-4-1,-1 0-11,-6 5-3,6-3-6,-14 4 6,6-6-3,0 9 7,-9-7 10,0 2-2,1-2 3,-6-3-1,5 2 1,-8-2 1,8-3-2,-8 0 1,0 0-1,0 0 2,0 0 2,0 0 14,0 0 3,0 0 6,0 0 4,0 0-7,0 0-3,0 0-4,0 0-15,0 0-6,0 0-25,0 0-7,0 0 0,0 0 9,0 0 4,0 0-1,0 0-2,0 0-10,0 0-16,-8 0-42,0 0-79,-4 0-156,-1 2-318,-4 6-672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48.1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-15 18 708,'0'-2'355,"-2"0"-130,2 2-89,0 0-32,0 0 17,0 0 9,0 0-28,0 0-50,0 0-23,0 0-27,0 0-2,0 0 2,0 0 12,0 0-12,4 4-1,4 1 155,2 0-7,3 2-61,-1 3-63,5-4 11,2 3 35,-1 0-29,3 0-10,1-2 26,2 6-35,2-3 9,-2 6-19,2-5 10,1 3 12,2 1-32,2 1 23,0-3 13,4 4-17,1-1 65,0 1-17,4-2-67,-4-1-2,3-3 15,1 2-16,-4-3 0,4 2 0,-4-1 19,-3-1-19,0 6 6,-6-6-6,-3 4 20,0-4-18,-9 2 14,-1-1-16,2-4 1,-6 1 1,2 0 0,-2-1 11,0 1-13,1-4 0,2 2 0,-3 1 16,4 0-14,3-2-1,-2 3-1,5-1-2,2 1 2,2 0 12,3-2 0,0 1-5,-1 0-5,0-2-2,-2 3 16,1-3 13,0 0-28,-2 0 0,-5-1 0,2 1 0,-1-4 15,-3 4 16,-1-2-32,-5-2 0,-1 3-19,-1-2 15,-1-2 1,0 4-9,3 2 10,-2 0 0,5-3 2,0 5 1,-4 0-1,4-1 0,-2 0 0,2 0 3,0-2-3,-1-1-4,-2 4 1,3-6 2,-1 2 1,-2-1 0,3-1 2,-3 0 0,2 4 11,-3-6-12,1 2 1,-2 2 0,2-3-2,0 2 0,1 0-1,3-1 1,0-1 4,3-1 6,4 7-10,2-7-1,-1 3-2,5 1 3,0-1 3,3-2-3,1 0-21,0 2 8,2-2 13,-2 0 0,0 3 1,-1-2 1,-3 1 9,4-3-10,-4 4-2,-1-1 2,1-2 1,-4 0-2,-2-1-14,-2 1 14,-4 2 0,0-2-2,-5-1-11,-2 3 11,1-3-14,-1 0 15,-1 0 0,2 1 1,-1-1 1,0 0 0,1 1 12,1-1-10,-2 3 8,2-3-11,1 1-2,-1 0 0,3 2-1,-2 0 2,6-2 1,0 0 0,0-1 0,-2 2 0,-1-2-3,6 2-10,-6-2 13,7 1 3,-3-1 13,5 0-4,3 0-10,1 0 11,0-1-11,1-1 2,-1 0-4,-1 1-4,0 0 2,-5-5 0,-3 6-11,-8 0 12,-2 0-1,-2 0 2,-3 0 16,-2 0 3,2 0 0,-3 0 1,0 0-19,1 0 1,2 0 11,-1 0 9,-1 0 0,3 0-3,0 0 0,1 0-3,-3 0-3,0 0 0,1 0 6,-3 0 6,1 0 4,-1 3 2,0 0 17,0-3 15,0 1 16,3 2-13,-3 3-18,1-3 27,1 8-31,1 0-9,-2 2-10,2 1-13,1 1 7,-4 0-19,1 5 0,2 2 2,-3-3 11,0 3-11,0-6 0,0 3 10,0-1-10,0-1-1,0-6 1,-4 6-1,0-6 2,1 3-2,3 1-1,0 1-3,0 1-44,0 0 32,0 6 15,4-2 2,0 2-2,1 0-10,-1 1 10,-1-1 1,-1 0-1,1-1 1,-1 0 2,2-3-2,-1-4 0,-3 2 0,1-3 0,-1 0 1,3-1 0,-3 2 17,0 3-18,0-1 1,0 2 10,0 2-12,0 2-13,0 0 13,0-2 0,0 1-1,0-3-2,0-4 3,0 0 1,0 1 0,0-6 2,0-3 0,0 3 10,0-3-11,0 2 0,0-4 1,0 3 10,-3-2-12,2 3 1,1 0-2,-3 0 0,1-2-3,2 4-13,-2 1 14,2 1-11,-2 3 10,-1 1 3,2 0 0,0 1 2,1-3 0,-5 2 0,5-1 2,-2-3 11,0-3-14,-1 3 2,2-3-3,1-2 0,0 0-3,0-1-9,0 5 11,0-5 0,0 4-12,-3 1 11,3-1 2,-1 2 0,1 0 0,0-6 0,0 6-1,0-3-11,0-1 12,0 4 1,0-4 0,0 0-1,0 1-22,0-1 6,0-2 16,0 6 0,0-3 2,1-2-1,2 0 1,-3-1 0,1-3-2,2 2 0,-3-4 0,0 3-1,0-3 0,0-2 0,0 4 1,0 0 2,2-2 0,-2 4 1,0-2 10,0 3-10,2-1 0,-2 1 10,0 3-11,0-3 10,0 2-11,0 0-1,0 0 0,0-3 0,0 2-1,0-6-1,0 5-10,0-6 9,0 4-10,0-2 10,0-2 1,0 3 0,0-2 0,0 1 0,0 1 1,0-1 1,0 3 2,0-4 10,0 2 4,0 0 3,0 3 0,0-4 2,-2 3 1,0 2-19,-2 1 16,0-3 22,0 2-23,-1-2-16,4-2 0,-3 2 14,-1 1 6,-2-1 3,-1 1-7,1 5 4,-1-1 18,-5-1 19,3 3 16,-3 2-26,1-3-21,-1-3-7,2 1 4,-2-4-3,2 2 2,4-2-2,-6 1 3,3-2-10,-2 1 0,-1-1-2,0 1-11,-1 1 0,-2-1-2,0 4 1,-8 3-1,2 1-16,-2 3 14,-2-4-13,3 3 14,0 0 1,2-6 12,7 2-12,-3-6 3,4-1 10,4 3 2,-1-6 6,1 2-18,2-2 0,0 1-1,0 1-2,2-1-2,-7 1-14,5-2 14,-1 2-10,-3 1 0,4 0 10,-5 0 1,3 0 0,0-1 1,1 1 0,-1-4 2,4 3 10,0-1-11,1 0 11,0-1-9,0 0-1,-2 0 1,2-2 0,0 0-2,-2 1 1,-1 3-2,-1-2 0,2 1 0,-2 2-1,-2-3 1,0 5 0,-3-6 4,1 4-1,-3-1 15,3 0-18,-2-2 1,3 2 2,1-1 13,0-2-13,0-1 0,2 3-1,-1 2-2,-1-2 0,2 1-3,-1 0-16,-2 2 17,4-3-1,-1 3 2,-4-2 1,7 0 0,-1 0 1,-2-1 0,1 0 2,4-3 0,-1 3 10,0-3-13,4 2 0,-5-2-3,5 1 0,-4 2 0,4-3-15,-3 4 16,2-4-14,1 0 14,0 0-1,0 0 0,0 0-12,0 0-3,0 0 2,0 0-5,0 0-29,0 0-55,0 0-31,0 0-56,0 0-105,0 0-212,0 0-270,0-4-786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2.8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9 344,'0'12'280,"0"-1"-218,0 3 29,0-1-19,0 1-43,0 0-9,0 0-20,0-4 0,0-1 0,0-2 16,0-4 0,0-1 14,0-2 32,0 0 55,0 0 72,0 0 26,0 0 25,0-5-24,0 2-109,0-3-39,0-6-4,0 2 24,0-1 6,0-3 9,0 2 7,0-1-4,0 6-9,0 0-26,0 5-14,0 1-5,0-2-11,0 3-5,0 0 12,0 0 3,-3 0-7,3 0 11,-1 4-55,1 1-29,-3 2-22,2 4 51,-1 0 6,-1 3-3,2 0 1,-3-2-3,4 2-1,-3-8-55,3-3-60,-1 0-10,1-1-39,0-2-55,0 0-53,0 0-62,0 0-99,0 0-65,0-5-109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3.9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27 1178,'-3'-2'743,"2"1"-270,1-2-186,0 3-97,0 0-71,0 0-77,0 0-42,0 0-81,4 0-63,5-1 15,5 0 129,3-3 32,-1 3-3,2-3-13,-1 2-3,-5 2 10,-5-2-23,-1 2 0,-4 0 23,0 0 38,-2 0 61,0 0 29,0 0 15,0 0 12,0 0-26,0 2-48,-2-2-18,-5 0-8,2 0-78,-3 0-9,1-2-16,3-2-26,-3 4-18,5-3-45,0 3-35,0-1-45,2 1-110,0-2-195,0-1-312,0 2-649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24.88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451 888 4237,'0'-5'0,"0"-5"2,0 1 11,-3 4 15,3-4 9,-1 2 4,1-1 24,0 1 0,-4-3-28,4 3-19,-3-3-5,3 0-12,-1 3 0,1-3-1,-2 2-1,2 0 0,0 1-1,0-3-17,0 2 17,-3-1-1,2 0-13,1 0 15,0 2 0,0-4-1,0-1 0,0 2 2,0 0 1,0-1 12,0 0-1,-3 3 0,3 1 4,-1 2 8,1-2-8,0 0-14,0 0-2,0 0-1,0-2-1,0 0 1,0 0 1,-3 1 0,2-3 1,1 2 0,0-4 2,-3 6-1,1-2 0,2 0 0,0-1-1,-2-1-1,0 1-1,2 3 1,-3-3 0,3 3 1,0 1 0,-1-2 1,1 2 0,-1 0 0,1-3-2,-3 2 1,1-1 0,2 0-1,-3 0 1,2-1 2,1-1-2,-3-3 0,2 3 0,1 0-1,-3 0 0,2 4 0,1-1 0,0 0 0,0 3 1,-3-1 0,1 1-1,2 1 0,0 0 0,0-4-1,0 6-2,0-4-10,0 1 10,0-1-9,0 0 10,0 0-1,0 0 1,0-3 0,0 0-1,0 1 3,0-3 4,0 0 11,0 2-12,-2 0 0,2 1 13,0 3 2,0-1-15,-2 1 0,2 0 10,0-1-11,-3 1-1,3 3-1,-1-3-1,1 0-1,0 3 0,0-3-2,0 2 1,0-2-9,0-2 9,0 0 0,0 4 1,-1-3 2,1-1 1,0 2-1,0-3 2,0 4 1,0 0-1,0 0-1,0 0 0,0 1 0,-3 0 0,3 2 0,-2-4-1,2 1 0,0 0-1,0 0 1,0-3 0,0 2-1,0 0-1,0-3 0,0 1 1,0 1 1,0 0-1,0 2 1,0 0 0,0 2 1,0-2 1,0 3 1,0 0 0,0 0 10,0 0-11,0 0 1,-2 0 9,2 0-10,0 0-2,-2 0 0,2 0-1,0 0 1,0 0-25,0 0-27,-4 3-65,4 1-94,-4-3-124,-3 1-265,4-2-637,-6 0-842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6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248 923 3237,'0'-1'-2,"1"-2"1,2-3 0,-3 3 1,1-4-2,2 7 0,-3-4 2,1 2-2,2 1-17,-3 1 6,0-3 0,0 3-16,0 0-9,0 0 3,0 0 6,2 0-13,0 0-3,-2 0-6,5 0 41,-3 0 10,5 0 16,-1 0-14,1 0 1,-3 0-3,1 0 3,0 0 13,-1 4 3,5 0 10,-5 4 22,3 2 33,1 1 5,-3 0-38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5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138 998 3063,'4'-3'1,"0"-3"1,1 3 14,-1-2-3,-1-2 0,0-1-10,1 1 29,-3 1-20,2-3 4,1 1 4,-2 1-4,0-2-16,3-2-4,-5 2 2,3 2-14,-1 2 3,3-3 10,-1 2 0,-3-1-10,2 3 11,1-4 2,1 0 13,-4 2 0,0-1 9,2-3 7,-1-1-4,0-2 1,-2 2-7,0-2-6,0 3 0,0-3-10,0 3 16,0 2-3,0-1 3,0 2-17,0-1-1,0 2 1,0-3 0,0 1-1,0-1 12,-4-1-11,1 0-1,2-3-1,0-1-19,-4 1 6,5-2 13,0 0-2,-3 4 1,2-3-2,1 5 3,0 1 0,0-1 13,-3 2 0,2-2 6,1 2 0,-3 0-17,2-2 20,1 4-21,-3-1-1,1-2-16,0 0 4,2 2 8,0 1-12,0 0 1,0-2 2,0 1 10,0 1-20,0 0-2,0-2 3,0 5 6,0-2 3,0-1 10,0 4-10,0-4 10,0 2 2,0-2 1,2 0 0,0 0 2,1-3 14,-2 2-5,2-2-11,1 2-12,-4 0-14,4-2 10,-4 2 15,5 4 1,-5 1-1,0 1 1,0 0 1,0 0 1,0 0 11,0 0-10,0 0 13,0 0-15,0 0 0,0 0 0,0 0 0,0 0 1,0 0-2,0 0-3,0 0 1,0 0-11,0 0-50,0 0-56,0 0-64,0 1-97,0 5-134,0 1-135,0-1-184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5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64 950 3407,'1'3'0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5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-1 5 362,'0'-3'496,"0"2"-138,0-2-88,0 2-52,0 1-48,0-2-50,0 2-32,0 0-20,0 0-6,0 0 2,0 0 1,0 0-20,0 0-12,0 0-7,0 0-26,6 3 0,1 5 82,0 0-20,5 7-20,0-3-16,-2 4-10,-1-1 13,-1-1-7,-1-3 1,0 5 2,-3-6 4,1 4-6,-1 0 3,-1 1 9,0 0 16,1 3 10,0-1-25,-4-1-7,4 1-27,-4 1 11,2-1-10,1 0 16,-3-4-6,0 0 0,0 0 6,0 0-3,0 0-4,0 2-9,0 0 13,0-1 0,-5 2 0,2 0-13,2-1 9,-3 0-10,4 1 0,-4-3 1,4 1-2,-3-1 1,3-3-2,-2-1-3,2 2-10,-1 1 12,1-2-1,-3-1 0,3-1-1,-1 2 3,1 0 12,0-1 14,0-1 3,-3 1-4,1 1 1,2 1-14,0 1-12,-4-1 13,4 3 19,-3-4-19,2-1-13,1-1 1,-3 2 1,2-4 11,-2 3-11,0-1-1,3-2-1,-4 1-1,4 0-1,0-3-11,0 2 10,0-2-13,-3 1 3,3-1 11,0 1 0,0 0-1,0 0-1,0 0 3,0 1 1,0-2 0,0 3 2,0-2 0,0 0-2,0 1 2,0 1 0,0-1-2,0 3 0,0 0 0,0 0 26,0-3-24,0 4-2,0-3 1,0-2-2,0 1 2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6.3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2 467,'0'0'665,"0"0"-225,0 0-137,0 0-118,0 0-55,0 0-20,0 0-6,0 0-1,0 0 0,1 0-9,2 0-7,-3 0-4,0 0 7,0 0-22,0 0-33,1 0-6,4 0 0,-1 0 6,4 0 105,1 7-44,-1-4-36,2 3-15,0-3-7,-2 1-16,5 0-9,-5 0-10,4 0 0,0 1-1,1-3 0,0 5-1,-1-4 1,2 2 0,1-2 24,-1 3 9,1 0 21,-1-3 1,0 4 25,-1 0 12,0-2-28,-2-1-22,0 3-22,-4-4-19,4 4 0,-2-4 13,-2 3-14,1-1-1,4-2 0,-4 3 12,-1-3-13,4 4 0,-2-1-13,1-2 12,-2 0 1,1 2-2,0-1 2,0-1 1,-3 0 1,-1 2 11,2-5-11,-3 3 1,1-2-3,-4-1 0,2-1-2,1 2-1,-2-2-1,2 1-8,0 1 12,0 1-1,5-2 2,-4-1-2,4 3 2,-1 0-1,1 1 0,-4 2 0,4-3 0,-4 1-2,2-2 1,-2-1 1,-3 2-1,5-3 0,-2 4 1,-1-4-1,2 0-1,-1 6 2,6-5 0,-2 3 0,1 0 0,2-3 2,-2 2-2,-1 1 0,1-2 0,-3-1-1,-2 2 0,-1-2-1,-2-1-1,1 0 1,-3 0 0,0 0 0,0 0 0,1 0-1,2 0-10,-2 3 10,4-3 3,2 2 3,-2 2 1,4-2-1,-1 3 9,1-3-12,-4 2-1,4 0-15,-1-2-2,-4-2 5,-1 1 10,0 3 1,1-4-11,-4 0 13,0 0 2,0 0 2,0 0 11,0 0-2,0 0 6,0 0-1,0 0 1,0 0 0,0 0-4,0 0-15,0 0-28,0 0-50,0 0-35,0 0-60,-3-1-77,2-2-193,-2 0-379,0-1-781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7.5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-4-1 709,'-2'0'602,"2"0"-107,0 0-153,0 0-122,0 0-39,0 0-33,0 0-35,0 0-33,0 0-15,4 0-1,3 0 58,3 0-11,-2 0-40,3 5-21,5-1-21,-2-1-13,3 0 9,-2 1 4,5 0-13,-5-2 0,2 1 0,0 1 15,-3-3 4,0 3-13,-1 0 10,0-3-7,-4 5 20,4-5-8,-4 3 1,0 0-3,0-3-10,-1 2-23,-1 1 10,2-4-12,-1 0 0,3 2-1,-4-1-1,5 2-1,-2-2 2,2 2-1,1-3 0,1 1-1,-1-1 0,-4 0 0,0 0 3,-1 1 16,-2-1 15,0 3 4,-4-3 5,3 1-2,-1-1 0,0 1-17,2-1 5,-1 0-14,2 0-10,2 0-2,-4 3 2,4-2-1,-1 2 2,1-3-2,-2 1 1,1-1-2,1 1 4,-4-1-2,2 3-1,-5-2-1,1-1 1,-3 0 0,1 0-1,-1 0 1,0 0 0,3 0-1,-3 0-2,0 0-17,0 0 17,1 0 2,2 3 12,-2-3-10,2 1-1,-3-1-1,2 0 0,0 0-1,-2 0 1,0 0 0,0 0 1,0 0 2,0 0 12,0 0 1,0 0 6,0 0-1,0 0 11,0 0-32,0 0-83,0 0-71,0 0-110,0 0-132,0 0-336,0-1-659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33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80 16 388,'0'-11'642,"0"8"-231,0 3-177,0-5-91,0 5-38,0 0-18,0 0-22,0 0-22,0 0-18,0 0 8,0 0 32,0 0 54,0 5-5,0 6-89,-6-4-8,3 6-14,1 7 58,-4 13-29,3 0-28,-5 9 15,0 7 4,2 4-4,3-1-18,-5 9 12,2 2-12,4-4-1,-1-4 0,-3 6-1,3-14-60,-2-3-46,2-2 20,3-10-10,0-6-4,0-7 24,0-5 28,0-11 13,0-3 12,0 0 24,0 0 19,0-11 0,0-3 63,8-5 70,-5-3-81,6-7 0,-7-15-3,12 6-39,-11-7 6,3-4-32,2 10 0,-8-5-2,8 10 12,-8 6 1,3 4-14,3 7-3,-6 1-9,0 8 12,2 8 0,-2 0 1,0 0 24,0 7 55,0 2-80,0 8-18,0 15 18,3 5 74,-3 12-45,0 10-29,0-2-36,0-3-44,0-8 3,0-13-30,0-10-22,0-10-40,0-4-67,0-2-103,0-7-68,0 0-79,0 0-107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5.4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5 760,'0'0'720,"0"0"-323,0 0-182,0 3-79,-2 2-26,2 4-65,0 3-45,-2 2-3,2 3-20,0 2 23,0 2 16,0-2 43,0 4 44,0 0 10,2 3 0,-2-2-17,0 2 4,2 0 2,-2 4-15,2-2-17,-2 3-3,0 2-32,2 0-31,-1 0-3,1 0 2,2 4-3,-4-3 0,4-3-2,-4-5 1,2-2 0,0-1-2,-2-3 1,2-4 2,0 0 1,-2 0 1,0-5 0,0 5 10,0-2 4,0 1-13,0-2 0,-2 1 13,0 3-12,-2-7 8,2 4-12,0-4-12,-2 0-1,2 3-13,1-3 1,-1 3 3,2-1-4,-2 1-3,2-3 13,0 3 15,0-3-2,0-1-22,0-1-1,0-5 10,0 4 16,0-6 3,0 3 16,0-3 7,0 0 6,0 4 9,0-4-12,-2 1 3,2-1-3,-2 6-13,0-6-13,2 0 9,0 0-9,0 2 9,0-3-10,0 1 11,0-1-11,0 0-1,0 0-1,0 0-3,0 0-29,0 0-25,0 0-7,0-1 10,0-3 9,0 3-12,0 1-39,0-4-55,0 0-78,0-3-162,0-2-230,0-8-428,6 1 475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1 553 741,'-2'0'613,"2"0"-207,0 0-187,0-1-125,0 0-64,0-1-30,0-2-45,0 2-62,6-6-24,2-1 69,5-5 23,5-2 39,0-3-16,9-5 16,0-3 50,5-1 68,2-4-66,1 5 32,2-3-22,-1 0-7,0 1 45,-1-1-19,0 2-55,0-3 26,0 2 13,-1 1-65,0 4 3,-7 1-3,-3 4 0,-5 7 16,-5 1-16,-5 5-13,-3 3 11,-4 3 2,-2 0 16,0 0-16,0 0-32,0 6-62,-2-3 58,-3 5-25,1-1-10,0 5-75,-2 2-92,2-1-182,-2 1 39,2-2-72,-3 4-43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46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-1 850 380,'0'0'607,"0"0"-194,0 0-188,0 0-92,0-3-39,0-3-94,1 0-54,6-7 9,7-2 9,0-7 36,12-7 88,2-4-9,7-9 28,8-4 32,2-6-61,4 0-29,5-1-26,-1-2 19,2 2 16,0 0-10,-6 7-12,0 6 19,-9 2-26,-4 9-29,-4 5-1,-3 2-1,-6 3-1,-1 4 3,-1-2 4,-2 3 15,-1 3-19,-1-2-2,1 4-11,-5 0-113,-4 8-49,-3-1-9,-3 2-110,-3 0-70,0 7-66,-4 5 313,-8 3-118,-2 3-251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8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0 848 158,'7'-8'212,"-2"1"198,8-9-162,1-1-7,3-5 0,5-6-46,5-4-28,4-2-34,5-7-49,4 0-19,5-7-29,7-1-34,1-4-2,2-1 16,5-1-16,2-1 0,-2 4-8,-1 2 4,-6 4 8,-5 5-4,-9 7 2,-11 8 1,-7 7 0,-11 10 1,-3 1 31,-7 7-10,0 1-25,0 0-42,0 3-120,0 4-67,-8 6 5,-3 4-85,-3 2-36,-5 10-99,-3 4-73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13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-9 906 180,'10'-15'284,"2"-11"163,7 1-134,2-9-24,5-5-16,7-1-47,3-6-64,6 0-7,3-1-42,5-1-42,-1 3-9,6-2-36,1 0-26,6 0 0,-1-1 38,1 2-38,1-3 0,-5 5-164,-3 4-43,-7 3 25,-8 7-35,-6 6-22,-11 7 21,-11 5-71,-6 11-86,-6 1-3,0 1 162,-6 15 125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4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7 843 303,'-8'11'701,"1"-7"-447,5-1-217,2-3-37,0 0 0,0-4 108,5-6-21,7-2-44,2-5 19,5-6 71,6-9 82,3-2-4,4-7-36,6-3-65,2-2-19,4 0-11,1-3-15,6 3-10,4-2-39,4-1-16,-1 5-12,1-2 12,2-1 19,-3 5-19,-5 0-158,0 3-94,-8 8-69,-5 6-141,-9 8 0,-13 8-128,-10 8 82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6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0 693 1202,'0'0'520,"0"0"-520,0 0-91,0-1-6,0-6 97,7 2 42,4-6 111,6-5-20,2-3-15,4-5 28,7-8-32,5-1-27,3-1-9,8-6-10,8-5-14,3-1-51,4-2-3,3 0 0,2-2 3,-5 3-3,-1 3-84,-9 4-152,-1 5-158,-12 5-114,-4 7-91,-11 8-109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8.9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-22 721 1420,'0'-4'560,"0"-6"-560,8-7-97,5-5 97,7-3 91,5-7 77,6-4-57,4-3 18,3-5-26,8-1-22,-1 3-39,4-3-10,1 3-9,0 2-10,1 1 3,0 0-15,-2 6 1,-1 0 21,-5 3-23,-7 3-132,0 4-62,-5 5-72,-7 6-86,-6 5-136,-3 3-209,-10 4 108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10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0 551 1849,'0'0'429,"0"-9"-429,9-4-119,1-1 86,6-4 33,8-2 120,6-7-49,7-5-19,3-3-36,7 1-16,2-3 3,2-1 17,1 1-1,1 2-18,1-5-1,-2 6-68,-1-2-126,-5 4 16,-5 3-203,-10 9-189,-9 6-249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3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-8 460 1544,'0'0'589,"0"-4"-372,0-1-217,7-2 0,3-6 31,4 0 37,8-8-33,8-6-20,10-5-15,8-2 0,7-5 2,2-2-2,5 1-21,0 1-137,-9 5-76,-3 1-33,-7 6 26,-12 8 20,-8 4-72,-9 7-264,-9 4 48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48.1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-9-3 708,'0'-3'355,"-5"-2"-130,5 5-89,0 0-32,0 0 17,0 0 9,0 0-28,0 0-50,0 0-23,0 0-27,0 0-2,0 0 2,0 0 12,0 0-12,8 8-1,9 2 155,2 1-7,6 3-61,0 4-63,9-5 11,2 4 35,0 0-29,6 2-10,3-5 26,2 11-35,3-4 9,-2 10-19,5-9 10,-1 6 12,7 2-32,2 1 23,1-6 13,7 10-17,1-4 65,2 2-17,6-3-67,-5-2-2,5-6 15,0 3-16,-6-5 0,6 4 0,-5-2 19,-9-2-19,3 12 6,-14-14-6,-6 11 20,0-9-18,-16 3 14,-3-2-16,3-7 1,-12 3 1,6-1 0,-5-4 11,-1 4-13,4-7 0,2 2 0,-6 4 16,9-1-14,5-5-1,-2 7-1,8-2-2,6 1 2,2 1 12,6-3 0,0 1-5,0-2-5,-3-1-2,-3 5 16,4-7 13,-1 2-28,-6-1 0,-8-2 0,4 1 0,-1-6 15,-9 6 16,1-2-32,-12-6 0,-2 7-19,0-5 15,-3-1 1,0 6-9,5 3 10,-2 1 0,8-6 2,0 10 1,-5 0-1,5-4 0,-3 2 0,3 0 3,0-4-3,0-1-4,-5 5 1,5-9 2,0 3 1,-6-2 0,6-3 2,-5 2 0,5 6 11,-8-9-12,2 1 1,-2 5 0,2-7-2,1 5 0,2 1-1,6-4 1,0 0 4,5-3 6,9 12-10,3-10-1,-1 4-2,9 1 3,0-1 3,9-5-3,-1 2-21,0 2 8,3-2 13,-2-1 0,-1 6 1,0-4 1,-8 3 9,8-7-10,-8 6-2,0 0 2,0-4 1,-8 1-2,-3-3-14,-3 1 14,-12 6 0,4-6-2,-11-1-11,-4 7 11,1-7-14,0 0 15,-3 0 0,2 1 1,1-1 1,0 0 0,0 3 12,2-3-10,-2 5 8,2-5-11,4 3-2,-4-1 0,6 2-1,-2 3 2,10-6 1,0 2 0,1-3 0,-4 3 0,-2-3-3,11 5-10,-11-5 13,14 2 3,-6-2 13,9 0-4,8 0-10,0 0 11,0-2-11,2-3 2,-2 2-4,0 0-4,-3 2 2,-8-10 0,-6 11-11,-16 0 12,-3 0-1,-6 0 2,-6 0 16,-2 0 3,3 0 0,-6 0 1,0 0-19,3 0 1,2 0 11,-2 0 9,0 0 0,5 0-3,0 0 0,1 0-3,-4 0-3,-2 0 0,3 0 6,-6 0 6,2 0 4,-2 4 2,0 3 17,0-7 15,0 1 16,6 5-13,-6 7-18,3-7 27,0 15-31,2 2-9,-2 2-10,3 3-13,2 2 7,-8 0-19,3 9 0,2 3 2,-5-4 11,0 6-11,0-11 0,0 4 10,0-2-10,0-2-1,0-10 1,-8 10-1,0-11 2,2 6-2,6 0-1,0 5-3,0 0-44,0 2 32,0 9 15,8-2 2,1 3-2,-1 1-10,0 2 10,-2-2 1,0-1-1,-1-2 1,-2 0 2,5-5-2,-2-8 0,-6 3 0,3-5 0,-3 0 1,5-3 0,-5 5 17,0 6-18,0-3 1,0 6 10,0 2-12,0 4-13,0 1 13,0-6 0,0 4-1,0-6-2,0-8 3,0-1 1,0 3 0,0-12 2,0-6 0,0 5 10,0-5-11,0 5 0,0-10 1,0 7 10,-5-4-12,2 6 1,3-1-2,-6 2 0,4-5-3,2 6-13,-6 4 14,6 2-11,-3 6 10,-2 2 3,2-1 0,0 3 2,3-6 0,-8 3 0,8-2 2,-6-4 11,3-7-14,-2 5 2,2-6-3,3-2 0,0-1-3,0-2-9,0 9 11,0-9 0,0 7-12,-6 4 11,6-5 2,-2 7 0,2-2 0,0-11 0,0 11-1,0-4-11,0-3 12,0 7 1,0-7 0,0-1-1,0 3-22,0-1 6,0-5 16,0 11 0,0-6 2,2-2-1,4-1 1,-6-4 0,3-2-2,2 1 0,-5-7 0,0 6-1,0-7 0,0-1 0,0 4 1,0 2 2,3-4 0,-3 9 1,0-5 10,0 4-10,6 1 0,-6 1 10,0 5-11,0-5 10,0 5-11,0-2-1,0 0 0,0-4 0,0 2-1,0-10-1,0 8-10,0-10 9,0 6-10,0-3 10,0-4 1,0 6 0,0-4 0,0 1 0,0 3 1,0-2 1,0 7 2,0-9 10,0 4 4,0-1 3,0 7 0,0-8 2,-6 6 1,3 4-19,-5 1 16,0-4 22,-1 3-23,1-5-16,5-2 0,-5 2 14,-1 3 6,-5-3 3,-2 3-7,2 10 4,-3-3 18,-8 0 19,5 4 16,-5 6-26,0-9-21,0-3-7,3 0 4,-3-7-3,3 4 2,8-3-2,-11-1 3,5-1-10,-5 2 0,0-4-2,0 2-11,-3 3 0,-5-1-2,2 7 1,-17 5-1,4 3-16,-3 5 14,-4-8-13,4 8 14,2-2 1,4-12 12,13 5-12,-6-12 3,9-1 10,6 3 2,-1-9 6,3 3-18,4-3 0,-1 1-1,0 2-2,3-4-2,-12 4-14,9-3 14,-2 3-10,-7 1 0,9 2 10,-8-2 1,3 1 0,2-2 1,0 3 0,0-10 2,6 7 10,3-3-11,0 1 11,-1-1-9,1-2-1,-3 2 1,2-5 0,1 0-2,-3 1 1,-3 7-2,-3-3 0,6 1 0,-6 3-1,-2-4 1,-1 8 0,-5-10 4,0 6-1,-3-1 15,3 0-18,-3-4 1,6 3 2,3-1 13,-1-3-13,1-3 0,2 5-1,0 6-2,-2-7 0,2 6-3,0-2-16,-5 3 17,8-5-1,-3 5 2,-5-2 1,11-1 0,0 0 1,-6-3 0,3 1 2,8-6 0,-2 6 10,0-6-13,8 3 0,-9-3-3,9 3 0,-8 2 0,8-5-15,-6 8 16,4-8-14,2 0 14,0 2-1,0-2 0,0 0-12,0 0-3,0 0 2,0 0-5,0 0-29,0 0-55,0 0-31,0 0-56,0 0-105,0 0-212,0-2-270,0-4-786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5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1 373 1127,'-9'10'712,"5"-6"-399,0-4-255,4 0-58,0 0 75,0 0 45,1 0-27,11-8-2,6-5 2,4-6-28,9-5-11,5-7-51,3-4 13,4 2-16,-3-2-42,4-3-61,-3 5 3,1 3-52,-7 2 3,-7 5-71,-6 5-103,-5 8-113,-9 5-101,-8 5-89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7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23 194 809,'-13'13'716,"5"-9"-312,2 4-173,6-8-37,0 0-26,0 0-42,0 0-26,0 0-10,0 0-13,0 0-26,6-8-27,2 2-22,5-5 9,5-5 11,5 0-3,-1-3-19,5-4-63,0 3-43,1-3-67,-3 1-21,1 5-39,-6 4-123,-3 3-150,-5 6-73,-6 4-93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9.8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49 134 565,'-15'22'672,"1"-3"-399,6-5-75,-1-5 31,5-1 17,1-7-71,3 0-116,0-1-58,0 0-1,0 0-1,0 0-29,7 0 30,2-5 98,5-2 64,2-4-62,7-1-84,-1-6-16,5-4-123,0 0 4,0-4-62,1 3-104,-1 3-80,-2 2-130,-3 4-101,-5 4-3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0.1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96 2 791,'-14'17'642,"-1"0"-362,4 1-189,-2 3-6,1-5 26,2 3 28,2-4 13,3-3-6,1-2-74,1-7-72,3-3-64,0 0 2,0 0 46,3-3 16,7-8 0,3-3 120,3-1-37,-2-3-83,3-2 0,-3 3-9,0 4-14,-4 2-12,1 2-7,-3 0 26,-1 5-14,-3 0-28,-1 4-32,-1 0 70,-2 0 20,0 0 52,0 0 3,0 0 13,0 0-16,0 0-1,0 0-18,0 4-33,0-4-16,-2 3-38,-2-2-82,0 5-146,0-3-232,-2 3-252,2 0-23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197 139 2862,'19'-12'3,"8"-4"-3,1 2-29,2 1-39,-3-3-22,4 2-136,-7-2-46,1 3-86,-5 3-126,-3 1-93,-5 5-85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3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313 109 2649,'35'-23'-26,"6"-3"-151,-2 6-137,-4 0-181,-8 7-133,-9 7-24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3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400 37 1796,'32'-21'-673,"-5"2"-404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3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441 61 2092,'46'-32'-648,"-6"4"-538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2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371 54 2353,'15'-11'-488,"23"-17"-247,-7 11-334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394 56 2073,'6'-5'-478,"26"-21"-154,-7 5-141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2.8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44-3 344,'0'25'280,"0"-4"-218,0 7 29,0-2-19,0 3-43,0-1-9,0 0-20,0-9 0,0 0 0,0-5 16,0-8 0,0-1 14,0-5 32,0 0 55,0 0 72,0 0 26,0 0 25,0-11-24,0 4-109,0-5-39,0-12-4,0 4 24,0-2 6,0-5 9,0 2 7,0 0-4,0 11-9,0-1-26,0 11-14,0 3-5,0-5-11,0 6-5,0 0 12,0 0 3,-6 0-7,6 0 11,-2 7-55,2 4-29,-6 3-22,3 7 51,0 2 6,-2 6-3,2-3 1,-5-1-3,8 2-1,-6-15-55,6-5-60,-3-1-10,3-1-39,0-5-55,0 0-53,0 0-62,0 0-99,0 0-65,0-11-109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7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16 90 1544,'10'-14'0,"6"-1"-30,2-2-116,-1 1-167,1 0-84,-4 3-99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45.8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109 0 683,'-7'3'713,"0"4"-313,-4 1-165,0 7-60,-6-4-23,3 4-35,1-1-20,1-3 28,3-3-2,4-2-30,0-5-29,5-1-48,0 0-16,0 0-32,0 0-22,0 0-101,0-3-96,5-5 27,0 1 40,4-4-175,-1 0-200,-4 2-473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69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7 93 1687,'4'13'55,"5"0"7,-4 1 20,4-4 2,-1 5-48,2-5-35,3 3 25,-4-3-13,4 1 20,0 3-7,-4-4-10,5 3-16,-1-3-3,1-1-16,-2 0 19,1-1 1,1-1 1,-6-3-2,2-1 4,-1-2-4,-1-1-9,-7 0 9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6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3 71 1550,'0'7'52,"1"-3"33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0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0 335 1241,'0'0'377,"0"0"-344,0 0-33,0 2-117,6-2 117,9 0 194,4 0-34,0-7 45,11-3-98,2-4-1,6-1-50,3-3-14,4-4 3,3-1 13,-3 1-16,3-1-13,-7-1-10,2 2-15,-3 3 9,0-3-13,-6 5-2,4-2-78,-3 2-79,-4 4-64,0 1-70,-9 3-58,-3 4-92,-7 4-98,-9 1 19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2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3 283 849,'-4'6'417,"0"-4"-359,4-1-58,0 2-43,0-2 43,0-1 55,0 0-25,4 0 45,0 0 100,4 0 56,7-5 27,-1-4-25,8-5-78,5 1-78,4-7-51,4 1-26,6-4-1,2-2 1,2-2 0,5-2 0,-3 5 1,0 2 18,-1 2-19,-5 2-216,-5 4-127,-6 5-240,-11 4-405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51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-3 419 1790,'-1'4'316,"1"-4"-258,0 0-58,0 0 0,0 0 64,1-4 17,9-4 32,7-4 6,8-5-96,6-6-4,6 0-19,7-7-14,1 0 12,5 0-9,2-2 11,2 0 20,-2 3-17,-1 1-2,-1 3 31,-2-1-32,-5 6 0,-6 2-193,-4 3-96,-6 7-88,-8 5-225,-12 3-463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7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7 416 1424,'-8'8'332,"3"-6"-162,5-2-144,0 0 10,0 0 19,10-6 10,7-5 64,5-5-12,11-5 6,9-7-59,3-2-32,6-3-32,5-2 0,-1 2 9,1-1-9,2 1-21,-5 3 21,-7 4 0,1 1-98,-9 7-184,-5 2-10,-10 6-216,-6 4-508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6.9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38 313 1374,'-22'15'417,"6"-5"-173,9-2-49,3-7 77,4-1-27,0 0-100,0 0-145,4 0-18,3-7 18,10-2 0,8-8 97,6-5-27,7-5-38,8-5-11,4-2-21,-1 2-13,0 1-10,3 3 21,-3 2-20,-4 6 20,0-2 1,-6 5-76,-6 4-126,-7 6-68,-9 0-59,-7 7-132,-7 0-137,-3 10-398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1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70 246 1431,'-24'23'341,"1"-8"-174,6-3-34,8-1 45,2-9 68,5 3-42,2-4-111,0-1-87,0 0-6,0 0-35,10-6 35,4-1 92,7-4 46,9-7 16,2-5-84,7-1-69,6-2-1,4-4-57,4-2-55,1 3-26,3-2-107,-8 6-68,-3 2-118,-8 8-296,-11 3-307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3.9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 70 1178,'-6'-4'743,"3"2"-270,3-4-186,0 6-97,0 0-71,0 0-77,0 0-42,0 0-81,9 0-63,7-2 15,12-1 129,6-5 32,-4 7-3,4-6-13,-1 1-3,-10 6 10,-9-3-23,-3 3 0,-6 0 23,-2 0 38,-3 0 61,0 0 29,0 0 15,0 0 12,0 0-26,0 3-48,-3-3-18,-11 0-8,3 0-78,-3 0-9,0-3-16,6-5-26,-6 7-18,11-6-45,-2 7-35,2-1-45,3 1-110,0-3-195,0-5-312,0 6-649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3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27 211 1533,'-17'13'318,"9"-6"-138,3-1-96,5-5 49,0-1 71,0 0-78,0 0-78,0 0-2,7-1-1,0-5 13,9-4 48,6-4-7,7-4-47,4-5-33,4-1-19,3-2-16,-1 0-32,-2 2-77,-2 2-88,-4 6-13,-4 2-75,-12 6-152,-2 4-123,-6 4-157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5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18 181 182,'-13'13'1426,"5"-10"-1026,5 3-182,3-5-47,0-1 62,0 0 5,0 0-94,0 0-86,3-3-32,1-3-26,6-2-26,3-1 26,5-6 29,7-3-28,-1-3-1,6 2-67,-1-2-91,0 2-93,2 2-78,-4 1-156,-4 1-94,-5 5-455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57.6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11 81 1462,'-8'5'677,"3"-2"-395,5-3-198,0 0 3,0 0 113,0 0 9,0 0-62,0 0-131,2 0-16,2-2-83,3-4-81,3-2 102,2-1 62,4-2 0,0-1-95,1 1-128,-3 2-65,-1 3-68,-1-1-88,-5 5-93,4-3-158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48.6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705 3763 761,'-5'4'405,"3"0"-177,-4-4-101,6 0 3,-3 0 40,1 0-14,2 0-56,-6 0-9,6 0 0,-5 0 0,0-4-7,-1 0 4,-5-4-30,-2 3 49,2-4-4,-3 0-10,-6-4-10,5-2 7,-7 0-7,-2-6-28,3 2-20,-1-4 8,2 1-8,-6-3 0,2-4-32,6-6 0,-6-3 22,1-5-25,-3-9 12,2 5-11,0-9 14,-1-1-12,-1 3 26,3 4-16,1 2 6,2 5 0,1 1-18,3 3 11,0 2 1,-1-2-10,6 0 13,2 1-13,-6-1-2,4 1 3,4 1-1,2-4 13,-3-1-16,3-2-3,-1 1-19,3-5 21,1 4-1,-2-3 0,4 5 1,0 2 1,0 4 16,0 0 0,0 3-13,0 0-1,0 1 14,0 2-4,0-1 1,0-3-10,0 2 13,0-3-13,0-3 19,0 0-9,0-2-13,0 6 0,0-6-1,4 7-2,1-5 0,1 6-12,1 0 15,0 3 0,3 2 1,-3-3-1,2 5-2,2-2-11,-4 0 13,1-1 16,3-3-14,0-1 0,-1-2 0,1 0-2,2-5-14,-2 5 14,2-4 0,0 3 0,1 0-4,-1 2-8,0 3 12,1 0-1,-1 0-12,0 4 10,-2 4 1,4 1 2,-3 0 0,-1 1 0,2 2-13,-2-4 12,2 8-1,-2-5 0,2 1 1,3-4 0,0 2-1,3-7 1,4-2-1,5-1-1,-1-5 0,2 2-16,1-6 16,-1 8 0,-4 4-29,-3 1 0,0 6 20,-5 5 8,-5-2-21,1 4 22,-2 4-9,2-3 12,-2-2 2,9 2 0,-5-6-2,5 6-12,-2-5-4,0 4 13,6-5 3,0 5 0,1-6 12,1 1-12,1 1-43,-1 3-14,1-3 21,-3 5 7,3-1 16,-3 3-3,3-2 14,-1-2-14,3 0 16,0 1-16,4-3 14,-4 2-18,-1 1 1,-3 2 7,-1-5 8,-2 7 1,-6-1 3,-3 4 10,-4-2-9,-3 7 15,-1 1-16,-3 0 1,-2-4 1,0 4-2,0 0-1,0 0 1,0 0 1,0 0 12,2 0-10,-2 0 0,0 0 16,0 0-3,0 0-3,0 0 3,0 0-6,0 0-10,0 0-106,0 0-41,0 4-117,0 1-166,-2 5-122,-9 5-208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0.2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-3 813 545,'0'0'545,"0"0"-219,0 0-147,0 0-9,0-3 8,0-2-48,0 2-130,6-9 23,1 1 39,4-7 38,9-3 0,-2-2-9,6 0 4,0 0-31,0-6-3,5 5 14,0-4-8,2 3-44,-5 0-1,3 2 1,4 0 38,-2 1-10,2 0-9,1 0-20,6-2-22,1-2 1,1 4 14,1-3-5,1 3-10,6-4 0,-3 4 0,4 1 57,2-1-57,0 2-11,-2 3 11,6-1 0,-4 0 16,5 4-16,-3-2 0,0 0 0,-4 4 3,5 0 10,-8-3-13,3 3-3,-5 4 3,-4 2-2,-2-1 2,-2 3 0,-7-2 4,2 4-1,-4 1 16,0 1 3,-1 0 20,1 0-6,0 0-23,2 1-11,8 2 14,-3 3 3,10-3 5,3 1-23,4 1-1,5-5 1,6 0-1,0 0 0,6 0 0,-7-7-3,5 2 3,-6-4-19,-9 4 18,-6-1-2,-1 4 3,-4 2 3,2 0 23,-8 0-4,5 0-9,-9 0-10,-1 4 22,-1 4 17,-5 1 34,-1-3 25,0 1-47,-2 2-32,-2-6-22,2 7 0,-4-2 0,6-4 0,-2 3 0,-4-2-1,4 1 1,-4 1 1,-2-3-1,3 5 0,-3-2 0,2-1 1,2 6 1,0-2 0,2 3 11,0 2-1,2-1-12,-2-5-1,4 4-18,-3 3 7,5-5 10,-5-3 0,1 2 2,0-1 0,1 1 0,-1-2 1,-4 1 1,0 4 1,0-5-3,0 3-1,1 0 1,0 3 0,1-1-1,-3 4 1,-3-4 0,0 3 3,-3-2 0,-5-1 0,2-2 0,-4-2 10,1-1-13,-1-4-1,-3 0-2,-3-4-10,2 4 10,-2-4-16,0 0 16,0 0 0,0 1 1,0-1 2,0 0 0,0 0 3,0 0 13,0 0-4,0 0 4,0 0 2,0 0-18,0 0-25,0 0-13,0 0-19,-2 0-57,-3 0-86,-6 0-128,-5 0-223,-3-1-199,-4-7-536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4.04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0 537,'0'1'418,"0"2"-69,0-1-196,0-2-78,0 5 9,0-3-21,0 2-50,0 4 10,4 5 71,5 3 33,-1 4-7,2 1-36,1 4-3,0 1 0,2 4-42,4-1 13,-5 2 3,5-1-9,-3 2 6,-3 3-7,1-5-6,-1 2-7,0 1 16,0 1 23,2-1-7,-2 3-41,2 1 9,1 2-3,-3-4 0,2 7-16,0-3-3,-2-1-10,2 0 0,-2 4 4,-1-6-1,0 2 26,-1-4-29,0-1 0,-2-2 24,3-3-11,-2-4 3,-1 1-13,-2 0 17,1 0-1,-1-2 10,4-1-7,-7-1-21,4-2 21,-6-1-3,2-2 10,1-1-3,-3-2-9,0 3-1,2-3 3,-2 0-3,0 4-15,0 0 1,0 2 1,0-3-3,6 6-15,-6-2 15,0 6 0,3-5 0,-3 3 19,2 1 26,-2-1-45,0 0-18,0-2-4,4-1 22,-3 0-1,3-6 1,-4 3 0,0 1-1,2-6 1,-2 0 2,2 0-2,-2 0-2,3-5-11,-3 1-3,2 3 3,2-1 10,-2 5 0,1-2 3,-1 4-1,4 4 2,-6 0 30,3 2-7,3-1-24,-6-3 0,2 2 2,-2-4 17,0 2-19,0-6 2,0 4 21,0-1-4,0 2-18,0 0-1,0 3 2,0-1 20,0 6 7,0-3-7,0 5 3,0-3 10,-2 1 0,-2 2 3,-1 0-16,3 1-20,-2 0 0,2-4 0,-1 5-1,1-1 1,2 2-2,0 0-2,0-3-11,-4 4 13,4-2 0,0-1 3,0-4 16,0 4-6,-2-3-10,2-3 0,0 5 0,0-4 13,-3 2-14,3 0-1,-2-2 2,2 4-1,0-8 1,-2 2-3,2-5 0,0 1 0,0-6-4,0-2-8,0 1 11,0-4 0,0 2-1,0-5-1,0 3 0,0-1 1,0-2 2,0-2 1,0 4 0,0-6 1,0 1-2,0-2-1,0 0-27,0 0-42,0 0-31,0 0-20,0 0-17,0-3-41,0-4-85,0 2-13,0-7 1,0-6-208,0-5-164,2-8-365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5.19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-5 461 344,'-4'0'335,"4"0"-11,0 0-155,0 0-77,0 0-1,0 0-43,0 0-48,0 0-36,0 0 3,6 0 33,5-5 72,2-4 136,3 1-35,8-5-13,3-1-34,2-2-6,4 0-10,-2-3-9,4 6-7,0-6 0,3 3-17,-1 1 4,-3 2-10,5-4-13,-3 4-23,2-4-16,3 0 26,1 4 3,3-4 10,3-2-16,5 1-30,-2-1 27,5 3-17,1 1-22,1 4-17,1-1 15,3 1-10,-2 4 12,8-2 16,-3 0-16,-1 2-1,4-2-36,-10 1 37,4 0 0,-9 3 1,0-1 0,-4 4 0,-1 1 0,-6 1 12,2 0 0,-2 0 12,-2 0-25,6 1 0,-3 2-13,-1 6 12,4-3 0,-4-3-1,7 5 0,-1-3-11,3 4 13,2-6 0,3 2-2,3 0 0,-1 2-11,1-3 13,3 4-1,-4-3 1,1 1 0,3 1 0,-9-1 0,3 0 0,-5 5 0,-1-4 24,-7 1-21,-2 0-3,-7 1-3,-3 0-1,-7 3 4,-2-4 1,-4 4 60,-1-1-5,-5 1 26,3-3-21,-8 4-29,4-4-17,-3-2-11,-3-2-1,1-2-3,-3 3 0,-1-5-1,-2-1 0,0 0 1,0 0-1,0 0-14,0 0-42,0 0-29,0 0-69,-7-1-72,-4-7-134,-6 3-271,-1-1-199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7.1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4-2 96,'0'0'195,"0"0"-90,0 0-21,-3 0 83,3 0 28,0 0-76,0 0-28,0 0-6,0 0-1,-2 0-12,2 0-26,0 0-7,0 0 13,0 0 29,0 0 20,0 0 24,0 0 27,0 0-6,0 0-22,0 0-34,0 0-2,0 0 9,0 0-12,0 0-4,0 0-14,0 0-25,0 0-6,0 0 2,0 1 10,0 1 20,0 3-7,0 0-33,0 1-27,0 5 52,5-2 2,-3 4-4,4 1-3,-1 2-10,1 1-15,-1 0-21,0-3 13,1 3-15,1-4-14,-1 0 14,3 3-19,-5-4 16,5 0 0,-2-2-19,8 2 0,-8-1 10,4 3 11,2 0-1,-2-2-2,1-2 2,-1 2-1,2-1-13,-2 0 16,5 2-3,-5-4 2,0 2-1,0 2-11,-2-4 11,2 0 0,0 0 2,2-6 0,-2 6 0,0-2-13,0-2 0,-4-4 10,2 6 3,-3-1-3,1 2-9,0 0 12,3 0 1,-3-3 22,4 1-21,-2-3 0,4 8-2,-6-1-2,8-2 0,-3 1 2,-1 4 1,2-8 1,-2 6 14,-4-5-4,4 4-8,-3-3-1,1-2 0,-2 3 23,2-3-23,-1 3 0,3 3 0,-4-5 0,4 2 0,0 0-3,0 1-14,0 3 14,0-2 0,-2-1 1,2 2 15,0 0-13,-4 2 32,4-2 11,-2 3-11,-2 1-6,4-2-7,-3 4 0,-3-4-20,6 5 0,-2-3 2,0 4-3,2 2 1,0-1-2,0-1 2,2 7-2,-2-4 0,2 7-2,-2-4-11,5-4 13,-3 2 2,1 6 11,1-8 0,-4 4 9,5 2 3,-5-2 4,2 5 0,2-3-14,-2 1-3,-1 2-12,1 1 0,2 1 12,-3 1-12,5 5 1,-4-5-1,3 1 0,-5-2 1,2 1-1,-2 2 1,2 0 0,-2-3-1,-2-3 1,0-3 0,2 5 0,-2-6 1,0 4 11,0 1 6,-2-3 12,3 3 1,-3 3-13,-2 4-17,3-1 17,-3 6-6,6 1-10,-5 1 9,5 2-8,-4 0-1,-2 2-3,6-2-3,-5-3 1,1-5 0,-2-2 2,1-4 0,-1-5 0,1 0 0,-1-3 16,-3-4-3,4-1-1,-3 3-8,-1-2 8,2-5-9,-2 1 13,-2-3-3,3-2-12,-3-1 0,2-7 0,-2 3 1,0-2-1,0-4 0,0 0 0,0 0 2,0 0-3,0 0-39,0 0-11,0 0-10,0-10-38,-5-1-35,-6-8-107,-8-8-190,3-13-240,-8-9-428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7.90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151-1 286,'-4'0'783,"3"8"-197,-3-3-231,2 11-199,-3-1-39,3 11 48,-2 1 49,-1 5-56,3 7-39,-2 3-23,-1 0-6,-1 3-14,-1 0 2,1 2 2,1 0-17,0 3-2,-1-1-17,1 5-3,1 2-25,-5 0 0,3 4 0,1 0-1,-1 0-15,1 2 0,-1-5 1,3 2 0,-3-5 1,3-5 10,-3-1-11,4-6 2,-1 1-1,1-1-2,2-3-1,-4-1 1,4 4 0,0-1-1,0 0-3,0-7-11,0-3 11,0-1 1,0-5 0,0 0 3,0-3 0,0-5 1,0 1-1,0-2 1,0-2 12,0 0-12,0-4 1,0-7 0,-2 3 11,2-2-13,0-3 2,0 1-2,0-2 0,0 0 0,0 0-29,0 0 4,0 0-22,0-2-10,0 1-23,0-4-44,0 0-30,0 2-45,0-7-107,0-7-193,2-6-214,7-8-463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3:59.19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134 2577 416,'0'0'304,"0"0"10,0 0-60,0 0-27,0-1 2,0-1-47,0 2-46,0 0-32,0-2 0,0 2 3,0-3 13,0 2 0,0 1-11,0-4-9,0 3-42,0 1-10,0-5-13,0-1-9,0-2-13,0-2-10,0 1 20,0-6-21,-4 5 20,2-7 4,2 0 3,-3-2 3,1-5-10,-2 0 7,2-3-4,-3-3 4,3-1 4,-2-3-14,3 2 4,-3-3-11,4-1-9,0 3 20,0-2-11,0-2-9,0 1 22,0-1-3,0-1 4,0-3-7,0 0 13,0-2-10,0-2-3,0-4-7,0 0 4,0-4-15,0 4 0,0 1-1,0-1-1,0 7 0,4-1 0,-3 1 1,-1 7 0,0-4 0,0 5 1,0 1 0,0 3 0,0-2 3,0 0 8,0 1 4,0-3 3,0 1 3,0-7-19,-1 7 16,-5-7-18,2-4 3,-1 3 8,-1-2-10,3 1-2,-1 3-1,-1 1 1,-1-2-1,4 0 0,-1 4 0,1-2 0,-2 4 1,2 5 0,2 3 22,-3-3 3,3 5-6,-2-4-15,-4 1 14,6-3-2,-5 2-13,-1 2 10,6-1-12,-5 3 2,5 0-3,0 0-1,0 7 0,0-1 1,0 4 0,-2 1 2,2-2 1,0 3 16,0 4-6,0-1-1,0 1-8,-3 0 8,3 3-9,0-1 16,0 6-6,0 0 6,0-2-1,0 2-2,0 0-3,0 0 2,0-3 4,0 3-3,0 0-1,0 0 1,0 0-14,0 0-2,0 0-2,0 0-20,-2 0-12,2 0-13,0 3-10,0-1-37,-4-1-29,2 4-4,2-2 16,-3-1-42,3 6-81,0-4-85,-2 4-50,2 4-62,-2-1-152,-2 0-174,2-2 169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07.9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10 159 101,'0'0'685,"-5"-5"-206,5 2-157,0 0-107,-3 1-110,3 2-34,0-6-39,0 6-29,0 0-3,0 0 0,0 0 2,0-5 14,0 5 0,0-1 7,0-3-10,0 4 3,0-3 4,0 2 6,0-4 9,0-1 7,0 4-22,0-1 2,0-5-10,0 7-12,0-6-32,0 1-4,0 0-3,3-7 20,2 9-1,4-6 4,-6 4 0,5 4-10,0-1 0,-8 3 7,9 0-17,-9 0 20,8 0-2,-5 0 16,2 0 2,4 0 0,-7 0 0,1 0 20,6 5-4,-4 1-3,4 4-11,-7-7-1,4 5 2,-3-4 14,2-2 2,-5 4-19,3 0 0,3 2 13,-6 3 23,0-9-1,2 13-12,-2-10 13,3 8 3,-3-2 13,0-2-1,0 2-12,0 6-6,0-1-11,0-4-19,0 3 0,0 3 0,0-5 0,0 4 23,0 3-7,0 1 1,0-1-17,0 2 0,0-2-3,0-2 13,0 1-12,-3-7 0,3 2-1,0-3 0,-2-3 12,2 1 4,0-4 10,-6 8-10,3-10-3,3 6 10,0 2-23,-5 5 0,2-7-29,3 8 3,-6-4 13,6 7 13,-2-1 1,2-2-1,0 1-11,0-1 11,-6-3 13,3 0 0,3-3 10,0-2-11,-5 2-8,2 3 14,-3-9-18,6 9-1,-3-9-1,3 4-1,-2-1-1,2 2 2,-6-3-1,3 1 0,3-3 1,0 7-18,-5-5 4,2 5 14,3 1-1,-8 1-1,8-6 3,-9 7 0,9 1-1,-5-3 2,2 1 1,-3-6-1,6 4 2,-2 1-2,2-6 0,-3 4 0,3-4 1,0 4 2,0-2 0,-6-1-3,6 4-2,-3 4-21,3-7 20,0 2 2,0-1-3,0 1 1,0-3 0,0-2-13,0 2 15,0-2-2,0-1-10,0 4 9,0-6-15,0-1-4,0 6 20,0-4-16,0 3-1,0 0 1,0-2 17,0 5-21,0-7-6,3-2-7,3 7-2,-3 0 18,-1-5 7,7 5-13,-4-3 23,-2-4 0,3-1-15,2 3 18,0-3 0,1 3-19,-7-3-20,7 0-42,-1 0 3,1 0 4,-1 0 17,0-6 57,1 5 0,-9-4 0,5-1-1,-5 4 1,6-1 11,-3 0 13,5-10-1,-3 12-4,4-12-16,-1 5 17,1-7-2,2 2-18,-3-1-26,0 0 0,1 0 10,-1-5-8,1 13 24,-1-10 0,-8 7 13,3-5-13,-3 9 2,2-3 31,-2-1 6,0-2 42,0 1 16,0 1-25,0-10-14,0 5-19,0 1-13,0-5-1,0-3-21,0 4-1,0-5 26,0 2-9,0-1-20,0 3 1,0-1 21,0-2 7,6 1-6,-6 1 12,0 2 20,0 3-3,0-5 0,0 7-11,0-3-5,0-3-7,0 4-10,0-5-3,0 2-14,0-9 1,0 3 0,0-4-1,0 7 0,-6-11 9,6 10-11,-2 2-12,2 1 11,-3-3 1,3 4-1,0 0 0,0 6-12,0-2 12,0-1-1,0 2 2,0-4-2,0 3-11,0 3 9,0-5 4,0 3 0,0-7 1,0 5 2,0-5-1,0 7 14,0-6-15,0 9-1,0 1 0,0-3-2,0 10-24,0-7 4,0 3 9,0 2 0,0 3-3,0 0-13,0 0 3,0 0 3,0-3 7,0 3 16,0-6 11,0-2 15,3 5-10,-3-7 3,0 2 4,2-3-4,-2 4-16,0-3 23,0 7-10,6-9-16,-6 10-22,0 2 18,0-3 1,0 3-13,0 0 13,0 0-13,0 0 15,0 0 1,0 0-1,0 0 0,0 0-3,0 0-9,0 0 10,0 0-9,0 0 12,0 0 4,3 0-1,-3 0 10,0 0-11,0 0-2,5 0 0,-5 0-2,0 0-1,0 0-17,0 3-102,0-1-144,0 13-189,0 2-16,0 4-334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1.37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517 93 65,'0'-1'281,"0"-6"241,0 2-189,0-1-122,0 1-48,0-2-12,-4-1-2,2-2-6,-3 4-20,-1-1-19,1-4 13,-1 8 32,1-2 35,3 1-29,-7 2-24,1-3-25,-3 3-29,1 2-20,-3 0 2,-4 0 8,5 0-10,-7 0-19,3 0 4,-6 0-17,6 2 4,-3 5-10,1-1-4,2 4 27,-1-1-17,-1 2 16,1 0-41,-1 3-3,2 1-26,1-2 17,-1 5 12,-1-3 3,1 4 0,-1-2-2,5 5-1,-1-1 0,0 3-22,2 6-16,0-1 10,2-1 2,0 6 10,0 0 14,3 0 2,1-4-1,-1 4-2,5-4-16,-1-5-6,-2-3 9,4 2-3,0 0-1,0-2 1,7-2 0,2 3-16,4-3-6,0 3 19,3 1 4,1-5 2,1 1 13,4 1-13,2-5-3,-2 0 19,1-2 16,1-5-15,4-1 0,1-3 0,-4-3 0,8 1-1,-4-3 0,1 0 0,2 0-2,-2-5-17,-1-1-3,-2-2-4,-1-2 4,-4-2 3,-4 1 17,4-2-2,-9-4-5,5 4 9,-3-6 13,-3 0-13,5-5-19,-6-3-16,0 1 3,-2-4 29,0 5-13,-2-1 13,-1 4-10,-1 8-13,-3-3 13,3 9 0,-5 1 1,4-2 8,-2 2-21,-2 2-78,0-4-33,0-2-38,0 0-27,0-3-85,0-4-131,0-1-126,-2-2-169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4.13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22 1751 103,'-2'0'287,"-2"-4"184,-1 3-54,3 1-108,-2-2-2,2 2-58,-1 0-15,3 0-30,0 0-26,0 0-27,0 0-33,0 0-37,0 0-24,0 0-3,0 0-5,0 0-23,0-1-24,0 1-2,0 0-25,0 0-21,0 0-2,5 0 0,4 0 41,-1 0 7,10 0 55,-2 0-17,8 0-9,2 0-13,-1 0 7,4 0-13,1 0-10,4 0-2,1-5-1,0 0 3,3 2-2,2-2-9,-3 1 11,3-1 0,0 1 0,0 0-1,-1-4 0,-3 7 1,-1-7-14,-2 4 13,-2-4 0,-2 5 1,0-3 1,0-5-1,-1 1-1,1 5-1,0-4 2,4 1 1,-4-3 2,0 0 14,4-1-15,-2 2 0,-1-2-2,-1-2 1,0 0 2,-2 4-1,-3 1 2,0 2-3,-2 1 1,-4-5-2,-2 5-2,3-1 0,-8 1 2,1 1 1,3 0-1,-8-1 0,4 0-2,2 3-1,-2-6 3,0 5 1,5-4 15,-3-5-12,4 5-3,-1-1-1,-3-3 0,5 3 12,-7 3-10,2-1-2,-4-1-4,-7 7-8,3 1 11,-5-2-1,6 2 1,-6-2 1,0 2 3,3-3 9,-1 2-9,-2-4 1,4 2 8,-2-2 11,3-3-20,-3 5 10,3 0 2,-5-5 1,4 6 3,-2-4-3,-2 1 7,0-3 15,0-1 22,0-4 10,0-1-26,0-4-12,0-2-20,-6-1-9,1-3 0,3 5 0,-3-5 9,-3 2 1,3 0-11,-4-2 10,3 6 1,-1 0-10,-4 0 16,4 2 9,-4 0 10,0 3 3,-2-4-3,-2 0 2,3-2 4,-5-4-14,-1 3-18,1 1 1,1-3-10,1 7 0,1-4-1,-1 2-2,1-1-1,1 1 1,0 4 3,-2-3 19,3 2-10,-5 2-9,4-1 10,1 0-13,-3-3 1,2 7 10,-3-3-9,5 1 0,-2-1 0,0-1 0,2-2 1,-1 5 9,-3-2 1,4 3-10,2-4 12,-2 5-11,2-3 17,-4 0-18,2-2 10,-2 5 3,1-1-4,-3-3-9,2 7 10,0-5-12,-1 0 1,3 2 1,-2-4 0,6 4-2,-2 1 0,1-2 1,3 2 1,-2 1 0,-3 2 13,5 0-4,-1-4 1,-1 7 2,2-4-3,-3 2 7,-1-2 0,2-3-7,-4 0-9,-2 0-2,-1 0 1,-1-3 0,0 2-1,3-1 2,-1 4 19,4 1 0,1-2-4,1 6-5,2-4 2,-1 1-3,1 0 1,-1 1-10,1-3 0,-1 4-2,-1-3-1,-2 0 1,-2-4-1,-2 5 1,2-3 0,0-3 14,-2 7-11,2-3 8,-1-7-9,-5 5 16,4 4-18,-1-6 0,1 3 0,2 2 0,0 3 17,4-3-6,0 4-8,-3-3 8,-1-2-12,2 4 1,-5-6 0,3 7 2,2-3 9,-2 0-10,0-1-1,-2-1 12,-2 3-10,3-5-3,-1 6 2,2-1 15,5 0-17,1-1 0,-1 4 0,1-1 1,-1 1 2,1-2 0,0-2-1,-1 2 0,-1 1 2,-1-3-4,-1 3-1,2-4 1,-4 3 1,0-3 2,0 1-1,6 2 16,-3 0-16,1-1 1,-2 2 16,7 1-16,-2-4 12,3 4-14,1 0 0,0 0-1,-4-1 1,4 1 0,0 0 0,0 0-1,0 0 1,0 0-1,0 0 0,0 0 2,-2 0 2,-2 0 7,3-3-11,-3 0-21,2 1 21,0 2 1,-1 0 0,3 0 13,0 0-11,0 0-1,0 0 0,0 0 1,0 0-2,0 0 0,0 0-1,0 0-3,0 0-10,0 0 9,0 0-14,0 0 6,0 0 9,0 0-10,0 0 13,0-1 0,0 1 13,0 0-11,0 0 1,0 0 9,0 0-9,0 0 9,0 0-9,0 0-1,0 0 0,0 0 0,0 0-2,0 0-3,0 0 0,0 0-1,0 0 1,0 0-15,0 0 16,0 0-11,0 0 10,0 0-9,0 0 12,0 0 0,0 0-2,0 0 1,0 0 0,0 0 0,0 0 1,0 0 0,0 0 1,0 0 0,0 0 1,0 0 1,0 0 0,0 0-1,0 0 1,0 0-2,0 0 1,0 0 0,0 0 0,0 0 0,0 0-1,0 0-1,0 0 0,0 0 0,0 0-1,0 0 1,0 0 0,0 0-2,0 0-1,0 0 3,0 0 1,0 0 1,0 0 0,0 0 0,0 0-1,0 0-1,0 0-2,0 0-1,0 0-15,0 0 0,0 0 2,0 0 13,0 0-15,0 0-1,0 0 1,0 0-59,0 0-41,0 0-40,0 0-57,0 0-128,0-4-268,0-2-515,0-7-537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5.47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798 1137 80,'-5'0'734,"-1"0"-114,2-1-229,-1 1-115,0 0-94,-5 0 6,5 0-58,-2 0-30,-4 0 3,-2 3-33,0 4 4,-3-2 19,-1 2 48,-5-3-47,4 3 14,0-6 10,0 4-26,-3 0-13,3-2-16,0-2-16,-4 4-3,4-2-19,-4-3 20,4 0-5,-1 0-15,-1 0-6,2 0-18,2 0 2,-3 0-3,7-8 0,-7 7 3,3-7-5,-1 3 2,-1-3-12,0 2 10,-2-4-20,2-4 6,-1 2 0,-3-6 1,4 1-1,-4-4 3,2 0-5,0-1 5,0-2-3,0 2 14,5-2-20,1 5 19,1-4-22,2 3 6,4-3 3,1 0-12,1 0-10,-1-6 3,6-1 10,0-4 9,0 1-3,0-2 17,0-1-17,2-1 3,4-2 16,-1 0-2,1-2-20,-1 0 18,0-2-15,3 3-3,-3 1 6,1 4 15,-1 5 0,1 4-1,3 2 2,-7 4-13,3 1 10,1-2-10,-5 2-6,9-2-3,-3 4 3,-2-2 18,1 3 1,-1 5-3,-3-2-1,-2 5-11,4 3 15,-2 4 1,-2-2 2,0 3 0,0 0 0,0 0 0,0 0-3,0 0-9,0 0-88,0 0-28,0 0-67,0 3-49,0-2-67,0 4-149,-6 3-71,1 1-519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7.3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67 939 409,'-1'-5'352,"-3"5"-2,2-1-93,0 1-72,2 0-34,-3 0-11,3 0 3,0 0 6,-2 0-20,2 0-18,-4 0-13,4 0-14,-5 9 58,3-1-52,-4 3-90,-3 1-42,2 3 27,2 3 15,-1 4 3,4-1 10,-1 1 6,1-1 10,2 1-13,0-3-3,0 1-1,0 0-12,5-3-13,3 4 12,4-3-1,-1 0 2,0-1-1,6 3-15,1-2-3,0-5 18,2 6-27,0-6-10,2 0 35,2 4 3,-2-4-4,-4 3-8,6-4 12,-4 1 1,0-2-1,0-1-10,0-1 8,-2-1-14,-1-3 15,5 2-3,-4-3 3,0-1-2,2 2-10,0-4 13,2-1 0,2 0-2,3 0 0,5 0 2,6-6 32,2-6-16,2 0 16,4 0-28,-1-6-2,-3 4 14,2 0-16,-7-2 0,3 3 0,0-4-13,-2 4 26,-1-7 0,-3 3 22,-4 1-3,-1-2-28,-2 3-8,-3-2 8,0 2-4,-1-3 25,-1 2-23,6-5 18,-8-1-17,5-4 32,-1 4-15,0-3-8,0-4-12,-1 8 1,1-4 15,2-2-16,-3 5 2,-1-2 10,-7 2 14,1 1 9,-5 0-3,0 1 0,-3 2 7,2-4-10,1 0-15,-3 0-14,3 0-2,1-6 2,-1 3 1,4-3 0,-2 2-1,-2-2-2,0 2 0,-2 7 1,0-1-2,-4 7 3,1-3 13,-4 8-10,1-2 16,-1 4 3,2-4-2,-2 1-4,0 1-16,3-6 0,-1 0-1,3-2-1,-2 0-1,6-6-19,-3 4 20,3-6-11,0 6-13,-4 3 14,4 1-4,-6 1 14,4 7-11,-7-2 1,7 0 12,-7 3 13,0 0-10,2 1-1,1-4-2,3 0 0,-3 1 0,6-2-1,-4-4-1,4-1 0,6 2-1,1-5-33,0 3 17,4-3 0,0 1 19,2 3 0,-1-1-21,-1 2 19,-3 0-31,-1 4 21,-2 2 11,-3-2-3,2 4-8,-4 3 1,1-6 11,-1 6 26,2-3-24,0 1 0,-2 2-1,3-4 0,-1 4 0,0 1 1,3-2 17,-3 2-6,4 0-11,-1 0-2,2 0 4,-1 0-3,1 3 18,0 2 0,-1 1-3,-1-3-16,-3 4-2,2-4 2,-3-3-3,-4 5 0,3-4-10,-6-1 13,2 4 1,-3-4-1,1 0-2,1 1-2,-4-1 1,3 0 2,1 0-2,-3 0 1,-1 0 2,-2 0 1,0 0-1,0 0-15,0 0-97,0 0-36,0 5-68,0-1-160,-5 1-160,-6 2-87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7.8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1 548 136,'0'-12'342,"-2"-1"54,2 4-145,0-9-36,0 7-36,0-3-56,4-3-40,7-4-5,0-1-23,-1-1 3,7-5-2,-4 1-18,5-2-8,-2 4 9,6-4 29,-3 6 19,-3 0 4,2-4-4,0 8-32,-1 3-40,1 0-13,-1 2-3,4 3 1,-4 1-30,1 1 14,0-2-3,4 5 1,-2-1 18,1-3 13,-3 4-9,0-1 15,0 0-17,-3-3-1,-2 7-1,-2-3-47,0 1-44,-6 0-22,-3 5-33,2-1-75,-3 1-115,-1 0-156,0 0-174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09.78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0-2 476,'0'0'829,"0"0"-441,0 0-248,6 0-140,5 0 26,2 0 42,8 8 39,3-4-45,4 0 0,3 3 12,-2-1-25,4 0 22,1 4-6,5-4 58,-3 2 10,4-1-40,-3 3-32,1-2 10,-3 2 19,0-2-4,-6 5 1,5-2 2,1 0-33,0 0-6,0 3-15,3 4-15,-2-4-18,5 4 1,-1-1 0,0 1 0,0 2-1,2-1 21,-2 3-14,-5-2-9,0-2-19,-6-2-6,-2 1-1,-3-4 10,0 0-1,-8 0 17,2 4 38,4-5-12,-3 6-10,-1-3-13,4 3-3,0 0-1,1 3-2,-1-4-13,2 1-6,-2 4 19,-2-4 2,2-3-11,-4 5 12,4-6 2,-4-1-2,1-1-1,-3 1 1,6 0-2,-4-2 1,0 1 0,-1 1 1,5 3 0,-4-2 0,4 4 15,-4-3-11,4 2 7,-2 0-11,2-1-3,0-2 3,0 0 0,-2 1-1,-2-6-15,2 1 3,-1 2 13,-3 0 3,0-4-2,-1 1 1,0 4 10,-3-4-11,1 3 3,-2 0 15,2 1 25,-2 3-12,0-1-6,0 5-11,0-1 1,-4-5-13,4 5 0,-4-1-3,2 0-1,-1 0 0,1 2 1,-2 1 2,4-2 1,-4-1-3,-1 1-4,5-3 1,-4-2 1,2 5-1,2-1 3,-2 0 1,6 2 40,-4 2 0,2-3 4,-1 5 2,5-3 41,1 5 48,2-4-7,-2 1-91,1 5-23,-3-1-13,-3-3 0,5 2 0,-7-1 0,4-3-1,-6-1-1,0 0 3,-4-3-2,1-3 1,-4-1 0,3 0-2,-3-2 2,2-4 1,1 6 13,-5-3-4,2 2 0,-2 4-9,0 1-1,0-1 0,0 4 0,0 1 10,0 2-11,0 1 34,0-1 11,0 0-21,0-4-3,-2-1 6,2 3-25,-5-2 19,1 2-1,2-3 4,2 1 0,-5 4 6,5-5-3,-6 3-4,4-1-8,-1 4 5,-3 1-8,1-4 2,-1 2-12,-1-3 10,2-2-11,-3-3 10,-1 1-10,2 1 13,-4-2-12,0-2 19,0 2-19,-2-2-3,-3 3 0,1 1 0,-1 2-15,-1 4 2,1-1 12,-1 2 1,5 1-2,-5-1-13,3 3 15,-3-4 2,1 5-2,3-6 1,-2 0-1,1-3 2,-1 0 1,4-7 9,2 0-8,-5-1 8,3 2-9,-2-2-3,-4 1-2,-1 8 1,2 0-1,-3-3 2,3-1 1,3 0 11,-3-8 4,5 3 2,-2-2-3,2-2 1,0-1-4,-2 2 6,-3 0-16,-2 3 11,1-2-12,-1-4-1,2 0 2,-1 3 13,-1-4-14,5 0 1,-3 2 15,3-3-14,-4-2-3,1 5 0,-2-3-1,1 2 0,1-4 1,-2 4 1,5-3 11,-5 1 0,-2 1-10,1-2 0,-4-2 17,4 1-16,-4 3-2,1-4-1,0 5-3,-2-1 0,2-2 0,4 4-10,0-4 12,-1 3 0,3-1-2,-1 4 2,1-1 1,-2-4 0,1 4 0,-1-3-1,0-1 1,-4 0 3,4 0 10,-4-1-1,0-3-12,-2 2-2,0-2-10,1 0 12,-5 1 2,5-1 13,1 4-13,-2-4 1,6 4 0,-1-4 15,1 2-16,-2 0 0,2-2-1,0 3-1,-4-3-2,3 1 2,3-1 12,-1 0-9,-1 0-1,5 0 0,-5 0-2,2 0-2,-2 0-1,-3 0-10,7 4 13,-3-4 13,1 1-10,-2-1 0,-4 2 0,0-2-3,-2 5 0,0-4-1,-3 4 1,3-5 0,6 1-1,0 4 1,3-3 0,2-1 18,6-1-18,2 0 1,1 3 1,4-3-2,0 0-2,0 0-16,0 0-1,0 0-5,0 0 0,0 0 2,0 0-10,0 0-8,0 0 3,0 0-18,0 0-31,0 0-13,0 0 28,0 0-10,0 0-130,0 0-82,0 0-194,0-3-213,0 2-528,0-6-202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10.8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18-4 654,'-2'12'997,"-3"1"-635,-1 8-165,6 8-57,-2 6-3,2 9 21,0 7-33,0 8-44,0 5-36,8 1 22,-3 1-9,1-1-20,-1-2-2,2-7 34,-1-4-12,3-1-6,-5-8-17,5-2 0,-4 0 0,-3-3 0,4 5-16,-1 0-6,1 3-1,1-1-11,-2 4-1,1-1-2,-1-4-1,4-1 2,-7-3 1,4-10 2,-4-7 0,1-3 1,-1-11 1,-2 0-1,0-7 13,0 0-4,0-2-9,0 0 0,0 0-2,0 0 0,4 0-1,-4 0-13,0 0-3,0 0-6,0 0-7,0 0-44,0-2-24,0-5-21,0 3-32,0-4-62,2-1-138,-2-7-91,5-3-249,-5-6-532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12.47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158 208 369,'0'6'81,"0"-5"151,0 4-105,0 0-32,0-3-62,0-1-17,0 7 4,0-6-4,0 0 56,0-1 42,0-1 39,0 0 6,0 0-19,0 0 4,0 0-1,0 0 10,0 3 9,0-3 6,0 4-28,-4-3-27,2 2-7,-3 2-22,3-4-4,-4 3-25,1 0-1,-1-4 55,-5 2-16,1 0 7,-1-2-8,-2 0-3,2 0-6,0 0-23,4-7-38,-1 2-22,-3-1-13,2 2 10,4-3-10,-1 4-34,3-7 12,-3 2-28,2-6 2,4 3 4,0-7-3,0 4 18,0 2 6,0-6 1,11 6 3,-3-1-3,3-4 0,3 4 19,-1-3 13,0 2-25,5 2 8,4 1-28,0 0-64,-2 3-14,2 7 11,-4-3-15,-1 4 13,-1 0 33,-3 0 45,-2 10 39,0-1-2,0 6 2,-4-1-26,2 5 26,-2-1 55,4 0-26,-5 0-27,1 1 0,-1-8-1,-3 2-1,3-2-38,-4-5-30,-1-3-33,3 1-19,-4-4-55,0 0-73,0 0-101,2 0-92,-2 0-97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1.06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495 22 666,'0'-5'401,"0"3"-137,0 1-72,-4-4-3,-2 2-16,6 3-11,-1-2-26,-3 0-9,2 2 9,-1-3 6,1 3-26,-2 0-16,-3 0 31,1 0-44,-5 0 6,4 0 35,-4 3-39,-5-1-67,3 4 10,0 1 3,-7-1-16,0 5-17,-2 0-1,0 1 14,2 1 14,-7 5-7,3-3 0,2 3-19,-2 3 16,2 0 10,0 1-13,4-1 9,0 2-24,1 1 2,1 2-3,3-1-1,1 4-11,1-2-1,3 1 13,-1-1-3,4 0 0,-1-2-20,4-2 4,2 2 7,0-1-7,0 2 17,0 0-27,0 4 13,0 0-6,2 3 9,9-2 10,-2 1 2,0 0 0,2-6 0,0 2-21,0-5 3,0-3-4,2 2 4,-2-5 6,2 1-2,1-1 11,1 4-18,1-4 6,3 0 14,1 1 0,0-2-14,2-2 14,-4 1-14,2-5-19,-5 2 6,5-4-6,-11-5 16,-4 2-1,1-4-2,-1 3 3,-5-4-7,0 0-19,0 0-3,4 0 13,-4 0 24,0 0 11,0 0 29,0 0 3,0 0 10,0 0-4,0 0-6,0 0-3,0 0 3,0 0-3,0 0 12,0 0 4,0-4-3,0 4-4,0 0 10,0 0-4,0 0 1,0 0 2,0 0 4,0 0 0,0 0-13,0 0-4,0 0 1,0 0-6,0 0 2,0 0-3,0 0 4,0 0 9,0 0 15,0 0 29,-4 4-10,4 2-28,-5-5-22,3 1-10,-4-1-15,-3-1-56,0 5 6,-2 0 50,0-3 7,4 3-7,-8-2 1,4-2 0,0 4 0,-1-2 14,4 2-12,-3-4 1,1 4-4,-1-3-16,0-1 15,3 7-2,1-6-10,2 0 10,1 1 0,-2-3-13,6 1 13,0-1-16,-1 4 4,1-4-13,0 1 6,0 1-19,-4 3-3,4 1 12,0 0-5,0-3-11,0 5-2,0-6 15,0 3 16,0 0-9,0-4 2,0-1-8,4 6 8,-3-4 7,5 2 3,3 3 4,0-1 12,0 1-1,4 4-3,-2-3 1,2 0 3,-2-4-1,1 6 1,3-3-19,-2-2 17,0 0-1,3-3-19,-1-1 6,-1-1-26,6 0 23,-7 0 17,4 0 0,-3 0-1,3 0 0,-1 0 1,-3 0-1,3 0 0,-3 0 0,3-1 1,1-1 0,-1-3 0,4-5 2,2 3 2,2-2 17,3-6-18,1 1 0,-4 3 0,-1-6-1,1 4 0,-6 2 0,1-1-1,-5 2-1,-1-2 0,0 3 0,-2 1-2,0-5 4,1 4 3,-1-3-2,0 2 0,6-2-2,-4 0 1,3-6-2,2 5-14,2-3 14,0-1-1,2-1-11,2 3 14,-2-1 2,-2 3-1,2-1-1,-4 0 0,-1 1 12,-1 4-10,-3-3-1,-2 1 0,5-1 11,-3-1-8,2-3-2,-3 2 1,1-2 10,0 0-10,3 3-1,-5-4-2,6 3-2,-4 2-11,1-2 11,-1 2-11,-2 3 0,2 1 12,-2-1-1,1 0 1,1-3 1,2 3-1,-4-3 0,1 3-12,1-2 10,-2 1-13,2 4 15,-4-2-1,-2 2-11,-1 4-6,3-1-16,-7 2 6,3 1 13,1-4 13,-4 3 2,3 1 0,1-2 0,-1 1 1,2-3 2,3-1-1,-5 5 12,0-1-10,3-4-3,-3 2 0,1 2 0,-1-2 0,1 1 0,1-1 1,-2 1 2,6 2 12,-3-2-15,1-1-35,-2-2 9,4 4 7,-5 1 7,-1-2-4,-3 1 0,3 1 12,-5-4 1,6 3-13,-6 1 13,5 0-10,-1-3 11,-4 3 0,2-2 2,0 2 1,1-3 1,3 3 11,-4 0 0,3-3-12,-5 1 1,6 2 0,-1-3 1,0 3 0,-3-1 9,4-3-11,-3 3-2,-1 1 1,2-2-1,-2 2-2,1 0-13,-1 0 3,-2 0 10,6 0 1,-6 0 2,5 0 1,-3 0 2,2 0 13,-3 0-14,5 0 0,-2 0 1,-3 0-1,5-1-1,-6 1 0,5 0-1,4 0-1,-7 0 1,4 0 2,-1 0 11,3 0 6,-3 0 0,6 0-3,-6 1-14,3 1 14,-3 3-15,1-4 12,-1 2 0,-1-3-13,-2 0 0,0 0 0,-2 0 0,3 0-1,-3 0-12,0 0 13,0 0 1,0 0 2,0 0 13,0 0 0,0 0 0,0 0 3,0 0 0,0 0 7,0 0-26,0 0-70,0 0-93,0-3-120,-3 3-188,-1-5-235,-5 4-689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2.5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6 470 414,'0'0'290,"0"0"186,0-1-115,0 1-97,0-4-49,-2 4-23,2 0-31,0 0-28,-4 0-30,4 0-22,0 0-14,0 0-12,0 4-7,0 1 4,0-4-49,0-1-3,0 2-58,0-1 10,0 4 9,0 2 39,6 3-1,-1-2-15,5 4-10,-1-3 1,0 4 2,2-5 4,-2 0-4,5-5 7,-1 3 13,4 0 3,-5-2-2,7 0-11,-3 0-7,2-4 20,-3 0-3,1 0 3,-6 0-16,1 0 14,-2-5 2,-2 0 13,-2 2 13,3-5 6,-3 5 7,4-3-14,-1-1-5,-1 1-18,-2-4-2,1-2-2,5 4-11,-2-2 12,-5-2 0,1 0-1,1 3-2,-1-1 4,-1-2 15,-2-1 14,-2 2-9,0-7-1,0 6-3,0-3 0,0-2-3,0 2-10,0-2-3,0 4-3,0 2 3,0-1 0,0 4 2,0-2 0,0 0-2,0 6-3,0-6 3,0 4 2,0 3 24,0-5 0,-2 6-4,-2-3-3,4 4 1,-2-3 5,2 3 1,-3-2 12,3 3 11,0-3-5,0 3-8,0 0-17,0 0-16,0 0 0,0 0 10,0 0-11,0 0 11,0 0-12,0 0-1,0 0-13,0 0-3,0 0-6,0 3 9,0 0 13,0-2 0,0 4-2,0-1-40,0-1-41,0-2-13,5 7 66,1-1 30,4 4 10,1-3-10,0 0-12,-3 1 12,4-2-1,-1-1-12,-1 0-3,-1-3-13,5 4 25,-3-4 2,2 2-1,0-4-19,1 3-7,-1-4-29,0 1-16,2-1-17,-6 0 36,2 0 36,-2 0 9,-2-6 10,0-1 36,3-2 2,-3-4 11,-2-3-17,4 0-32,-5-3 0,5-2-19,-7 3 17,4 3-60,-1-2 14,4 4 19,-9 2 26,2 0 3,-2 3 21,0-2-8,0 1 3,0-7 0,0 7 10,0-4 3,-2-4-3,-3 4 6,1 1-16,-1 0-3,3 2-13,-2 7 4,4-2-2,0 4 0,0 1 1,0 0 16,0 0 1,0 0-7,0 0-10,0 0-3,0 0-18,-2 1-86,2 4-112,-3-2-118,3 7-187,0 1-221,0-2-54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9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1109 130,'25'-8'164,"5"-4"34,18-4-12,5-1-31,8-3-2,11-4-29,6-1 3,-8 5-49,2-1-29,-2-4 3,0 8 26,-9-3-45,-2-2 52,7 1 45,-2-2-29,2-2-56,-4 8-42,-1-1 23,0-2 46,-8 1-56,0 5 16,0-11-12,0 6 22,0-1-9,-6 3 18,6-1-25,0-5 50,0 3-24,6 4-20,-6-4-16,-6-3-13,3 2 33,-5 7-7,-3-5 2,-6 15-30,0-6-2,-8 2 2,-3 4-2,0 1 0,-5-1 1,-1 4 1,3-4 19,1 2 9,7-6-10,-7-3 4,7 3-7,-2-4-3,6-5-13,-4-1 3,4 1 10,-1 3 32,3-3-13,-2 0-31,2 1-1,0 3 0,-3 4-1,3 1 1,-11 4 0,3-3 11,-3 3-10,-6 2 15,-2 2-16,0-3 0,-12 0 0,9 3 0,-5-5-1,-1 3 1,0 2-2,1 0 1,-1 0-1,-2 0-27,2 0 8,6-6 21,-6 6 13,9-1-9,3-2 8,-1-5 11,6 6 3,0-6 6,3 0-10,6-7-9,-12 7-13,9-6-3,-4 3 3,-1-3 19,1 6-15,-2-8-4,3 7-19,-3-2 0,-8 2 3,3 4-3,-1-3 6,3 5 13,-2 3 0,-1-3 0,1-2 0,-3 3-1,-3-4 1,-6 6 12,-5 0 23,-3 0 23,0-1 9,0 1-8,0 0-11,0 0-22,0 0-13,0 0-13,5 0-19,-5 0-17,0-4-13,0 4-44,0 0-52,0 0-52,3 0-29,5 0-106,-5-1-156,3-5-177,-6 4-125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4:05.90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918 2321 4153,'0'-1'-3,"-2"-24"2,2 0 0,0-3-2,0 7 1,0-4 1,0 2 0,0 2 1,0-5 1,0 1 1,0-2 0,-6-3 10,3 8 4,3-11 3,-3 2-7,-2-2 1,2 0-10,-3 7 9,4-7-12,2 6 2,-6 5-1,6 5 0,-3-3-1,3 1 0,0 0 2,0 0 11,-5 10 15,5-8 9,-3 3 4,3-4 24,0 4 0,-8-5-28,8 5-19,-6-6-5,6 1-12,-3 5 0,3-5-1,-3 2-1,3 1 0,0 2-1,0-5-17,0 2 17,-5 0-1,2 0-13,3-2 15,0 5 0,0-7-1,0-4 0,0 7 2,0-3 1,0-1 12,0 2-1,-5 3 0,5 4 4,-3 2 8,3-3-8,0 0-14,0 0-2,0 1-1,0-5-1,0 0 1,0 1 1,-6 0 0,3-4 1,3 3 0,0-7 2,-5 11-1,2-5 0,3 1 0,0-2-1,-6 0-1,4-1-1,2 7 1,-6-5 0,6 5 1,0 2 0,-3-4 1,3 5 0,-2-1 0,2-6-2,-6 3 1,3 1 0,3-4-1,-5 3 1,2-2 2,3-4-2,-6-4 0,3 5 0,3 1-1,-5-1 0,2 7 0,3-1 0,0 1 0,0 6 1,-6-4 0,4 3-1,2 2 0,0-1 0,0-5-1,0 10-2,0-9-10,0 3 10,0-1-9,0 0 10,0-2-1,0 1 1,0-5 0,0-3-1,0 6 3,0-9 4,0 3 11,0 0-12,-6 3 0,6 2 13,0 4 2,0-1-15,-3 3 0,3-1 10,0-3-11,-5 4-1,5 4-1,-3-5-1,3 1-1,0 5 0,0-6-2,0 4 1,0-4-9,0-3 9,0-2 0,0 9 1,-3-6 2,3-2 1,0 5-1,0-7 2,0 8 1,0 0-1,0-1-1,0 3 0,0-1 0,-5 2 0,5 1 0,-3-4-1,3 0 0,0 0-1,0-1 1,0-4 0,0 2-1,0 1-1,0-4 0,0-1 1,0 2 1,0 2-1,0 4 1,0-1 0,0 4 1,0-4 1,0 6 1,0 0 0,0 0 10,0 0-11,0 0 1,-6 0 9,6 0-10,0 0-2,-3 0 0,3 0-1,0 0 1,0 0-25,0 0-27,-8 6-65,8 2-94,-8-6-124,-6 1-265,8-3-637,-10 0-842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4.31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-3 149 145,'0'0'234,"0"0"356,0 0-186,0 0-101,0 0-75,0 3-72,0 1-52,0-3-46,4 2-35,1 2 51,3 0-35,-3 3-13,2-2-26,4 4 0,-1-3 0,-3 1 0,4-3-2,-4 5 2,2-5 3,0-2 17,0 4 9,-1-2 3,3 2 7,-4-3 0,2 1-10,-2-3-13,4 3 10,-3 0-10,1-4-3,-2 1-11,-1 0 17,3 3-17,-2-2 2,-1-3-1,1 2 19,4-2-6,-4 0 13,4 0-6,0 0-4,-2 0-3,-2 0-15,1 0 3,-3 0 12,1 0-14,-1 0 11,4 0-10,-5 0-1,5 0 1,-3 0-2,1 0 2,2 0-1,-7 0-1,5-2-1,-1-2 1,3 0 1,2 2 11,-4 0-12,0 1 2,2-4 16,-1 1-19,-1 4 1,2-3 2,-3 0-1,-1 1-2,-3 2 0,3-1-1,-1 1-1,0-3-1,-1-1 1,-1 3 2,2-1 2,1 1 2,-3-3-1,4-2 13,-1 5-3,4-2-12,-7-2 0,4 2 1,-1 1-1,-3-3-1,-2 5-3,3 0 2,-3 0 1,2 0 19,-2 0 13,0 0 23,0 0 2,0 0 1,0 0 6,0 0 0,0 0-4,0 0 7,0 0 16,0 0-1,0 5 16,0-3-19,0 1-25,0-3-38,0 1 6,0-1-7,0 4-2,0-1-10,0 4 10,0 0 2,0 7-11,0-1-4,0-1-1,0 0-3,0-3 1,0 2-9,0-4 9,0 1-10,0 0-6,0 0 3,6 2-3,-1-2 0,-1-1 4,0 3 2,1-4 1,4 5-1,-3-6 10,1 4 0,0-1-13,2 3 13,-1-5 0,3 2-13,0 2 15,0-2-1,1 3-2,-1-1 2,2-6 0,-2 4-1,0-1-10,2-1-2,-2-5 12,1 4-9,3-3 9,-8-1-26,4-1-6,2 0 19,-2 0 13,2 0 2,-2 0 0,0 0-1,3 0-1,-5 0-10,2 4 11,4-4 0,-2 0 2,0 0 1,3 0 12,-3 0-1,5 0-9,-2-4 16,6-2-16,0 3 9,4-8-8,3 5 11,0-1-14,2-3-1,-5 1 1,1 3-1,-3 1 0,-6 0-1,-1 0-2,-1 4 3,-3-1 0,-2-3 16,2 1 0,-2-4 0,5 2 0,-3-2-1,3-2 8,1-2-8,1 0 1,0-1-3,0-4-11,-1 0-1,7-1-1,-2 1 2,1-5-1,1 2 1,2 4-2,-3 1-14,-3-1 14,2-1 13,-3 5 0,-3-1-11,-1 4 1,-6-2-1,2 0 11,0 3-11,0-5 0,-1 2 1,1 1 13,-1 2-13,1-4-3,-6 6 1,4 1-1,-3-2 0,-3 2 0,3 4-2,-3-7 1,3 7 1,-1-6-2,-3 4 2,4-2 0,3 0 0,-7 4 0,-1-1 3,-1-3 6,4 5-9,-4 0-79,0 0-47,0 0-48,0 0-97,-5-1-105,-3-2-192,-3-5-594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5.64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19 62 282,'0'-1'130,"0"1"408,0 0-186,0-2-79,0 2-65,0 0-48,0 0-7,0 0-14,0 0-16,0 0 26,0 0 32,0 0 34,0 2-29,0-2-67,0 0-27,0 0-3,0 0 7,0 0 8,0 0-2,0 0-36,0 0-22,0 0-9,0 0 6,0 0 43,0-6 17,0 3-39,0-1-49,0 0-13,0 0-35,0 0-65,-4-3 3,4 1 21,0-2 29,0 3 19,0 1 3,0 2 12,0-3 11,0 5-1,0 0-10,0 0 12,0 0 1,0 0 3,0 0-1,0 0 0,0 0 2,0 5-1,0 6 22,-2 1-24,-2 1 27,3 0 1,-3 3 12,4-7-16,-2-4 0,2-3 3,0-2 4,0 0-14,0 0-5,0 0 18,0 0-29,0-2 1,0-3 1,0 1-3,0 0-1,-3-4-66,3-1-44,0 0 9,0 1-120,0-1-146,0-3-250,0 6-403,3-4-315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6.98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307 805 484,'0'0'557,"0"0"-59,0 0-97,0 0-106,0 0-52,0 0-66,0 0-35,0 0-32,0 1-17,-2-1-16,-2 0-7,2 0 13,-3 4-3,-1-1-45,-5-3 3,1 0 16,0 0 26,-4 0 18,1 0-10,-3-7 7,-1 4-10,3-8-19,-3 2-35,-1-3-19,-2-5-12,2 4-16,-1-3 3,1 1 13,2 0 16,3 2-16,-2-1-1,8 3 0,-2 1-18,3 0-3,-1-1-12,7-1 2,0 1-15,0-3-7,0-2 10,0 2 19,0-4-13,11 4 3,-4-3 10,4-4 0,4 5-4,-2-2 17,-1 1 8,5 0 4,1-2-2,0 6-1,-1 0-10,1-4-2,-2 7-2,1 1 14,1 0-26,-1 5 3,-5-1 1,8 1 22,-5 2-20,5 2 4,-7 0 18,5 0-11,-1 0-1,1 0 13,-2 2 2,1 7 14,-3-1-3,1-3-13,1 3 3,-3 0-3,-2-3-3,2 4-1,0-6 3,-2 3-1,3 2 2,-5-4 0,2 4 0,4-5-1,-6 2-21,2 0-10,-6-3 3,6 0 10,-5 1-10,-1-1 7,-3-2 9,2 0 0,-4 0 2,0 3 11,0-3 13,0 0 3,0 0 12,0 0 4,0 0 0,0 0-16,0 0-15,0 0 1,0 0-2,0 0-2,0 0-14,0 0 14,0 0 2,0 0 2,0 0 21,0 0 15,0 0 16,0 0 13,0 0 18,0 0 1,0 0-4,0 0-22,0-5-44,0-5-16,0 0-35,0-7 3,0 5 10,0-2 19,0-2-22,0-2 0,0 1-4,2-2 4,3 1 6,4-1-7,0 2 7,0-4 4,2 0-8,-1 7 22,1-5 1,-1 6 1,1-4 10,0 6-11,-3 3-3,6-5-19,-1 7-17,0-4 27,5 2-17,-1-1 29,4 0 5,-2 4-5,4-2-1,-1-2-11,0 5 11,-2-4 1,2 4 2,2-1 1,0 4-3,-4-4 0,0 0-2,-4 5-17,1 0 3,-4 0 0,1 0 13,1 0-16,-4 5-23,5 0 4,-3 1 6,-2 5 6,3-5-3,-4 4-6,1 1 7,3 5 18,-5-7 10,2 4 11,4 3-11,-2-2 0,-6 3 18,4 1-16,-4 3 0,2-4 13,-3 5-15,-1-2-16,1-2 13,-4 2-10,3-2 12,-3-5-1,1-1 2,-1-1 2,-2 0 0,0-7 14,0 1 6,0 2 7,0-4-3,0 2-26,0 1 0,-2 0-35,-1 0-68,1 3-83,-3-1-114,5-4-59,-6 2-103,1-1-188,3-5-169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37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96 752,'-2'0'831,"2"0"-229,0-1-214,0-3-163,0 0-106,0 3-51,0 1-68,0 0-28,0-4-20,2-4 16,7 0 30,-4-1 2,3 0 0,1 2 0,-6-3 2,1 6 25,1 0 25,-5 4 12,0 0-13,2 0-12,-2 0-11,0 0 14,0 0 22,0 0 3,0 8-42,0 2 7,0 1 6,4 2-3,-2-4 3,-2 1-18,0-7-19,0 5 2,0-8 13,0 0-1,3 0 11,-3 0 2,2 0 7,-2 0 22,0-8 31,0 5-15,0-3-45,0-4-28,4-1-25,-2-2-32,3 0 20,1 4 8,-5-1 4,-1-1 23,4 11 0,-4-1-52,0 1-70,0 0-82,0 0-108,0 1-169,0 10-260,-5-1-492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2.5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2 525,'-2'-1'723,"-2"-1"-273,2 2-105,2 0-79,0 0-105,0 0-57,0 0-59,0 0-22,0 0 9,0 0 10,0 0-13,0 0 0,6 0-29,-1 3 19,3-3-13,4 4 23,3 0 10,3 0 12,1-3-15,2 7-36,1 0 12,2-3 4,-6-4-16,4 4 0,0-3-21,-9-1-72,0-1-33,-2 4-51,0-4-36,-4 0-56,-2 0-128,5 1-114,-7 4-56,-3-3-24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2.8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7 314,'0'3'414,"2"-3"-150,5 0-55,3 0 6,-3 0-53,4 1 7,2-1-38,1 0-56,3 2-36,-3-2-6,6 3-14,-5-3-16,1 0 13,3 0-16,-3 0-1,-5 0-112,0 0-70,-4-3-61,2 1-117,-3-2-275,-3-3 111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4.0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44 1041 266,'-1'0'538,"-3"0"-143,-2 0-125,5 0-33,-3 0-47,2 0-51,-2-1-19,4-4-35,-1 4-11,1 1 7,-4-5 0,4 0 16,-2 0 6,0-1-84,2 3-6,-3-7-3,-3-1 9,6-2 4,-2-4-1,-1 4 7,3-4-3,0 1-13,0 0 3,0-3-13,0 1 13,0 0 13,5 0-13,1 0-3,-1-2 9,2 1-20,3-3 18,-5 0-7,2 1-13,1 0 12,3 0 8,-2 1-18,2-3 0,1 3 14,-1-3-16,2 2 0,0-3-2,-2 5 0,5-5-11,-3 5-10,4-3 23,-5 2-1,5-2-2,-1 3-13,1 0 15,-1 2 1,-1-2 0,5 1 0,-2-2 1,0-1 1,-1 2 1,1 1 1,0-2-4,2 1-4,-5-2-8,5 4 12,-5 3-13,-1 1-13,-1 1 0,-2 4 1,2-2 5,-1 6 20,3-5 0,0 2 13,5-2 10,0 1-23,2 0 0,5 2 9,-1-1 11,1-2-4,-3 3-16,3-1-1,-5 2-1,-4 2 0,1 2-14,-7-4-6,3 5 3,-2 0-2,-6 0 21,4 0 13,0 0-12,0 0 0,-4 0-1,4 0 0,0 0-1,0 0 0,-4 0-2,4 0 0,-3 0-13,1 0 16,-4 0 2,-3 0-1,4 0-1,-1 0-16,-5 0-49,4 0-115,-2 0-23,-1 0-89,-1 1-177,4 4-143,-4-2-361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7.36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43 433 62,'-7'-13'792,"-4"0"310,4-3-768,1 2-114,1-2-100,1 3-33,2-6-52,2 4-12,0-7-23,0 3-1,8-1 1,1-3 0,3 3-7,1-4 7,7 3 19,-1-1-6,1 1-9,2 3 8,1-2-12,1 5 1,-2-1 25,2-1-6,3 7 8,-3 0-24,3 0 9,2 6-10,-3 2 22,5 2 11,0 0 21,4 5-15,-2 6-41,-2 2 12,3 4 0,-5-1-11,-1 6-1,-6-2 25,-4 8-26,-5-3 3,1 3 10,-4 3-1,-1 1 1,-2 3-11,-2 0 11,1 4-10,-6 3 10,0-3-13,0 3-15,0-4 15,-6 3 3,-5-8 1,-1 2 8,-1-5 11,-2-1 12,-3-4-6,2 1 6,-3-5 28,-3-3 55,-1 2-1,-1 0-22,0-4-41,-3-1-42,1 2-12,1-3 1,1-1 0,0-2 23,6-1-24,0-2-47,1-4-35,5 2 0,1-4-23,1-2-22,3 0-55,2-2-97,-1-8-175,6-3-173,0-5-581,0-2 592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48.0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325 980 812,'0'0'655,"0"0"-202,0 0-174,0-4-75,0-1-33,0 0-94,4-5-64,1-1 13,3-8 0,2 0-4,-4-7-19,-1-2 20,-5-3 22,0 0 0,-3-6 13,-10-2 83,-3-4 32,-3-8-27,-4-1-50,-5-3-33,3 0-25,-3 3 0,1-4-22,3 9 13,0 1-4,3 6-23,2 5-1,3 5 12,3 4 3,0-1 8,2 7-24,2 5-3,0-1-38,0 2-26,3 5-25,5-3-32,-3 6-25,2 3-53,2-1-81,0 2-152,2 2-189,9 0-154,0 0-157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1.89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126 1158 280,'0'-4'372,"0"3"-78,-2-2-128,2 3-62,-4-2-39,-1 2 0,5-2 4,0 1-17,-6-3 13,6 1 19,-2 3 20,-1-3 13,1 0 1,-2 0-27,2 2-23,-1-4-13,1 1-19,0 3-20,2-1 7,-5-3 6,1 2 29,-1 0-9,3 0-1,-4-6-25,1 1 16,-1-4-10,-1-1 26,-2-4 3,3 4-3,-1-5-20,2-2 29,-3 2-22,3-7 7,1 3-1,-1-2-19,5-6-4,0 3-25,0-4 0,0-2-13,3-1 10,8-1-10,-2-5 13,2 2 28,4-2-28,0 1-2,1 2 2,0-3 0,3 6-15,4-6-30,1 3 25,7-1 18,-5 2 1,8-2-15,1 0 12,0 4-18,5 0-7,-5 2 26,3 6-1,-7-1-21,-4 10 25,-8 3-13,-3 2 13,-9 4 0,-1 3 0,-1 0 0,1 3-16,-4 2 3,1-2-58,-1 2-84,-2 0-81,0 0-33,0 4-164,0 6-23,0 2 202,0 0-242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4:07.62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765 4057 3903,'0'13'22,"-8"15"-7,2-7-11,3 7-1,3-2 0,-5 3-2,2-1 0,3 0-1,-3-1-2,3-2 2,0-2 1,-8 2-1,8-4 3,0-1 13,-6 2 12,3-3 9,3-7-5,0 6-1,-5-1-9,2 3-6,3-1-4,-5 6-9,2-3 13,3 6-14,-6-8 0,3 9-1,3-11 0,-5 1-1,5-1 0,0-1-2,0-5 0,0 4-11,0-5 10,0-5 1,0 7 0,0 2 1,0-4-1,0 2 2,0 1 2,0-1 1,0 5 13,0-4-16,0-1 1,0 6-1,0-2-3,0 0-13,0 2 14,0-5-14,5 3 13,4-1-12,-9-3 12,8 5-10,0-5-9,1-7-3,2 10 0,0-1-6,6-5 9,0 1 6,-1-2 0,1-6 4,3 10-1,-4-13 10,1 1-63,-9-1-6,1 0 18,2 0 10,-3-6 30,3-5 14,3-4 19,3 0 10,-3-8-10,3-4-19,-1-1-3,1-3 1,-6 4-13,3-4 12,3 4-8,-9-6 11,1 5 2,-4 3 0,9-6 0,-11 1 1,2 0-2,4-6 18,-1-1-17,-8-1 2,9 0 11,-9-6 1,0 7 0,0-9-15,0 9 1,0-7 14,0 10-14,-9 1 17,9-3 6,-8 3-12,2 0 5,3 3-2,-5 2 3,8 0-3,-8 3-13,2-2-1,3 7 1,1-9 0,2 1-2,-6 2 2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3.85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6 899 78,'-2'0'1077,"2"0"-582,0 0-95,-4 0-76,4-3-26,0-7-91,0-2-207,0-2-49,0-7 4,0-7 42,11-4 3,0-8 23,8-5 9,1-3 10,0-2 6,9-3 3,0 2-36,4-3-15,2-2 0,3 1 2,-2 7-2,5-3-1,-5 13-24,-5 2 25,-5 12 0,-8 3-20,-2 8-5,-6 4 12,-7 7-9,-3 2 22,0 0 29,0 2 0,0 7-29,0 6 23,-3 8-4,-12 9 32,-1 9-51,-5 2-38,-2 5 15,-3-3 4,1 2 16,-5-8 3,7 1 23,-8-8-7,7-2 7,0-3 9,2 2-10,4-8 14,2-6 21,6-2-3,-1-6 4,6 1 6,5-8-4,0 0-54,0 0-6,0 0-35,0 0-31,7-12 18,6-4 48,4-7 48,10-7-46,4-4 14,7-7-15,8-2-1,1-6-2,10-2-24,3-3 10,2-2-48,2 8-67,4 0 9,-10 6 39,-7 8 22,-9 5-4,-13 8-2,-5 8 22,-13 6 25,-5 7 20,-6 0 62,0 6-43,-6 11 7,-8 5-26,-12 13 22,-3 3-19,-6 8 20,-5 1-7,3 4 7,-3-4-1,2-1 10,3-2-19,1-2-6,3-6 76,3-1-32,6-9-12,4-2-10,5-7 3,6-4 12,-2-7 4,9-4 0,0-2-48,0 0-21,0 0-24,0 0-16,9-8 61,6-6 7,8-6 70,10-3-46,9-6-31,9-8 0,6-3 0,10 1-9,-1-7-13,3 3-23,1 4-67,-6 2-23,-6 2-29,-9 5-7,-12 4 78,-2 3 44,-13 8 10,-10 4-3,-1 6 13,-7 5 29,-4 0 62,0 2 54,-6 12-3,-8 3-90,-10 9-4,2 1 0,-7 10-3,0-3-12,0 0 41,-1 1 25,1 2-34,2-6-1,1 3 23,4-4 3,0-5-3,4 4-14,5-7-18,2-1-7,0-6 16,6 0 23,3-7-17,-2-3-41,4-5-12,0 0-24,0 0-15,6 0-35,12-4 25,13-4 61,4-8 52,12-7-24,6-3-28,9-4-85,-3-3-56,3-1-30,-4-2-84,1 3-7,-6-2 159,0 1 64,-4 1 16,-13 6 23,-3-2 27,-9 12 9,-8 3 61,-8 7 3,-5 2 46,-3 5-4,0 0-55,0 0 10,-3 9-38,-10 2-59,-5 8-55,-8 4 17,1 5 38,-8 3 0,-2 2 13,4 2 23,-2-1-11,8 5-2,-8-2-7,5-5 23,-1 3 5,5-4-11,6 0-8,5-5 10,-3-5 20,7-7-1,3-6-12,5 0-42,1-6-7,0-2-35,0 0 40,11 0-30,5-10 32,9 0 89,10-7-25,5-8-32,11-1-6,1-4-26,-1-4-21,2-3-23,-6 2-17,1 4-9,-3 0-14,-6 3-5,-8 6 21,-9 4 30,-1 1 15,-10 5 1,-3 6 9,-3 4-7,-5 2 20,0 0-13,0 0 17,0 7-8,-7 4-2,-8 5 6,-1 5 35,-4 5-15,-2 4 60,-2-1-3,-3 1-22,-3 2-26,7 0 12,-1-1-2,0-3 37,4-1-2,2-1-26,5-5-20,6 1-25,-2-7 10,7-1 13,-2-5-7,4-2-3,0-7-16,0 0 0,0 0-26,4 0 4,9 0 22,5-2 13,9-4 44,8-6-13,5-5-6,6-2-15,1-5-23,1-1-71,-3 1-28,1 0-9,-6 5-10,-5 0-4,-8 3 32,-7 8 49,-5 2 2,-8 5 0,-3 1 10,-4 0 27,0 0-11,0 1-3,-4 12-16,-7 3 16,-1 4 16,-5 3-16,1 0-18,-3 6 34,1-4 19,-4 4 23,0 1-13,-1-4 42,8 1 38,-5-6 29,3 0 18,8-5-38,0 2-29,2-5-25,1-1 6,3 2 12,1-9-22,2 5-35,0-7-25,0 1-12,2-4-48,3 0 0,6 0 60,6 0 19,1-9 28,11-4-9,4-4-38,2-10-6,1 0-58,3 0-34,-3 0-29,2-2 0,-3 10-7,-6-1-26,-5 5 2,-2 7 58,-9 2 71,-8 5 26,1 1 3,-6 0 69,0 0 44,0 1-27,-8 10-6,-6 2 7,1 0-85,-9 9 20,4 5 7,-6-2 64,0 4-14,2 1-47,-1-4-29,1 4 35,9-7 45,-3 0-1,5-4-18,5-7-17,1 2 3,3-6 7,2 0-38,0-4-19,0-1-22,0-3-9,0 0-17,7 0-15,10 0 63,1 0 6,9-5 13,4-6-19,8-5-56,-5 0-30,3-4-6,1-1-10,-7 4-44,-3-3-8,-5 2 80,-6 6 57,-6 6 17,-6 3 16,-5-1 29,0 4 0,0 0-10,0 0-28,0 0-7,0 5-68,-3 3-15,-3 0 25,2 1 17,-5 3 15,4-3-13,3-1-16,-2 2-38,2-2-62,2-7-104,-3 4-81,3-5-64,-2 0-46,-2 0-81,-1 0 6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4.6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50 1712,'-2'-1'643,"2"-1"-320,0 1-172,0-3-151,0 0-22,0-1-68,2-4-91,7 1-155,-2-2-211,-2 3-238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4:56.4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0-3 1191,'0'0'660,"-1"0"-247,1 0-202,0 0-89,0 0-80,0 2-42,0 2-71,0 8 4,1 8 34,5 5 14,5 4-1,2 6-12,-2-2 0,5 4 32,-3-1 1,1 1 15,-1-2 58,0 1-28,0-3 8,3 1-21,1 0-11,1 4 27,0-4-33,-1 6 13,3-2 6,-2 0-12,0 4-1,-5-3 7,3-4-16,-3-2-3,-2-2-10,4-7 0,-6-2 2,0 0 0,-2-3 11,-1-6-12,-1 2-1,1-7 1,-4-1-1,-2-1 2,0-2 11,0-3 0,0-1-10,0 0 10,0 0-13,0 0-16,3 0-26,-3 0-51,0 0-39,0 0-43,0-1-38,0-4-30,0-7-109,6 0 75,-5-6-365,-1 1-73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5.0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159 6413 489,'0'0'587,"0"-7"-502,0 1-85,0-6 0,0 0 78,-3-5 68,3-4 7,-2-1-23,2-4 17,0 0-39,-4-8-30,2 1 16,2-7 71,0 1-42,0-3-16,0 0-36,0-1 19,0 0-13,0-3 4,0 1-20,0-4-16,0 5-10,-3-9-12,3-1 6,0 3 6,-2-3-19,-2-3 13,1-2-13,-3-6 3,1 2 10,-1-4-13,-3-4-3,2-4 15,1 1-5,1-3-11,-1 3 11,4 1-10,-3 0-10,5 11-1,-4-3 26,4 3-28,-1 5-7,1-2 7,0 0 23,-4 2-8,4-2-13,-2 0-2,2 2 35,-4-3-4,4 1-29,0-9 11,0 4-13,0-2 1,0-1 12,0 5-10,0 0-2,4 7 12,-2-4-13,2 10 2,-4-2 20,0 0-9,0 5 22,0-2-3,0 1-13,-6-2-17,1 4-2,3-6 3,-7 9 10,7-3-13,-4 1-16,3-2 16,1 1 2,2-1-2,-4 3 2,4-1-2,0 1-2,0-4 1,-2 4 1,2 0-1,0 0 2,0 2 1,-3 2 1,3 0 19,-2-1-19,0 4-2,2-1 0,-5 2 2,5 5 9,-6 1-11,6 2-1,0 2 1,0-1-1,-4 3 1,3-1 2,1 0 9,-4 1-11,2 2 1,2-3-2,-3 0 0,3 3-2,0-5-10,0 1-1,0-5 0,0 4-6,3-6 7,3 3-4,-1-3 14,1 1 2,-1 1 0,-3 0 12,0 2 14,-2 6-1,0-5 7,0 6-17,0 0-15,0 0-1,0-1-11,0 2-4,0-2 16,0 1 23,0-2-23,0-2-13,0-1 1,0 1 12,0-4 1,0 2 12,3 2-1,-3-2 4,0-1 3,0 2-18,0-1 0,0 3 1,0-3-2,0 5-16,2 1 4,2 0-1,-2 0 11,1 0-23,3 0 9,-1-1 0,1-2 3,-4 1 13,3 1-1,1-3 1,-1 3 2,0 0 14,-5 1 0,6-1-3,-6 4-11,0-1 1,2 2-1,1 2 0,-3-2-1,2 2 0,-2-3-1,2-2-2,2 5 0,-2-4 0,1 0 2,-1-2 2,-2-3 13,4 5-15,1-6 0,-5 5-2,6-2-24,-1 3 24,-3 0-14,2 6 14,-3 0 2,1-2 0,2 4 1,-2 3 2,1-3-1,3 5 0,-6-1-2,5 1 0,-5-1-1,2-4-12,2 5 11,1 0-1,-3-6-10,4 2 11,-1-2-14,1-2 16,5 0-3,-6 4 1,2 2-23,4 2 9,-3-1-10,2-3 4,1 8 19,6-4-13,-4 1 15,3-2-10,1 2 11,-3-1 18,6-5-18,-2 6 0,1-4 1,3 1 12,-4-3-13,4 0-1,-2 3 0,5-4 0,-6 2-12,1 3 13,0 1-19,-2 3 18,-1-1-1,1 4-11,-2-1 13,1 1 1,-8 0-1,5 0 0,-3 0-2,-3 0-14,3 0 15,-4 0 1,2 5 13,0-1 0,6 5-11,-2-1 19,3 4-21,0-1-1,-3 2 1,0-1 15,2 0-14,-8-3 0,4 2-1,-4-5-3,-1-1-10,-3-3-3,-1 1-3,0-3 19,-2 0 16,0 0 19,0 0 13,0 0 5,0 0 4,0 0-31,0 0-26,0 0-89,0 0-76,0-3-113,0 0-155,-2-1-243,0-2-712,-3 3 764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19.0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-2 747 1460,'-5'0'329,"5"0"-228,-4 0-78,4 0-7,0 0 62,0 0 0,0 0-16,6 6-10,3 1 38,2 2-48,3 0-40,1 3 37,-1-3 36,6 2 2,-1 0-19,3-3-3,-2 4-16,5-2-20,-5-3-17,2-1 2,6 1-4,-5-3 0,3 4-29,1-8 26,3 0-26,2 0 7,-2 0 22,-1-9 19,2-3 49,-4 0-23,1-2-6,-8 6-39,0 0-4,-7-2 4,-2 5 1,-1-1 3,0-2 9,4 2-1,-3-6 24,4-1-7,1 0-7,2-7-9,3 0-13,-3-3 2,0 1 1,-1-1 21,-1 3-24,-3-3 0,-2 3 27,-4-3-8,-2 0 13,-1 0 10,-4 1-4,0-1 7,0 0-10,0 2-19,0-1-16,0 1-3,0-1-23,0 2 1,0-3 9,0-1 0,0 3 16,0-7 19,0 4-6,0 3-13,0-2 12,0 3 11,0-2-4,0 5 0,0-4-17,0 5 17,0-2-19,-4 5 4,3-3-3,1 6-1,-4 4-2,2 1 2,2 4 0,0-3 0,0-1-1,0 5 1,0 0 1,0 0 18,0 0 0,0 0-6,0 0 3,0 0 3,0 0-18,0 0-1,0 5 0,0-1 17,0-3-17,0 4-42,0-2-37,0 0-33,2 5-13,2-3-7,1 3-113,1 1-136,-5-2-214,1-2-431,-2-4 418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1.44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3 384 1059,'-3'0'667,"-3"0"-215,6 0-132,-2-2-78,2 2-39,0-2-43,0 2-38,0 0-17,0 0-13,0 0-12,0 0-11,0 0-2,0 0-23,0 0-44,0 0-16,0 0-53,8 0 9,1 0 60,5 8 12,8-3 71,2 1-39,3 1 6,2-1 1,4 4-20,-2-1-31,4 0 15,3-4-14,-3 5-1,5 2 13,-3-4-13,1 4-16,-1-3 13,1 0 0,-3-2-9,-1-1 11,-4 4 0,-1-4-2,-9 1 1,0 0 0,-5-2-24,-1 0-11,-7-3-1,3 1 36,-7 2-2,3-2 1,-3-3-9,-1 1 12,2-1-1,-4 0 1,0 0 0,0 0 2,2 0 14,-2 0-1,0 0 4,0 0 6,0 0 4,0 0-10,0 0-19,0 0-2,0 0-11,0 0 0,0-1 13,0 1 0,0-2 22,0 2 1,0 0-5,0-1-15,0 1-2,0-8-1,0-1 0,3-4 12,-1-8 7,4-6-6,-1-6-13,1-1 0,-1-1 3,1-3-2,-1-2 1,0 2-2,1 1 2,-2 3-1,-1 2 0,3 2 1,-4 5-2,1 4 1,3-1 12,-6 4-10,2 5-3,1 1 0,-3 2-1,0 7 0,0-2-1,0 4-11,0-3 1,0 3-7,0 1-6,0-4-4,0 3 7,0 1 0,2 0 20,-2 0-1,0 0 0,4 0-10,-4 0-75,0 0-7,0 0-16,0 0-36,0 0-48,0 0-65,0 0-120,0 6-129,0 1-61,0-1-192,0 2 138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4.1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1 1318,'0'0'465,"0"0"-217,0 0-125,0 0-13,0 0-48,0 3-62,0-2-100,4 5-11,-2 1 50,7 2 61,-2 6 55,2 0-6,1 6 2,4 0 34,-3 0 18,-2-1-29,6-1 7,-4 0 0,-2-1-4,5 4-19,3-3-16,-2 2-7,5 3-18,-6 0-5,8 1 11,0 0-23,3-2-26,-3 1 24,1-2 0,1-5-24,4 1-12,-5-2 15,-3-3 22,6-2-22,-6-3-9,2 3 30,0-5-12,-2 1 12,5-3 4,-4 3 15,0-2 15,1 1-32,-3-5 3,2 1-2,-2-2 0,3 0 0,-2 0 2,2 0 16,0-2-18,1-9 3,0 2-4,1-6-1,0-3-35,-2-2-6,-2-2 0,0 1 17,-2-6 23,-5 6-9,-2-2 11,0 3 13,0-3-10,-6 3-3,2-1 0,1 3 25,1-3-23,-4 2 17,1 1-19,-3 4 0,3 1-16,-2 2 14,-3-4 0,3 10 2,-4-3 1,2 4 12,2 0-11,-4-1 30,0-3 10,0 7 3,0-7-16,0 6-26,0 2 9,0-2-12,0 2-1,0 0-15,0 0 3,0 0-6,0 0-72,0 0-89,0 0-47,0 0-64,0 0-84,0 0-130,0 0-280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6.30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0 400 233,'0'0'973,"0"0"-608,0 0-173,0 2-84,4 3-27,-2 1-10,-1 11 30,5-2-20,3 5-19,2 6-7,-2 1-17,6 1 27,-3 1-33,1 0-2,4 1-1,-3 1 0,1-1-7,-1-1 27,-1 5-27,0-7 7,2 3 7,-3 0-34,1-5 14,2 5-13,-1 0 33,3-4-24,-1 4-9,1 0-2,-3 0 15,6-1-16,-5-2 0,5 3-10,-5 0-22,5-4 12,-6 4 20,3 0 12,-1-5-12,1 3 0,-1-6-19,-1 0-7,-1-3 5,-1-1 21,-2-4 2,2-2-2,-2-2-27,0 2 25,2-4-21,-3 2 7,3-3 3,2 1 13,-2 2-2,3-3 1,-1 1 1,1 2 0,1-1 0,-1 0-16,0-2 13,-3-2-17,-2-1 4,0-4-16,-4 0 31,-1 0 1,1 0 0,-1 0 1,3-3 41,-4-3 26,4-6 12,2-5-18,4 3 8,-6-10-15,6 2-23,-3-4 16,-1 4 4,0 0-33,0-3-17,-3 1-1,-1-5 14,2 2 7,2-3-6,-6 1 1,-3-1 8,0 0-12,2-3 12,-4-4-21,0-4-1,2 3 9,-2-8-12,0 1-2,0 2 1,0-3-1,3 7 1,-1-1 1,2 7-3,-2-1 0,1 4 1,-3 4-2,6 0-12,-6-3 4,5 4 11,-5-1-3,2-2-8,3 3 10,-3-3-11,4-2 12,-3 4 0,3 0 0,-4-3 1,1 3 28,-1 3-27,2-1 3,-2 4-4,-2 2-3,2 4 1,1-2 0,-1 3-1,-2 2-13,4-1 16,-3-1-3,3-4 0,-2 4-1,2 0 2,-3 1 2,3-1 0,-4 1-1,0 3-1,0 0 1,0 2 1,0-1 3,0 5 10,0 1-12,0-1 1,0 2-1,0 1 2,0 0 13,0 0 7,0 0-10,0 0-10,0 0-3,0 0-37,0 0-34,0 4-6,0-2-45,0 0-45,0-1-49,-5-1-98,-6 3-344,-2-3-573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27.6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389 637 411,'0'0'479,"0"0"-117,0 0-118,-6 0-75,6 1-45,-3 3-42,1-1-20,-2 4-46,2-3 16,-1 2 36,-1-4 30,4 2-4,-6 1 0,3-3 25,-3 4 4,-1 0-17,-2 1-9,2-3-7,-4 3-16,-2-1-29,0-1-10,2 4-19,-5-5 19,3 2 13,-2-4-3,3 1 10,-1 2-17,2-4-25,0-1-1,4 0-11,-4 0 12,-4 0 16,6-6 6,-2-5-13,-4-2-3,1-5-6,-1 0 22,1-5-3,-3-2-32,2 2-19,6-6 6,-2 6-12,0-7-17,6 6 17,1-5-4,2 6-12,2-2 15,0 0 4,0 1-10,8-1 0,3 0 16,0 0 3,0 2 0,1-1 11,3 0-14,-2 1-6,0 4 9,1-4 12,1 3 0,1-2-1,1 5-11,-1-1 10,-1 2-32,-1 4 34,-1-1 1,-2 3-3,0 2-26,0 1 26,2 0-13,-6-1 13,8 5-42,-6 2 26,2-4-1,-2 5 1,2 0-16,-4 0 35,0 0 26,3 1-26,0 3 16,0-1-13,4-2 23,3 4-14,-5 0-10,5 0 2,-3 1-4,3 0-22,-4-3-3,7 7-11,-7-2 17,-1 3 16,3 0-30,-2 0 11,-2-2 9,1 4-3,-1-1-13,0 1 0,0 2-16,0 0 16,-3-2 3,-1 4-13,4-2 1,-2 0 5,-5 5 20,1-5 12,1 3 1,-3-4 13,3 7 19,-6-4 4,0 1 6,0 3-26,0-1 7,0-1-1,0 5 17,-9 3 6,1-2-6,1 2-4,-4-2-9,0 3 9,0-5-15,0-2-1,-2-1 3,2 0 17,-1-5-4,1 1 4,-2-4-23,2-1 25,0 1-9,0-4-19,-2 4-13,-1-2 0,3-1-2,-2 2-21,0-3-16,2 2-51,0-4-51,0 1-78,6-6-88,3 2-161,-2-3-128,2 0-228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1.39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397 486 113,'-4'12'665,"-5"-3"-287,2 4-192,-2 3-72,1-5 16,1 0 13,-2 2-7,-2-7-11,4 1 50,-4-3-49,-2-2 20,-2 0-1,6-2-38,-7 0 38,-1 0-71,-1 0-23,0-7 7,-2 1-10,2-2-7,-4-6 4,2-2-16,-2-5-10,3 4-4,1-10-14,-4 1-2,6-4-12,3-2-19,2 1-6,6-4-7,1 0 7,4 3 9,0-2-10,5 8 17,5-4 3,1 4-1,-4 1 4,6-1 0,1 4-13,1 3-3,1 3 29,1 3-61,1 1-4,0 5 52,4 7-26,0 0-45,0 0-49,2 12 136,-4 5 0,5-3 0,-5 5 25,2 0-25,0 3-1,-7-2-1,5 2 2,-4-8-1,-7 3-2,2-5 0,-1-4 3,-9-4 1,3 0 15,-4-1-13,0-3-3,0 0-7,0 0-164,0 0-124,0 0-149,0 0-77,0-8-186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4:05.90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-1 1996 441,'3'-7'369,"2"1"-184,12 2-106,-6 0-11,14-2-6,0-2-16,3 8-17,3 0 20,8 0-4,-11 0-22,-1 10 29,-7 1 91,2 3 56,-13-2 3,-1 7 6,0-5-40,-5 5-39,0-5-9,2 6 2,-2 12-32,3-2-41,-6 6-24,0-4 7,0 11-28,0-2 8,0 4 1,0 0-13,0-7-11,0 3-2,0-8 13,0-7 11,0 1-7,0 0 41,-9-7 48,4-1 6,2-5-7,0 9-22,-2-2-28,2-1-20,-5 5-22,8 0-11,-9 3-8,9-6 3,0 3 4,0-1 10,0-4-11,0 2 13,0-5 0,0-4 1,-5-2 24,5-2 4,0 4-4,0-7 1,-3 0-4,3 5-9,0-3-11,0 2-1,0 1-1,0-5 1,0 5 2,-6-3 10,3 1 6,3 2-3,-5-2-14,2 2 0,-2-4-1,2 4-1,3 6-1,-3-5-12,3 6 1,-6 0 9,4 3 0,2 4 0,0-3 1,0 3 2,0 1 0,0-1 22,0-4-6,0-7-15,0 2 0,0-1 1,0-2 11,0-4-13,0 2-1,0 3-12,0-9 1,0 9-7,0-9-4,0 4 4,2-1 3,4 0-6,-3 0 3,0 0 16,5-7-29,-3 2 13,4-1 6,-6 4-9,2-4-7,4-2-25,-7 0 9,4 0 13,2 0 10,-2 0 19,8 0-20,-6 0-2,1 0-1,-1 0 23,0 0-19,-5-8 2,5 6 9,1-2 11,-1-9 25,0 7 20,-5-8-10,3 1-3,2-3-3,-5-1-16,5-2 0,1 5-11,-1-12-1,-5 7 2,5-12-3,1 10 0,-1-9 1,0 2-1,1 2 0,-1-6 16,0 4 10,-5-5-7,3 11-6,-6-6 3,0 3-1,0 3-11,0-5 12,0 2 6,0 5-9,0-5-1,0 4 4,0-5-3,-9 2-12,4-4-1,2 2 2,-5 0 1,-1 0 13,1 7-14,5-9-2,3 7-25,-8 1 6,8-5 3,0 8 16,-6-2 0,6 5-3,-3-2-23,3 1 13,0 2-2,0-1-1,0-5-10,0 5 11,0-6 15,3-1 12,3-4-12,-3 5 0,2-11 0,-2 10 1,0-5-1,2 5-2,4 1 1,-7 3 1,4 4 0,-6-3 2,3 5 0,-3 5 1,5-5 10,-5 3 0,0-1 9,0-2 3,0-2-12,0-4-10,0 0 13,0-7-15,0 10 12,0-4 3,0 0 0,0 3-13,0 8 16,0-7-18,0 8 1,0 0 2,-5-1 8,2 0-12,3 0 3,-6 3 13,4-6-13,2 7-1,-6-5-2,3 2 0,3-2-16,-5 2-3,5 1-7,0-4 4,0 4-4,0-9-2,0 5 2,0-1-2,0-2 2,0-2 7,0 7 16,0-5-16,0-1 15,5-1 2,-2 8 1,3-7 0,-6 7 1,2-6-2,4 10 0,-6-6 2,3 5-2,2 1-17,-5 2 6,0-6 0,0 6-16,0 0-9,0 0 3,0 0 6,3 0-13,3 0-3,-6 0-6,8 0 41,-2 0 10,8 0 16,-3 0-14,3 0 1,-6 0-3,0 0 3,4 0 13,-4 8 3,9 0 10,-9 8 22,6 4 33,3 0 5,-3 10-38,2 0-28,4 6-7,-4 1-16,1 4-13,-11-8 10,8 5-13,-3 2 13,-3-7 2,1 2 1,-4-4 0,4 2 3,-9 0 9,2 1-12,-2-17 2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4.7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505 2268 515,'0'0'694,"0"0"-222,0 0-146,0 0-66,0 2-37,0 2-78,0 0-132,0 1-13,-5 7-58,3 3 45,-4-2 13,-3 0 52,2-1 15,-2 3 14,5-10-4,-7 4 0,0-2-26,-3 0-22,4 0 16,-6-4 16,0 2-39,-3-4-18,1 1 8,-4-2-8,4 0-8,-4 0-5,0 0-7,2 0 5,-2-2 9,0-4-15,-2-1 4,6-3 0,-6-3-3,3-2-3,2-5 16,-3 1 3,4-3 58,2 1-30,3-3-28,2 0-22,0 4 7,6-4 14,3 5 1,2-3-1,0 2 0,0 2 1,0-3 20,3 3-19,3-3 18,3 1-18,-4 1 1,6-5 26,-1-3 14,4 8-17,-1-1-25,3-1 3,3 4 12,3-3-11,-4 5-4,4-1-35,1 3-12,3-3 47,1 7 2,1 0-2,-3 1-10,3 4 10,-1 1 19,-3 1-19,1 2-12,1 0 12,-2 0 51,-1 5-29,5 3-21,-8 0 60,-2 1-29,2-1-32,-5 3 2,-1-4 20,-1-1-3,-2 0-19,-4-1-15,3-3 12,1 3 3,-6-3-25,2-2 25,1 4 0,3-4 1,0 0-1,-1 0 0,1 0 0,0-4 3,-7-3-2,5 4 2,-3-5 29,-1 0 6,-3 1 13,2-4 6,1 2-3,-3-1-22,0-1-4,1-1-9,-3 0-16,0 1 26,0-3-16,0 3 12,0-4 3,0-2 13,0-2 3,-3-3-12,-1-1-7,-1 0 6,-5-6-2,3 5-4,2-6 3,-1 0-4,-1 2-24,3 0 0,2-2 0,-1 3 2,3 2-1,0-1 1,0 3 14,0-3 6,0 1-19,0-4 8,0 4-11,0-7 0,3 2-13,3-2 13,-1 2 3,-1 0 8,7-5-11,0 3-12,0-4 11,5 1 0,1 3-18,-4 5 3,-2 0 16,5 3 1,-9 3 18,6-4-17,2 2-2,-6 0-11,5 4 11,-1 0 1,0-1 14,2 0-4,-3 0-11,5 1-3,-1-3 0,-3 1-10,9-3 12,-4-1-15,6-3 16,3-2 13,-3 4-13,-4-2-3,6 8 2,-12 0 0,6 2 1,-1 2 12,-3 2-11,-3 2 0,0 3-1,-2 1-1,-4 0-2,2 3 2,2-1-15,0 3 4,2-5-4,3 4 16,4-6 0,6-2 16,-3 1-4,7-4-9,-1 3-3,0 0-13,4-1 11,-4 0 2,0-1-13,2 3 11,2-2 1,2 4-2,0-3 3,-1 0 14,1 1-11,0-1-3,-4 6-2,0-2 2,-8 2 2,1 4-2,0-2-16,0 4 16,-2 0 0,5 0 16,-7 0-13,2 0-3,0 0-2,-2 0 2,0 0 0,-2 0-14,4 4 11,-7-2-9,5 0 11,0 2 1,2 1 12,2-4 7,3 1-19,-3-2 0,3 0 1,2 2-1,1-2-13,-1 0 13,-4 0 2,1 0-2,-6 0 0,2 3-15,-4-2 15,0 3 25,2-1-6,-3 2-17,-3 0-2,7-1-3,-7 0-10,8 1 13,2 0 0,0 2 22,3-2-22,2 1-1,-1 0-2,1 1 1,-6-4 0,1 5 2,-6-5 0,3 3 1,-7 2 1,1-4-1,-2 5 1,-1-5 0,3 6-1,-2 0 2,-1-1 13,3 4-14,-2-2 0,3 0-1,-5-3-1,-2 5-12,6-2 12,-4 3 11,-4-1 2,4-4-12,0 4 1,-5 1-1,1 1 2,0-1 13,2 3-1,-3 1-15,-1-1 0,3-2 2,-3 7-1,2-3-1,-1 5 2,-1-5 17,-1 5-18,0-5-1,1 1-22,1 1 21,-1-4 1,1 0-1,-1 0-1,-1-1 2,1-2 0,-3 2 2,-2-7 14,2 12-13,-2-8 9,0 1 4,0 3-1,0 1-11,0 2-1,0 1 0,0 0-3,-2 2 0,2-7-2,-2 5-14,2-3 4,0-4 12,0 2-2,0-4-14,0 1 15,0-4 0,0 3 1,0-1 0,0 0 3,0 2 10,0-1 2,0 2-12,-5-1 10,5 2-11,-6 0 1,1-3-3,1 4-1,-1-4-2,3 1 0,-4-2-16,3 1-6,1 0 6,0-3 1,-2 1-1,3 2 3,1-4 14,0 1-1,-4-5 0,4 4 3,-2 0 1,2-3 15,-4-2-4,3 2 1,1 0-13,0 1-13,-4-3-3,4 6 13,-2-2-22,2-2-3,-4 1 0,4 1 3,0-1 9,0-4 4,0 7 12,0-8 1,0-1 17,-1 2 4,1-2 3,0 0 7,0 2-7,-4 1 0,4 2-6,-2-1-4,0 1-12,-3 3 0,1-3-3,2 3 0,2-5-1,-3 2 0,1 0 0,2-4-2,0 2 0,0-3-13,0 2 16,0-2-1,0 0 1,0 0 0,0 0 0,0 0 0,0 0-1,0 0-2,0 0-22,0 0-9,0 5 2,0 1 3,0-2 29,-4 6 3,4-3-2,0 2 1,-2-6-2,2 8-2,0-4-10,0-1 11,0-1 1,0 0 0,0 1 0,0-2 1,0 4 1,-3 1 10,1 2 1,-2 1-10,2 1 0,1 0 16,1 4-16,-6-4-3,2 5 0,3-3-3,1 5-13,-4-3-9,4-3 0,0 5 3,0-6 20,0 0-13,0 2 12,0-3-6,0-3 9,0 3 22,0 0 6,-2-3 4,-1 3 2,1 2-9,-4-5-12,1 12-11,-1-4-2,1 3 0,-2-2-1,1 4-24,1 3 0,-3-7-4,3 2-2,-1-2 31,3-5 1,1-5 15,-2 0-13,2-4 9,2 2-8,-3 0-2,1 0 0,-2 4-1,2 1-1,-3 5-16,3 2-3,-3 4-3,1-1 4,2 1-1,-3 0 18,1-5 1,2-2 28,2-5-12,-3-1-1,3-6-2,0 2-12,0-5-1,0 0-1,0 0 1,0 0 12,0 0 5,0 0-17,0 0-22,-2 0-50,2-5-57,0-7-105,-4-3-116,4-12-209,-2-5-460,0-9-395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6.9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71 1417 91,'0'0'483,"0"0"-50,0 0-32,0 0-43,0 0-49,0 0-66,0 0-65,0-3-16,-2-3-63,-3-4-99,-1-1-33,1-2 33,-1-1 48,4-5 30,-3 0 15,-1-3 0,1-1 13,1 3-11,-1-3-2,-1 1-20,5-4-12,-1 0-23,-2-4-16,2-4-6,-1 0 12,1-8-12,2 3 22,0-4-25,0 1 22,0 1-4,0 5 7,5 4 3,1 2 0,-4 2 3,3 3-19,0 2-23,3-3-2,1 2 0,-2 3 0,4-2 0,0-1-12,0 3 12,2-6 0,3 6 2,-1-4 1,5-3-3,-2 5-25,4-3 22,-2 0-1,2 1 4,2-2-18,-2 5-1,1-1 19,-4 0 1,3 5-1,0-2 22,-10 7 3,1 1 25,2 2-18,-4 2-7,3-2-13,3-1-11,-1-2 18,6 0-16,-4-4-2,6 4 2,0-3-1,3 2 0,-3 1-2,3 4-13,-1-3 13,1 3-13,-1 3 12,5 3-36,-7 0 34,1 1 0,-1 2-1,1 0-14,-5 0 16,2 0-11,0 0 0,-2 2-2,0 1 12,1-2 1,-1 1-1,-2 1 3,4-1 0,-4-1 0,4 4-1,2-1 1,-4-2 3,7 0-2,1 3-1,-5-2-12,3-2-45,-1 1 32,-5 3 12,2 0 12,0 0 1,-7-4 1,5 2 12,-2 2 3,-1 1-4,-1-4-11,-1 3-1,-1-1 1,1 1 0,0-2-1,-3 5 0,1-4-22,4 5 4,-5-6 5,5 3 12,-4 4 1,3-3-1,-1 0-15,-1 3-3,1-5-3,-2 4-79,-1-1 66,3 5 22,-2-4 12,-1-1 0,-1 2 1,0 1 0,0-7-2,0 1 0,0 0 0,-3 2-10,-1-3 12,7 1 3,-8-1 0,1 0-3,-1 1 0,-4-4-4,-2 1 3,3-2 1,-1 0 13,-2 0 12,0 0 10,0 0 16,0 0 15,0 0 13,0 0 9,-2 0-50,-3-2-38,-6 1-104,-2-3-73,-7 4-137,0 0-211,-4 0-594,-9 0-421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39.5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1273 828,'-5'-9'544,"1"1"-150,2 5-101,2-2-92,0 4-81,0 1-97,0-4-23,6 4-26,5 0 26,1 0 64,7 7 82,3 6-27,5 2-77,2 5-42,0 8 26,6 4-7,0 4-16,5 7 16,0 5 7,0 1-26,2 2 0,0 0-113,-3-8 10,-3-5-113,-7-8 116,-3-11 64,-8-2 33,-5-10 3,-4-3 10,-5-2 45,-4-2 32,0 0 65,0-2 12,-2-9 10,-9-6 63,-7-6-186,-4-7-49,-4-3 1,-1-8-3,-6-4 0,-2-8-19,1-3 3,-1-6 0,4 2 4,2-1 12,5 7 0,2 6 22,9 9 4,-1 4 9,3 5-10,3 5 33,5 5-36,1 3-20,2 6-2,0 5-13,0 1-9,0 3-3,0 2-14,0 0-6,5 0 17,12 3 28,1 7 76,9 9-31,4 5 25,2 8-48,4 10 7,-3 6-29,1 6 0,-2-2-111,-4-5-68,-5-6-7,-2-14 73,-11-11 55,-4-6 27,-5-10 31,-2 0 87,0-3 32,0-11 0,-4-7-87,-7-5 19,-9-8-25,0-7-23,-2-7-3,-1 0-15,-1-7-1,0-4 3,-7-4 13,5 1 1,3-3 15,1 6-13,4 8-3,3 8-11,8 12 11,1 7 3,4 10 51,-1 4 29,3 10-22,0 0-34,0 0-27,3 5-41,7 6 35,11 5 6,3 5 2,9 4 61,2 6-63,1 6 23,8 6-20,2 6-3,-6 4-102,0 4-74,-5-5-26,-12-7 25,-4-14 71,-8-9 74,-4-10 32,-3-12 9,-4 0 114,0-4 63,0-8 32,0-10-99,-10-12-68,-2-5-23,-1-11-27,-4-7 12,-1-3-13,-2-8 0,0-5 2,-2-3 1,4-5-1,1 6 7,7 2-9,2 16 0,8 7 57,-3 17-25,3 9 13,0 15 12,0 1 19,0 8 3,0 0-7,0 1-72,9 14-41,9-1 41,9 10 10,3 7 40,4 8-37,6 3-13,2 3-1,4 9-18,0-2-28,-1 2-83,-8-2-29,-4-7 32,-13-12 111,0-7 4,-11-12-14,-4-9-16,1-5 42,-2 0 32,-4-3 89,0-13 0,0-10 9,-4-7-48,-3-8-66,-4-6 0,0-6-13,-6-1-1,3-6 20,-6 4-9,5 1-13,-1 5-13,5 6-3,3 6 4,3 12 10,-1 7 1,6 8 1,0 5 0,0 6 37,0 0-37,0 3 0,6 9-34,3 3 9,13 5 25,2 13 15,8 6 18,-1 12-32,4 4-2,4 7-52,-5 5-51,-1-5-70,-4-7-1,-5-10 72,-6-16 71,-5-7 13,-4-16-10,-3-4 29,-6-2 39,1-2 85,3-12 10,-4-8 35,0-12-49,0-5-57,0-9-25,-5-6-22,-12-5-1,4 0-12,-7-2 0,2-6-1,2 6-2,3 3-1,2 12-21,4 4 19,3 12 3,2 9 3,2 8-3,0 9-15,0 1 15,0 3 1,0 0-1,0 0-27,11 8 27,4 9 6,10 6 41,1 7-12,3 6-34,4 12-1,2 7-6,-4 3-73,3 12-32,3-2-38,-8-6-35,2-4-37,-7-11 122,0-14 57,-4-11-15,-9-9 37,-2-5 20,-4-3 1,1-5 28,-3 0 51,-3-15 4,0-9 76,0-7-42,0-10-118,-11-6-16,-5-5 16,-6-8-3,2 2-7,-2-2-3,4 4-6,1 4 19,5 13 1,2 5 22,3 9 2,2 9 1,3 3 28,2 10 28,0 3-15,0 0-32,0 0 9,0 3-44,0 7-57,9 9-143,11 4 200,-2 8 47,6 10-25,3 6-22,3 11-101,-5 3-33,4 2-103,2-3-59,-7-6-20,0-11 50,-2-11 172,-9-11 94,-1-8 13,-3-8 101,-3-5-17,-4 0 26,0-9-16,-2-10 80,3-5 0,-3-10-143,0-7-44,-7-7 0,-8 0 9,-3-7 20,-4-1 7,2 1-20,-5-1-16,10 3 25,-1 10 14,3 3 2,7 18-15,1 1 6,-1 13 26,6 2-1,0 6-31,0 0-25,0 0 97,0 1-98,6 11-149,8 6 149,8 7 35,2 6 13,3 9-26,3 3-22,-1 9-51,0 4-39,0 1-66,0 3-95,-1-6-36,-4-9-20,-3-9 141,-4-12 98,-6-13 68,-4-7 78,-1-4 36,-6 0 38,0-2 26,0-13 44,0-7 4,0-7-182,-4-4-44,-5-8-28,-6-8 28,-3 1 16,2-3-16,-1 0-9,4 6 8,6 7-27,-2 5 27,3 13 0,5 7-5,1 7 6,0 3 25,0 3 14,0 0 51,0 0-55,0 11-35,11 3-45,5 3 45,4 12 86,2 11-6,5 4-73,-7 5-7,8 7-45,-4 8-73,-1-2-40,1 0-93,2-6-46,-8-8 100,0-11 119,-5-13 78,2-10 0,-5-6 97,-8-7 20,0-1 25,2 0 55,-4-4 32,0-14 56,0-1-68,-4-8-157,0-4-60,-6-7-22,-1-1-29,1 3-9,3 4-30,0-3 14,1 5 40,-3 0 36,4 6 0,1 2 17,-1 1 14,5 8-2,-4 4 0,2 2 25,2 6 4,0 1-55,0 0-3,0 1-35,7 15-134,6 8 169,7 6 22,0 7-6,2 7-16,0 4-23,-2-4-44,0 2-13,-5-3-32,1-6-4,-1-10 58,-8-10 45,-1-4 13,-4-5 84,1-8 48,-3 0 50,0 0-3,0-8-7,0-5 50,0-6-145,-5-5-77,-4-1-1,0-10-46,-2 2 15,-4-2-22,6 1-9,3 6 12,-3 9 10,4 7-19,5 7 25,-2 3 12,2 2-25,0 0-35,0 0-13,0 12-3,0 3 80,0 7-13,0 0-158,-4 8-223,-1 0-364,1 4-784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0.90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13 524 509,'-2'-3'616,"-2"1"-180,3-2-137,1 0-77,-2 1-83,2-3-58,0 1-26,0-1-13,-4 0-3,4-2-7,0-2 33,0-2 35,0-1 0,0-3 3,0 0-23,0 0-32,0-4-16,0 2 4,0-1 9,6 0-4,-1-3 14,0 4-4,3-2 3,1 2 0,-4 1-16,-1 2-12,5-1-13,-2 1-3,3-5-10,2 2-35,-1 0 19,6 1-6,-4-3 19,3 2-10,-3 5 10,0-3-19,7 2 6,-6 6-13,3 1 7,-1 1-4,-3 2-41,-2 4-23,0 0 23,0 0 48,0 0 18,-4 0-3,0 0 2,4 4 2,0-3 13,0 4-10,-4-3 1,8-1 7,-6 4-11,6 0-22,-2-3-26,-2 6-4,-1-7 37,1 7 14,0-3-1,-7 1 2,2 4 0,-1-5 26,0 5-4,-1 3 17,2 2-14,-1-1 4,-5-2-3,2 1-13,0 1-13,-2 1 2,3-6 14,-3 4 10,0 1-7,0-6-6,0 4 9,0 0-9,0-1 0,-5 0-10,3 3 10,-2-1-11,3 3 1,-5-2 16,-3-1 7,4 4-7,-3-4 3,1 5 17,-2-3-24,-2 3-2,0 3-11,4-7 14,-4 5-3,0-1 3,2-1-15,-2 0 2,1-4 22,0 4-12,2-4-10,1 0 10,-4-4 9,2 1 7,5 0 15,-5-7 13,2 2-25,-2 1 0,-2-5-1,3 4 1,1-3 6,-8-1-7,6-1 4,-2 3 9,0 1-12,0-4-11,4 0-18,-7 0-2,8 0-1,1 0 0,3 0-16,0 0-9,2 0-26,-4 0-65,4 0-46,0 0-57,0 0-85,0-7-114,0 6-190,0-6-380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3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85 34,'-2'0'208,"2"0"-87,0 0-49,-4 0 13,4 0-20,-2 0-33,2 0-15,0 0 12,-3 0 53,1 0 28,2 0-2,0 0 6,-5 0 10,5 1-20,-4 3-10,2-3 23,-2-1-45,3 4-20,1-3-29,-4-1-22,2 0 51,2 0 19,0 0-32,0 0-3,0 0-9,0 0 6,0 0 19,0 0 9,-4 0 11,4 0 2,0 0-25,0 0-1,0 0 11,0 0 5,0 0-9,0 0-6,0 0-17,0 0-13,0 0 1,0 0-18,0 0 0,0 0-2,0 0 0,0 0-22,0-1-1,4-3 0,-2 3-19,-2 1-29,4-4 16,-4 3-3,1 1-13,3-2 19,-2 1 52,2-3 16,1 1-13,0 2 33,1-1-34,-4 1 11,3-3-11,1 0 0,1 2 2,2 0 22,-3-3-7,1 4 0,0-7-15,2 6-1,-1 0-3,-3-2-68,2 0-3,-1 3 19,-1-1 23,1 0 3,-2 2 6,1-4 18,-3 4-1,0-4 1,3 3 2,-1-4 26,1 3-25,1 1 12,-4-6-10,1 6 0,3 1 13,-6-2-15,0 2 2,0 0 0,2-2 29,-2 2-12,0 0 12,0 0 4,0 0 3,0 0 3,0 0-7,0 0-9,0 0-23,0 0-3,0 0-48,0 0-127,0 0-81,0 0-80,0 0-68,0 0-153,0 0-40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6.02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-1 830 339,'2'0'359,"3"0"-154,1 0 7,3 0-43,-2 0 10,4 0-58,6 0 32,-3 3-53,6 7-37,-2-2-4,4 4-8,2 1 24,0 4 3,3-3 19,-3 3-58,2 0 9,-1-3 1,1 3-13,-3-2 15,3 1-12,-2-4-39,-1 0-14,1-1 12,4-3-43,-8-1 45,5-2 12,1 2 0,1-3-9,-3 3-3,0-6-1,-3 10-13,3-4 14,-2-1 0,-7 1 10,5 2-10,-7-6-1,-1 6-2,-1-5 0,0 4 1,-3-7-21,3-1 20,-2 0-13,-4 0 12,-1 0 4,5 0 21,2 0-8,-4 0-13,2 0 1,-1 0 13,3 0 2,-6 0-14,1 0 0,-1 0 11,-3-4 13,3-1 6,-3 3 39,4-3 23,-3-2-14,3 0-9,-4-2-10,1 1-16,3-10-10,-3 7-19,3-3-15,3-3-1,-2 4-3,2-6-10,-5 3 13,5 1 0,-3-7 3,1 5 20,2-4-4,-7 2 4,2-1-11,-3-6 17,-1 4 6,2-3-12,-2-4 28,0 3 10,-2-2-1,-5-2-16,2 4-18,-5-2-25,5 7-1,0-1-16,3 3 3,-2 1-6,2 3 3,0-5 4,2 6-4,0-5 14,0 5-2,0-7 3,-3 5 1,3 1 13,-2-3 3,2 2-3,-4 0 3,2 2 6,2-3-9,0 1-12,0 2-1,0 1 0,0 1 0,0 1 3,0-1 13,0 2-3,-3 1-1,1-4 1,-2 2-10,4 0 13,-2-1-14,-1-2-2,3-2 1,-2 2-1,-2-3 0,3 4 2,-1-4 2,-2 5-2,2 3 10,-3-4 1,5 4-11,-4 2 1,2 1 10,2-1-13,0 3-2,0 3-1,0-1-10,0-1 13,0 1-2,0-3-17,0 0-3,0 2 3,0 2 17,0-3 2,-3 3 13,1 1 0,2-3-10,-4 3 16,4-2 3,-2 0 0,2-1-9,0 0-10,0 3-2,0 0-1,-3-3-2,3 3-20,0 0-64,0 0-69,0 0-59,0 0-101,0 0-231,0 3-536,0 3-84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48.03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-2-1 687,'0'6'599,"0"-2"-195,0 3-214,0 6-93,0 5 39,0 5 7,0 7 2,0 3 1,0 9-14,2 4-39,4 6-31,-3 2 15,3 0-29,-6 1 29,5-5-16,-5-7-20,2-2 20,2-9-13,-4-2-22,2-9-14,1-4-8,-3-3-1,2-2-3,-2-7 3,0 3 0,2-4-2,-2 1-1,0-2-35,0-2-19,4-1-81,-3 2-102,5 1-121,-1-3-167,1 0-162,3 0-317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1.248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7 1081,'-7'-2'430,"2"0"-121,-1 0-58,2-1-14,4-1-40,0 4-71,0 0-49,0 0-19,0 0-26,0 0-30,0 0 18,0 0-19,0 0-1,0 0 0,10 0 0,-5 7 35,8-3 58,0-1 0,7 4 7,-2-4-56,6 3 7,3 2-3,2-3-32,0 4 0,6-1-14,0-1 1,-1-1-3,3 4 1,7-6 2,-4 4 22,0 0-25,-3-3-2,1 2 1,-9-3 2,0 4 9,-3-3 9,0 1-7,-8-3-12,0 2 3,4 0 12,-6 2-15,3-4 4,1 4-4,5-5 0,-5 3-1,8 0-15,1-4 16,4 1 1,-4 3 15,6-2-16,-6-3-3,0 0 3,2 0 0,0 0 2,-2 0-2,-5-3 0,2-2-2,-1 3-1,-1 2 0,-4 0 3,6 0-1,-8 0-1,4 0 1,-8 0 1,8 0 2,0 0 1,-2 0 0,0 2-1,1-2-2,-1 0-1,-2 0 0,0 0 1,-1 0 13,4-2-13,0 1 1,2-3 0,3-1 2,-1 4 0,-1-1-1,3-1-2,-5 0-4,-2 3 1,1 0 1,-7 0-1,6 0 2,-7 0-1,0 0 1,1 0 1,-1 0 0,0 0-2,2 0 1,-1 0-1,1-4 0,-1 2 2,6-3 0,-5 0 13,5-1-11,-5 3-2,5-2 0,-7 2-1,-1 1-1,-2 2 0,-5 0-13,-3 0 15,1 0 1,-3 0 1,0 0 0,0 0-2,6 0-1,-6 0-15,4 0 13,1 0 3,4 0 13,2 0-11,-4 0 0,1 0-1,-3 2 0,4-2 0,-3 3 0,-1-3-1,-5 0 0,0 0 1,0 0 2,0 0-3,0 0-7,0 0-47,0 0-93,0 0-73,0 0-112,-9 0-224,-2 0-865,-3-5 746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3.78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-2-1 728,'0'0'580,"0"0"-206,0 0-80,0 0-54,0 0-27,0 0-54,0 0-43,0 0-33,0 3-12,0 7 13,0 5 67,0 3-33,0 11-51,0 1 6,0 5-19,0 7 13,0 0-19,-2 4 2,2 7-31,0-1 7,0 7-1,0-3-6,0-1-16,0-1-2,2 0 21,1-3-22,-1-4 35,7 1 6,-9 1 0,6-1-22,-6-5-17,2-4-1,1 6-1,-1-7 3,0 0 13,3 2-16,-1 3 13,-2-4-10,2 3 16,-3-6-18,3 5 14,-4-7 1,0 4 0,0-3 6,0-1-20,2 3 0,-2-1 1,4-1-3,-3 3 2,3-7 1,-2 1 0,0-1 26,-2-1-14,0-1 7,3 0 6,-3-2 1,0-1-8,0 3 1,0 0-6,0-2-16,0 3 0,0-5-2,0 5 0,0 0 0,0 0-1,0-4 3,0 3-2,0-4 4,0 2-4,0-5 0,0-1-1,0 3 3,0-4 0,0-2 0,0 2 0,0-2 3,0 0 1,0 0-1,0 4-1,0-5-2,0 3 1,0 1 2,0 2 11,0 0-14,-3-3-1,3 0-1,0-2-13,0 2 2,0-1 10,0-5 2,0 5-1,0-5-1,0 7 3,0 0 3,-2 2 25,2-3-6,-2 1-7,2-1-15,-5 2-2,5-3-1,-4 1 2,2-2 1,2 1 0,-4-1-2,3-7-10,1 1-7,0 0 3,0-4 1,0 1 13,0 0 1,0 1 1,0-4 1,0 3 1,0 1 9,0 2-11,0-4-1,0 3-11,0 1 11,0-4 1,0 4-1,0-3-1,0-1-2,0-2 4,0 4 4,0-4-1,0 1 9,0 2-10,0-1 0,0-5-2,0 7-2,0-1 0,0 2-1,0-1-13,0-2 14,0 0 1,0-1 1,0 3 1,0 0 3,0-2 8,0-2-9,0 2 16,0 3-4,0 0-13,0 8 1,0 0-3,0 5 12,-4-2-12,2-1-3,2 0-28,0-3 16,0-3 15,0 4 19,0-6-7,0 0-12,0-3 0,0-3-2,0-6 1,0 2 1,0 2 0,0-3 1,0 3-1,0 0-1,0-1-2,0 2 1,0-2-1,0 2 1,0-4 2,0 1 0,0-2 12,0 3 7,0-4 6,0 0 0,0 0-3,0 0 0,0 0-4,0 0 4,0 0-3,0 0-7,0 0-12,0 0-49,0 0-38,-4-8-63,4 1-66,-1-7-56,1-8-251,-4-15-471,4-11-241,-2-12 421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4.5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-3 1 1055,'0'-1'586,"0"1"-159,0 0-123,0-2-103,0 2-114,0 0-87,0 0-71,5 0-29,3 0 100,8 0 48,2 0-9,4 0 29,-2 7-7,6-3 39,-2 3-23,-1 4-26,5-7-22,-4 6 42,-1 0-1,3-4-31,-1-3 9,-4 2-7,0-1 13,-2-2-34,-5 0 5,1-1-9,0 3-13,-5-1 0,-2 0 23,-1-3 5,2 2-27,-3-2-1,-6 3 0,0-3-3,0 0-14,0 0-107,0 0-70,0 0-66,0 0-72,0-5-189,-9-6-649,1-3 345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4.0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16 362,'0'-7'496,"0"6"-138,0-5-88,0 4-52,0 2-48,0-3-50,0 3-32,0 0-20,0 0-6,0 0 2,0 0 1,0 0-20,0 0-12,0 0-7,0 0-26,12 5 0,2 10 82,0 2-20,8 12-20,3-6-16,-6 10-10,-2-3 13,0-2-7,-3-6 1,0 9 2,-6-12 4,0 9-6,1 1 3,-4 0 9,1-1 16,2 9 10,1-3-25,-9-3-7,8 4-27,-8 1 11,3-3-10,2 0 16,-5-7-6,0-1 0,0 2 6,0-2-3,0 2-4,0 1-9,0 3 13,0-4 0,-8 4 0,2 2-13,4-3 9,-7 0-10,9 1 0,-8-6 1,8 3-2,-6-3 1,6-4-2,-2-3-3,2 3-10,-3 2 12,3-2-1,-6-4 0,6 0-1,-3 2 3,3 1 12,0-2 14,0-1 3,-5 0-4,2 3 1,3 1-14,0 4-12,-8-5 13,8 8 19,-6-7-19,3-4-13,3 0 1,-5 2 1,2-7 11,-3 6-11,1-3-1,5-2-1,-9 1-1,9 0-1,0-8-11,0 7 10,0-5-13,-5 3 3,5-3 11,0 1 0,0 0-1,0 2-1,0-1 3,0 2 1,0-4 0,0 5 2,0-2 0,0-2-2,0 4 2,0-1 0,0 1-2,0 5 0,0 0 0,0-1 26,0-5-24,0 7-2,0-5 1,0-3-2,0 2 2,0 2-1,0-5 0,0-1-1,5 4 1,-5 1 0,0-8-1,3 7-1,3-2 0,-6-2 0,0-1-1,0-3 0,0 2-1,3-2-11,-3-5 2,0 0-3,0 3-6,0-3-1,0 0-2,2 0-7,-2 0-3,6 0-4,2 0 30,-5 0 9,3 3 2,-4-1-1,4 4-1,-3-1 0,2-5 0,-5 1 0,3 3 16,3-1-3,-6 1-11,0-2 11,3-2-1,-3 6-11,0-6-1,2 0 0,-2 0-1,0 0 0,6 0-15,-6 0 0,3 0-12,2 0-14,-2 0-9,3 0 22,2-6 29,0 4 0,-5-2 0,5 1 1,-2-1-1,0 3 0,-1-4 2,4-3 21,-1 2-22,0-6 1,1 7 14,-1-5-3,-2-5 0,-1-1-10,4 4 29,-7-1-20,4-4 4,2 1 4,-5 2-4,3-5-16,2-3-4,-8 5 2,6 3-14,-1 5 3,3-7 10,1 3 0,-6-1-10,2 6 11,4-7 2,-1-1 13,-5 4 0,-1-2 9,4-5 7,-3-3-4,2-3 1,-5 1-7,0-1-6,0 5 0,0-5-10,0 4 16,0 6-3,0-3 3,0 4-17,0-1-1,0 2 1,0-4 0,0 1-1,0-1 12,-8-3-11,2-1-1,4-4-1,-1-3-19,-5 3 6,8-6 13,0 1-2,-6 10 1,3-9-2,3 12 3,0 0 0,0 0 13,-5 3 0,2-4 6,3 4 0,-6 0-17,3-3 20,3 7-21,-5-2-1,2-4-16,-2 1 4,5 2 8,0 4-12,0-2 1,0-3 2,0 3 10,0 1-20,0-1-2,0-1 3,0 7 6,0-3 3,0-1 10,0 6-10,0-7 10,0 4 2,0-3 1,5-1 0,-2-1 2,2-4 14,-2 2-5,3-1-11,2 1-12,-8 1-14,9-4 10,-9 5 15,8 7 1,-8 2-1,0 2 1,0 0 1,0 0 1,0 0 11,0 0-10,0 0 13,0 0-15,0 0 0,0 0 0,0 0 0,0 0 1,0 0-2,0 0-3,0 0 1,0 0-11,0 0-50,0 0-56,0 0-64,0 2-97,0 10-134,0 1-135,0-1-184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7.07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35 0 142,'0'0'457,"0"0"-24,0 0-32,0 0-73,0 0-60,0 4-35,0 2-22,0 0-56,-4 2-68,2 3-1,-2 5-8,-1 0-33,3 2 19,-2 3 16,3-1 29,-1 2 9,-2-1-16,2 2-26,2-1-12,-3 1-17,1 0-9,2-3-13,0 2-12,0-1-10,0 2 23,0-3 5,0 3 7,5-1-7,1 1 7,-3-6-3,1 1-16,2-1-19,-1-6-3,1-1-19,-1-1-7,6-1-5,-7 2 5,10-2 4,-3 1 6,-2-2-3,2 0 0,4-2-10,-2-2-50,-1-3-55,3 0-28,-6 0-107,6-3-201,-2-14-333,-3-7-737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5:58.6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-1-1 266,'0'0'744,"0"0"-240,0 0-211,0 4-87,1 11-22,3-1-9,2 10-39,-3 4-26,3 6-26,3 5-7,2-2 16,-6 6 10,5 0-20,1 0-12,0 3-7,-3-3-20,1 0 14,2 1 12,-4-1-3,0 6 12,-1-5-9,-1 7-4,-1-5-34,-4 6-7,2-5-21,-2 4 21,0 1-22,0 0 13,0 2-14,0 2 39,-2-5-35,-4-1-6,1-7 0,-1-4 12,1-1-10,-1 0-1,1-4 21,0-3 3,-1-1-25,4 0-22,-1-1 0,1 1-3,2 0 9,0 0-3,0-4-9,0 3 24,0-6-11,0 5-4,0-5-7,2-2 23,3-4 3,-1 1 0,1-1 2,-5-4-1,6 1-1,-6 2-1,1-1 1,3 7 1,2-1 12,-6 9 12,3 0-25,1 1-19,1 2 19,-3-2 10,2-4-8,-2 1 0,1-2-2,-3-2-19,0-2 19,2-8 12,-2 5 4,4-6 2,-4 0-18,0 2-1,0-3-14,0-3 15,0 2 0,0 0-2,0 0-1,0-2 2,0-3 0,0 1-1,0-3 1,0 0 1,0-4 1,0 0 21,0 0 0,0 0-22,0 0-29,0 0-18,0 0-10,0 0-10,0-3-19,0-2-44,5-2-90,1-3-89,-2-4 13,7-10-102,4-2-113,-6-5-134,6-6-154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0.11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2058 148,'0'1'414,"0"3"-150,0-1-59,2-3 17,1 1-27,-3 1-55,2 0-39,-2 2-13,2-4-4,-2 0-15,0 0 3,0 0 15,0 0 17,0 0-13,0 0-1,0 0 30,0 0-17,0-6-19,4 0 13,-4-6 70,2-7 3,-2 0-36,0-4-32,0-6-22,3-3-48,-1-1-29,2-2 9,1-3-11,1 1 2,-4-2 19,1 0 16,1 1 0,-1-3-19,-1-2 6,2 0 13,-4 0 6,0-3 1,0 2-20,0 0 13,0-7-23,0 5 2,0-10-17,0 4-2,-4 1-10,4-3 11,0 5 0,0 3-21,0 4 0,4 4 7,1 3 4,1 5 11,-1 8 3,-3-2-3,2 4 0,1 0-2,-5 6 0,4-5-11,0 5-6,-3-7 18,5 4 1,-2-2 3,1 3 12,-5-5-13,6 0 14,-1-1-14,-3 3 1,0-4-2,3 2 3,-1-1-3,-4 4 1,2 2 10,1 0-11,-3 2 0,0 3 2,2 0-2,2-2-1,-4 2 0,0 3-1,5-3-2,-5 2-9,0-3 12,2 1-1,2-4-1,-4 3 1,2 3-1,-1-4-2,3-3 1,-2 3 0,1-4 0,-3 8 0,2-3-10,2 3 11,-4 0 1,2 4 0,1 0 0,-3 2 0,0-2 1,0 0 0,0-1 3,2 1 13,2-3-13,-4 2 13,0-1-16,5-2-1,-5-4-21,2 4 0,0-3 18,-2 1 1,4 0 3,-2 3 0,-2-1 0,3 2-1,-3 2 0,0 4 0,0-2-1,2 3-14,-2 0 0,0-3-3,0 1-6,4 2 3,-4-1 19,0 1 3,0-3 3,1 3 19,-1-2-9,0-1 6,4 3-3,-4 0-13,0 0 13,0 0-16,0 0-3,0 0 2,0 0-23,0 0-52,0 3-76,0 2-106,0 1-211,0 3-544,0 3-512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01.7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0 861,'0'0'482,"0"-1"-231,0 1-92,0 0 1,0 0 2,0 0-48,0 0-23,0 0 44,0 0 50,0 1-21,0-1-61,0 2-7,0-1 45,0 8 25,0 3-13,0 2-7,0 10-82,0 3 27,0 3-2,0 8-20,2 0-25,1 5 6,-3 1 0,0 4-6,0-3-7,0 2-2,2 1 2,2 3-6,-4 0-6,0-5 0,2 6 0,1-8 0,-3 4-6,0-3-4,0 2 7,2 0-7,-2-2 1,2-1-13,2-2 25,-2 1-13,1-4-14,-1-4 1,-2 3 0,0-6-2,0 1-1,4 0 0,1 0-11,-5 2 10,2 1 0,2-3 0,-4 1 1,0-3 1,0 0 11,0-1-9,0-3 1,0 1 0,0-5-2,0-1-1,0 0-1,0-1-11,0 0 10,0-1 1,0-2-1,0 4 1,0-6 0,0 2 1,0 0 0,0-1 0,0-1 0,0-2 1,0-2 0,0-3 0,0 3 11,-4 0-11,2-1-1,2 4-1,-3-5-1,1 3 0,-2 2-1,4 0 0,-2 1 1,2 3-11,0-6 12,-3 5-2,3-4-9,0 2 9,0-5 0,0 1 0,0-4-10,0-3 10,0 2 0,0-1 0,0 0 1,0 4 1,0-7 1,0 3-1,0 4 0,0-2 0,0-2-1,0 4 0,0-1-2,0-2 1,0 3 1,0-3 2,0-1 0,0-1 2,0-2 11,0 2-11,0-2 0,0-3 0,0 6-2,0-4 0,0 0 1,0 2 1,-2 1 0,-2 3-2,2-3 0,2 5-1,0-1 1,-2 1 0,2-2 1,0-4 1,0 3 1,-3-6 0,1 4 10,2-4-10,0 1 0,0 1 9,0-3-12,0 0 0,0 0-24,0 0 5,0 0 0,0-5 1,0 5-13,0-1-16,0-4-25,0 4-24,0-4-20,0 0-16,0-1-26,7-6-35,4-8-151,0-4-186,4-8-553,-1-3-377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6:50.3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-2 854 208,'0'0'681,"0"0"-238,0 0-140,0 0-86,0 0-63,0 0-80,0 0-74,0 0-33,3 0 33,8 0 88,-1 0 28,6 0-15,2 0-11,8-6 27,-1-6 2,5-5-26,2 3-22,3-5 3,-4-5-6,4 0-8,-4 3-18,-6-5-7,5 5 23,-7-5 6,3-4-13,0 2-22,1 1-28,4-12 0,2 1-1,3-5 0,3-5-20,1 2 16,0-5-24,-4 0-17,-1 0-19,-2 7 19,-11 6 43,-4 6 2,-10 5 13,2 6 6,-8 8 16,4 3 29,-6 3 29,0 6 21,0 1-9,0 0-36,0 0-15,0 0 0,0 0-1,0 0-21,0 0-30,0 3 1,-6 2 10,-1 4-13,0-1-10,-4 5-24,-6 4 34,-1 0 41,-4 5 15,-2 6-5,-3 4 5,-2 2 13,5 0-19,-3 5-10,1-5-12,4 2-16,-2 1-12,3-3-1,0-1 1,0-2 0,-1 3 0,0-3 3,4-2 16,-3-5-17,1 6 1,-3-7-1,4 0-1,-3 1 11,4-5-9,-4 0 0,4-2 0,0-3 0,-2-2 0,1-1-3,7 0-2,-5 0 0,4-5-1,1-3-16,-5 6 16,3-8-16,1 1 4,2 3-23,-2-3 7,-3 1 12,5 2-9,-2-3 0,-3-1-3,8 3 6,-3 1 0,4-4 23,1 1-10,3-2 11,1 1-12,2-1-5,0 0-17,0 0-9,0 0-22,0 0 9,0 0 10,0 0 15,0 0-6,0 0-6,2 0 3,1-1 9,-1 1 10,9-2 22,0-4 28,6-1 23,3-3-7,7-3-12,6-5 6,2-2-7,3-10-12,8-3-3,-1 0 0,5-7-15,-3 1 2,-5-3 0,-2 3 10,0-1-13,-10 3-2,-1 1 2,-4 4 0,-10 2 19,5 5-16,-5 1-2,1 0 1,-3 7 0,-2-4-2,0 5-1,0 2-1,0 3-23,-4 0-13,-2 3 16,-1-1 22,-2 5 1,2 3 24,-4 1 7,0 0 2,0 0-5,0 0-10,0 0-16,0 0 7,0 0-10,0 0-56,0 0-26,0 0-42,0 0-63,0 0-91,0 0-152,0 1-191,0 3-206,0 1-192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01.93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18-1 124,'0'0'737,"-4"0"-249,4 1-227,0 0-121,-3 0-33,3 2-28,-3 0-76,-1 4-3,2-2-2,1 3-11,0 1 13,1-1 3,0 0 0,0 2 10,0-3 3,0 1-15,0-1 0,1 0 25,2-1-24,4 1 0,-4 0-2,4-1-15,-3-1 15,1 1 19,0-2-2,2 0 5,-2 1 14,2 0-4,2-2-12,-1 2 12,1-1 1,0-1-15,3 1-17,-3-2-1,3 3 3,-2-3-3,1 1 4,-1-1-1,-2-1 26,0 0-3,-1 2 3,2-2 0,1 1 13,-2-2-13,2 3 4,-2-2-4,1 0 13,1 1-4,-2-1-21,2 1-4,-2 0 12,2-2-12,-1 3 13,3-2-7,-5 1-2,3-2-14,0 0 13,-1 0-3,1 0 3,-2 0 16,4 0-9,-4 0 9,3 0-10,0-2-9,1 1-11,-3-1 11,3 1-10,-1 0 20,-1 1 12,1-1-6,-1 1 13,0-2-4,-3 2-6,3 0-3,-2 0-13,2 0-12,0 0-2,-5 0-2,4 0 1,-2 0-1,-3 0-1,3 0 0,-3 0-2,2 0 2,-4 0-1,3-1-1,2 1 1,-4 0 1,2-2 0,1 1-1,1 0 2,0 1 1,0-2 0,1 1 2,1-1 13,-1 1-3,2-1-10,-2 0 10,1 1-11,-1-4-2,0 3-3,-3 1 2,2-3 0,-5 3-3,1 0 3,1 1-1,-2 0 2,1 0-1,-3 0-1,3-2 1,-3 2 0,4-1-1,-4 0 0,3 1 2,-2 0 1,0-2 1,1 1 1,0 1 10,0-3-10,-1 2 0,1 1 0,-2-1-1,1 1 1,1-2-3,-1 0 2,2 1 0,-3 1-1,1-1 0,1 1 0,-2-1 1,0-2 1,1 1 13,0 1 7,1 0-20,-1-3 38,2 2-12,-3-2-16,3 3-10,-3-2-2,0 0 1,1 2-1,-1 0-1,2-2 0,-2 3-1,0-2 0,0 2 1,0 0 0,0 0 2,0 0 1,0-1 0,0 0 9,1-1 1,-1 1-10,3-2 1,-3 0 15,0 1-19,0-3-3,0 3-9,0-2-1,0 2 10,0 1-16,0 0 17,0-1-11,1 2 12,-1 0 0,0 0-2,0 0-13,0 0-13,0 0-41,0 0-52,0 0-83,0 2-108,0-1-88,-1 2-283,1-2-613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11.8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12 97 37,'-6'0'414,"3"0"-143,0 0-37,3 0-12,-2 0-4,2 0-19,0 0-53,0 0-36,0 0-18,0 0-33,0 0-40,0 0-19,0 0-22,0 0-1,0 0 21,0-2-15,3 1-6,2 1 23,1-1 123,1-1-39,3 2-22,2-3-23,0 2-25,4-2-12,0 1 15,3 0-7,0-1-10,6 1 0,0-1-20,4 1 20,3-4 0,2 3 31,2-2-30,1 1-2,1-1 2,-3 0-3,-3 3-1,-6-2 3,-1 4 2,-4-2-2,-2 1-30,-2 1 19,-1 0 11,2-4 16,0 3 10,-2-2-23,0 2 0,0-2 36,0-1-39,0 1-22,-1 1-4,0-2 25,-1 1 0,-1 0 1,1 1 0,-4-1 0,-1 1 0,-5 2 4,-1-2 15,-2 2 7,-1 0 32,0 0 33,0 0-4,0 0-3,0 0-1,0 0-2,0 0 6,0 0-4,0 0-3,0 0-6,0 0-7,0 0-13,0 0-12,0 0-14,0 0-28,0 0 0,0 0-22,0 0 0,0 0 3,0 0 17,0 0-11,0 0 13,0 0-1,0 0-22,0 0-12,0 0 0,0 0 6,0 0 10,0 0 3,0 0-6,0 0-20,0 0-48,0 0-19,0 0-39,0 0-59,0 0-81,-1 0-99,0-4-150,-1 2-664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34.11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-1-3 1617,'0'-1'1057,"0"1"-553,0 0-144,0 0-67,0 0-38,0 0-47,0 0-62,0 0-41,0 0-28,0 0-12,0 0-9,0 0-10,0 0-3,0 0 6,0 0 12,0 0 34,0 0 30,2 0-34,-2 0-30,0 0-15,1 0-1,-1 0 7,0 0 6,0 0 8,0 0 4,0 0-4,0 0-2,0 0 2,0 0 1,0 1-10,0-1-14,0 0-19,0 0 3,0 0-12,0 0 0,0 0-13,0 0 1,0 0 9,0 0-9,0 0 15,0 0-15,0 0-1,0 0 14,0 0-4,0 0-9,0 0 9,0 0-10,0 0-2,0 0-1,0 0 0,0 0 0,0 0 0,0 0-14,0 0-22,0 0-8,0 0-21,0 0-16,-1 0-33,1 0-36,0 0-19,0 0-70,0 1-151,0-1-152,0 0-159,0 0-400,0 0-85,3 0-146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59:41.5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0 995,'0'0'557,"0"0"-169,0 0-138,0 0-62,0 0-65,0 0-46,0 0-51,0 0-13,0 0 3,0 0 13,0 0 29,0 0 38,0 2 20,0-2 9,0 0-3,0 0-7,0 0-13,0 0-1,0 0-9,0 0-3,0 0-10,0 0-7,0 0-15,0 0-10,0 0-9,0 1-7,0-1-12,0 0-8,0 0-11,0 0-1,0 0-1,0 0 1,0 0 0,0 0 1,0 0 0,0 0 0,0 0-1,0 0-1,0 0 0,0 0 0,0 0-20,0 0 6,0 0-3,0 0 7,0 0-7,0 0 0,0 0 16,0 0-13,0 0 14,0 0 1,0 0 0,0 0 0,0 0-1,0 0 0,0 0 0,0 0 2,0 0-2,0 0-1,0 0 2,0 0-12,0 0 12,0 0-1,0 0-1,0 0 0,0 0 0,0 0 3,0 0 0,0 0 4,0 0 11,0 0-2,0 0-10,0 0 10,0 0-10,0 0 0,0 0 0,0 0 13,0 0-15,0 0 1,0 0-1,0 0 0,0 0 0,0 0-1,0 0-1,0 0 0,0 0-1,0 0-11,0 0 12,0 0-2,0 0-16,0 0 4,0 0 2,0 0-6,0 0-6,0 0-4,0 0 7,0 0-3,0 0-3,0 0 9,0 0 6,0 0 1,0 0-1,0 0 10,0 0-10,0 0 12,0 0-1,0 0 2,0 0 13,0 0 6,0 0 0,0 0 6,0 0-3,0 0-3,0 0-3,0 0-4,0 0 1,0 0-10,0 0-3,0 0-15,0 0-16,0 0-23,0 0-22,0 0-9,0 0-20,0 0-32,0 0-58,0 0-65,0 0-85,0 0-89,0 0-152,0 0-130,0 0-24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2:38.2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10 713,'0'0'603,"0"0"-145,0 0-145,0 0-122,0 0-19,0 1 2,0-1-13,0 0-45,0 0-29,0 0-23,0 0-6,0 0-10,0 0-10,0 0-3,0 0 7,0 0 9,0 0 3,0 0 6,0 0 13,0 0 19,0 0 6,0 0 3,0 0-3,0 0-4,0 0-19,0 0 3,0 0-19,0 0-15,0 0-7,0 0-6,0 0-3,0 0 0,0 0-12,0 0-4,0 0-11,0 0 2,0 0-1,0 0-1,0 0-1,0 0-12,0 0-4,0 0-12,0 0-6,0-1-9,0 0 2,-1-1-5,1 2-4,0-1 3,0 1 6,0-3 13,0 3 12,0 0-3,0 0-2,0 0-1,0 0-29,0 0-27,0 0 56,-1 1 3,1 1 6,0-2 12,0 0 1,0 0 2,0 0 17,-1 0 3,1 1 3,-1-1 1,1 0-1,0 0-3,0 0-22,0 0-2,0 0-27,0 0-8,0 0-30,0 0-37,0 0-48,0 0-70,0 0-70,0 0-87,0 0-123,0-1-96,0-2-217,0 0 112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6.31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1-5 467,'0'0'665,"0"0"-225,0 0-137,0 0-118,0 0-55,0 0-20,0 0-6,0 0-1,0 0 0,3 0-9,3 0-7,-6 0-4,0 0 7,0 0-22,0 0-33,2 0-6,7 0 0,-1 0 6,9 0 105,-1 13-44,1-7-36,3 7-15,-1-9-7,-2 4-16,8 0-9,-8 1-10,5-1 0,3 2-1,0-6 0,0 10-1,0-9 1,3 5 0,0-3 24,0 4 9,3 2 21,-4-7 1,1 7 25,-3 1 12,0-5-28,-2 1-22,-1 2-22,-8-6-19,8 8 0,-5-7 13,-3 5-14,3-2-1,5-6 0,-5 9 12,-3-7-13,8 8 0,-5-3-13,2-3 12,-2 1 1,0 2-2,2-1 2,-2-1 1,-6-1 1,0 3 11,3-9-11,-6 5 1,1-2-3,-7-2 0,4-3-2,2 3-1,-5-3-1,6 2-8,-1 3 12,0 1-1,9-5 2,-6-1-2,6 5 2,0 3-1,-1 0 0,-5 3 0,6-5 0,-6 2-2,3-5 1,-5 0 1,-4 2-1,9-4 0,-6 6 1,1-6-1,2-1-1,0 11 2,11-9 0,-5 6 0,3-1 0,5-3 2,-6 2-2,-2 2 0,2-5 0,-5-2-1,-2 6 0,-4-6-1,-5-1-1,2 0 1,-5 0 0,0 0 0,0 0 0,3 0-1,3 0-10,-4 7 10,7-6 3,5 2 3,-3 5 1,6-3-1,-1 4 9,1-4-12,-6 1-1,6 2-15,0-3-2,-9-5 5,-2 1 10,-1 7 1,3-8-11,-8 0 13,0 0 2,0 0 2,0 0 11,0 0-2,0 0 6,0 0-1,0 0 1,0 0 0,0 0-4,0 0-15,0 0-28,0 0-50,0 0-35,0 0-60,-5-2-77,2-4-193,-2 2-379,-1-4-781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2:40.4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10-1 365,'0'0'776,"0"0"-301,0 0-220,0 0-109,0 0-49,0 0-66,0 0-31,0 0-46,0 1-12,0-1 19,0 0 23,0 0 16,0 0 1,0 0 34,0 0 43,0 0 10,0 0 12,0 0-3,0 0-3,0 0-7,0 0-25,0 1-27,0 0-16,-1-1-19,1 2-34,-2-1 11,2 1 12,0-2 11,0 1 2,0-1 17,0 0 4,-2 0 12,2 0-3,0 0-16,0 0 7,0 0-10,0 0 3,0 0 0,0 0-13,0 0 10,0 0-13,0-1-1,0 1-28,0-2 6,0 1-5,0-1 24,0 2-12,0 0-10,0-2-9,0 2 34,0 0 1,0 0 2,0 0 14,0 0-3,0 0-12,0 0 12,0 0 0,0 0 6,0 0 10,0 0-29,0 2-16,0-2 16,-1 0 14,0 3-1,1-2-11,-1 0 14,0 0 10,1 0 22,-1 0 7,1-1 3,0 0-1,0 0 1,0 0-23,0 0-9,0 0-10,0 0-14,0 0 1,0 0 0,0 0-3,0 0-13,0 0-6,0 0-13,0-1-13,0 0 7,0 1 9,0-1 3,0 1 10,0 0 14,0 0-17,-1 0-36,1-1-80,0 0-103,0 0-209,0-1-338,0 1-500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3:27.70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18 0 535,'0'2'463,"0"1"-297,0 1-59,0-1 1,0 5-37,4-1-67,1-4-3,-4 3-1,2-5-23,-1 2 8,-2-3 15,0 0 55,0 0 78,0 0 66,0 0 16,0 0-20,0 0-4,0-3-14,0 0 26,0-1-96,-2-1-107,-2 1-17,-1 0 5,1-1 12,2 4 0,-1 0 19,2 0-3,-3 1-14,4 0 21,-1 0-7,1 0-4,0 0 1,-3 0 29,3 0 22,0 0 16,0 0-45,0 0-35,0 1-73,0 0-33,0 0-3,0 4 19,0-1 90,0 2-1,0-3 1,0 1-23,0-2 8,0-1 15,0-1 29,3 0 29,-3 0 0,0 0 0,0 0-1,0 0 4,0 0-9,0-1 2,0-3-3,0 2-10,0-1-12,0-3-19,0 2-10,-3-1 0,1 4-1,2 0 0,-3 1-3,3 0-24,0 0-30,0 0-15,0 0 2,0 0 1,0 0-20,0 1-6,0 0-17,3 7 16,3-7 97,2 5 26,1-3-26,-1 3-19,1-5-110,0 2-52,-2-2-43,-1-1-43,1 0-42,-3 0-85,5-4-173,-3-3 7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3:29.31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17 9 482,'0'0'498,"0"0"-123,0 0-73,0 0-60,0 0-70,0 0-78,0 0-55,0 0-39,0 0-18,1 0-21,-1 0-7,3 0 4,-3 0 42,5 4 7,-4-3 32,4 3-10,0 2 10,-1-2 9,1 3-22,-4 1-3,4-2-2,-2-2-21,-2-3 0,-1 0 0,0-1 55,0 0 55,0 0 45,0 0-13,0 0-26,0 0-7,0-1 7,-1 0-17,-4-8-58,-1 7-41,-1-7 0,1 1 0,-4 1 0,4 2-8,-1-1 8,2-1 19,4 6-3,-2 0 13,3 1-29,0 0-16,0 0 16,0 0-13,0 0-29,0 0-34,0 1-52,0 4-30,0 0 134,3 3 24,1-3 1,-2-2-1,2 4-16,2-4-20,-1-2-170,-1-1-147,1 0-196,4 0-190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3:31.91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0 151 490,'0'0'398,"0"0"100,0 0-198,0 0-108,0 0-62,0 0-49,0 0-81,0 0-3,0 0-42,0 0-36,5 0 81,1 0 58,3 0 69,0 3-30,1 1 6,0-3-19,2 1 10,-2 2 13,1-2 9,1-2-36,0 2-22,0-2-19,0 0 9,2 0-26,1 0 7,2 0 0,-1-4-29,1-2 2,-1 3 1,3-2 20,-4 1-1,-2-2-21,1 2-1,-3-2 2,2 1 0,-2 1 11,1-2-11,-2 2-2,1-1 2,4-4 11,-1 2-13,4-2-1,0 0-8,-1 2 9,5 0 22,-6-4-7,3 4-15,-1 0-13,-4 0-9,0 2 3,-2 2-7,-3 1 24,3 0-24,-5-2 23,3 4 0,-1-2-20,0 2-9,1 0 13,-1 0 18,2 0-1,-2 0-1,5 0 1,-4 0 2,-1 0 3,3 0-3,-6 0 1,4 0-1,-4 0 1,3 2 2,-3-2-1,1 0 14,-1 1-16,-1 2-11,1-3 10,-2 0-1,1 2-1,0 0-13,-1-1 16,1 3 2,1-2 0,-3-1 1,-2 2 10,2-2 7,-1-1-4,-2 0 0,0 0 0,0 0-4,0 0 5,0 0-15,0 0 10,0 0-8,0 0-1,0 0 0,0 0-3,0 0-13,0 0-48,0-4-61,3 3-45,-2-5-42,-1 1-177,5-4-310,-1 3-597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31.3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-1 446 384,'0'0'94,"0"-2"307,0 2-23,0 0-108,0 0-88,0 0-45,0 0-64,0-2-73,0 0-13,0 2-37,0-1-9,4 1 59,-1-3 1,2 2-1,3-4 0,2 3-14,-6 2 14,3 0 3,-1 0 30,2 0-10,1 0 4,-2 0-14,-1 0-12,-1 0 18,4 0-6,-1 0 13,0 0-22,0 2-2,1-2 22,-2 2-24,-3 1-3,3 1 3,-2-3 4,2 5 25,-2-5-13,-2 6 20,1 0 48,0 0 7,1 2-1,-3-2-2,5 4-40,-5-1-9,1-1-13,2-2-25,-3 1-1,2-2 0,-2-1 0,1 3 12,-1-1 4,-2-1 3,0 1-6,3 1 13,-2 0-10,-1 0-3,4 2 10,0 0-22,-4-2 21,5 3-18,-5 1 15,0-1 0,2 3-3,-2-4 4,0 2-1,0 0 7,0 0 6,0-5-3,0 3-3,0-2 6,0 0-13,0-2-18,0 2-1,0 2-3,0-2 2,0 3-3,0 2 1,0-2 2,1 1-2,-1 2 3,0-3 0,0-2 16,0-1-3,0-3-12,0 2 1,0-1 11,3-3 9,-3-1 1,0 1-1,0 1-9,0-3-11,0 5-2,0-1 0,0 1-13,0 1-3,0 1 13,0-1-10,0 1 11,0 0 2,0 1 3,0-3 1,0 0-1,0 1 16,0-6-18,0 5 12,0-5-13,0 7-2,0-7-11,0 5-3,0-1 0,0 4-3,0-2 17,0 3-18,0 0 1,0 2-3,5 2-4,-3-4 10,2-2 3,0 3 11,0-4 0,-4-2-21,5-2-3,-5 1 10,0-3-6,0-1 6,2 0 0,-2 0-10,0 0-22,1 0-4,2 1 42,2 2 10,0-3 3,0 2 0,4-2-3,-6 0-1,5 0-19,-3 0-54,1 0 9,2 0 33,-3-6 32,-4 1 11,4 0-8,0-4 13,-4 5 7,4-4-20,-2 0-1,2 0 1,-3-2 0,1 3-1,-2-4-1,1 1 1,1-1 21,-1-2-7,-2 0 3,0-1-6,0 1 6,0-5 10,0 0-12,0-1-14,0 1 19,0-2-18,-2 1 12,-3-4 6,4 3-6,-4 1-3,2 5-10,-2-1-2,5 0-1,0 4-1,0-1-11,0 1 10,-1-2 2,-3 1 17,4 4 5,0-3 20,0 2 0,0 0 0,-1 1 6,1-3-7,-3 1-12,3 1-6,0-1-10,-2-1-1,2 4 4,0-3-14,0 1 1,0 2 0,0-3 10,0 2 0,0 0 9,-3-1 0,3-1-9,0 3 6,0-4-3,-2 1 0,2 1-13,0 1-3,0-3 0,0-3-2,0 2 0,0 1-1,0-4-13,0 4 14,0-3-11,0 2 10,0 1 0,2 1 2,1-1 1,-1 3 1,1 0 18,-2 0-18,-1 1 0,4 1-1,-3-1-1,-1 4-1,3-1-14,-1-1 0,1 1-6,-3 1-10,5-1 16,-5 0-7,1 0 4,1-3 6,3 3 0,-2 1-3,-2-1 15,3-2 1,-3 5 3,2-6 17,2 4 5,-5-2 1,2-3-7,1 5-16,-3-2 0,1 2 10,1-1 0,-2 1-13,3-1 0,-1 4-3,-2 0 1,0-1-1,0 1-10,0-1 13,0 1-2,0 0-2,0 0 1,0 0 3,0 0 0,0 0 3,0 0 1,0 0 18,0 0-3,3 0 0,-3 0-3,0-3-3,0 3-10,0-2 1,0 2-4,0 0 0,0-1-4,0 1 2,2-4-23,-2 1 9,3 0 3,-2-1 0,4-2 0,-2-3-12,3 2 12,-1-3 11,2 1 2,-3 1 2,-1 1 14,2 1-15,-3 0 12,1 5 0,-3-4 3,2 1-13,-1 3-1,-1-2-1,0 0-1,0 2-16,3-4-6,-3 3 2,2-1-9,1 3 4,-1-3-4,1 2 0,-2-4 7,-1 3 9,0 2-3,3 0-4,-3 0 8,2 0 11,-2 0 1,3-4 2,-3 3 14,5-2 9,-3 0-12,1-4 13,0 4-7,0-2-16,2 0 20,-4-1-21,4-2 13,0 5-15,0-5 0,-2 1 1,-2 3 0,1 0 1,-2 4 0,0 0 24,0 0 6,0 0 13,0 0 38,0 0-3,0-1-10,0 1-19,0 0-7,0 0-9,3 0-16,-3 0-6,0 0-11,0 0-1,0 0 1,0 0 11,0 0-12,0 0 2,0 0 13,0 0-13,0 0-1,0 0 0,0 0-2,0 1-12,0 0-49,0 2-50,0 1-3,0 3 14,-3 1 40,0-1 21,3 3 10,-5 0 29,-3-5 0,3 3 39,4 0 6,-4-1 15,0-3-24,4 1-14,-4 1-9,0 1-12,-3 2-1,7 4-32,-4 2 14,0 8 18,1 0 28,-1 3-2,0 0 16,-1-2 15,1 1-3,0-1 16,0-6 50,-1 1 45,-2-5-8,4 1-44,-1-5-19,0 0-26,2-1-15,-2-4-16,0-2-9,2 0-12,-2 3-13,4-5-3,-2 4-2,1 0-14,-3 1 4,1-2 9,-1 2 1,0-1 2,0-2 12,1 1 7,-1-1-7,3 2-10,-2 1-1,-1-2-1,-1 4-1,1-1-14,0-3-4,-3 6-9,5-1-3,-2 1-6,-3-2 2,7 5-5,-2-1 18,1 0 7,-1 6-1,1-3-6,2-2 3,0 3 4,0 3 13,0-4-10,0 0 9,0 0-19,0 3 3,0-6 17,0 4 2,0-4 2,0-1 1,0 1 10,0-4 9,0-1-10,0 5-11,0-2-1,0 1-2,0 0 0,0 4-10,0-2 10,2 1-13,1-2 14,-3-2-12,2-3 1,-2 2 9,0-7-1,0 4-33,3-5-35,-3 1-32,0-2-29,1 0-64,-1-2-157,5-6-190,3-2-110,-5-5-342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38.48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13 305 61,'-3'12'548,"1"-1"-33,2 3-239,-3-7-106,3 2-50,0-2-29,0-2-29,0 0-35,0 0-1,0-3 39,0-2 64,0 0 27,0 0 29,0 0 12,0 0 9,0 0 9,0 0-33,0 0-38,0 0-20,0 0-14,0 0-27,-2 0-67,2 4-16,-3 0-19,3-4-4,0 0 11,0 0-1,0 0 11,0 0 0,0-8-1,0-2-64,0-6 23,0-7-1,0-5-18,0-7 31,3-1 29,2-1-19,1 1 2,7 6 5,-7 0-5,1 5 4,-3 6 14,6 4-10,-2 4 9,-7-3-16,4 7 16,0 2-16,-4 2-29,-1 1 0,0 2 46,4 0 2,-3 2 25,7 6 55,-3 5 61,3 11-43,0 1-41,1 8-22,-3 0-6,-1-2-13,2-2-1,-3 0 1,-1-3-13,2 0 23,0 0-11,-4 2 11,1-1-1,3-1 10,-2 1-20,2-2-11,-4 0-3,7-6-1,-3 0-13,-3-4-3,-1-5-6,2-7 0,-1 1 0,-2-3 0,0-1 3,0 0 3,0 0-12,0 0-26,0 0-16,0 0 25,0-3 14,0-1-23,0 1-16,0-4-97,3-2-157,-1-3-231,-2-4-462,3-1-209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39.57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10 350 450,'-1'0'515,"1"0"-10,0 0-108,-3-3-121,3-3-94,0-3-75,-2 1-85,2-10-22,-2 0 0,2-2-3,0-6-10,0 5 0,0-5 0,0 4 10,2-4-33,4 8 1,-1-6 35,3 3-2,1 3 2,-2 0 1,-3 0 31,3 8 7,1 0-7,-7 3-16,2 4 13,-1 2-6,-2 1 29,2 0-23,-2 0-27,3 0 30,-2 1 20,7 9 67,-3 2 0,4 6-4,-4 0-15,-2 7 12,2 1-14,-2 2-34,-3-3-23,0 1 10,0 1 0,0 0 6,0-1 16,-5-6-7,2-3 0,0-2-9,0-8-16,1-2-13,-1 3-25,-1-7-3,4 1-16,0-2-88,0 1-22,0-1-17,-2 0-54,-1 0-126,3-1-150,-5-2-231,3-6-926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0:48.4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27 283 133,'-11'0'1092,"5"0"-751,1 0 76,3 0-89,-2 0-92,4 0-88,0 0-74,0 0-42,0 0-32,0 0-21,0 0-8,0 0 11,0 0 18,0 0 22,0 0 1,0 0 12,0 0-3,0 0-12,0 0-3,4-4-17,-2 0 0,9-2 10,0-2 25,1-1-16,10-3-6,-3 1-3,4-4-10,3 2-4,-6 0 1,9-3 1,-1 3 0,1 1-1,-2-2 2,2 1-3,-3-2 4,1 5 0,1-3 9,-4-2-9,-1 1-19,-5 3-13,1 1-7,-3 2 26,-5 1 0,2 2-6,-2 3-4,-6-3-2,4 2 5,-1 2 1,-3 1-7,3 0-9,-3 0-20,1 0-6,-1 0 9,-1 0 13,-3 0 1,1 0-34,2 0-44,-4 0 2,0 0-12,0 0-64,0 0-40,0 0-40,0-2-92,0 2-127,0 0 27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0:48.4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-9 86 210,'-6'0'717,"6"0"-248,0 0-183,0 0-110,0 0-65,0 0-111,0 0 0,0 0-74,10 0 74,1 0 19,1-1 20,7-3 0,-1 3 10,4-2 12,2-5-2,5 5-27,-2 1-6,0-2 0,-3-1 26,0-2 13,0 6-17,-2-3-12,-2 3-7,2-2-8,0 1-21,1 2 0,-1 0 1,2 0 19,0 0-4,-2 0-13,-2-3-3,2 3-12,-4-1-4,-2-3 0,2 1-16,-1 2 6,1-1-26,-1 0 3,1-2-15,-2 4-43,-1-4-20,-6 3-28,-4-4-64,1 3-81,-6 1-104,0-3-137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09.63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479 987 287,'0'0'297,"0"0"-95,0 0-65,0 0-36,0 0-4,0 0 30,0 0 14,0 0 2,0 0 0,0 0-7,0 0 2,0 0 1,0 0 20,0 0 6,0 0 3,-1 3-16,-6-2-117,2-1 26,-3 5-29,0-5 52,-1 2-4,-1 1-6,-1-2 3,1-1-10,0 1-16,-1 2-26,0-3 20,1 1-1,0-1-15,0 0-7,0 0-20,0 0 24,-1 0 2,2 0-12,-2 0 6,2 0 1,-1-3-8,-3 1-11,1-3 21,2 1-22,-6-2-3,3 0 0,-1-3-1,0-2-15,-1-1 16,0 0-44,0-2 22,2 1 19,1-1-20,1 4 23,3-2 1,-2 0-1,3 2 0,-3-1-1,3 0-1,1-1-30,-3 0 20,3 0 9,1 4-26,0-5 27,1 1 1,1 1-25,-2-3 7,1 1-13,0-1 30,1 1 0,1-1 2,0 3 1,1 0 0,1 1-1,-2 2-1,2 0 1,-2 1-1,2 2 1,0-1-1,0 2-24,0-1-1,0-1 1,0 2 2,0-4-2,0 3 22,4-1-20,-3-1 8,2 0 15,0 0 19,0 1-3,-1-3 7,-1 3-1,4-1 4,-4 0-10,1 0 6,-2 1-19,1 2-1,1-2 1,-1 1 1,-1 3-1,2-2 22,-2 0-12,0 3-10,0-1-1,0 2-2,1-2 13,-1 1 0,0 1-12,0 0-1,0-1-19,0 1 3,0 0 0,2-3-3,-2 1 17,0 1-11,1 0 11,-1-1 1,2 1-1,0-1 2,-2-1 0,3-3 2,-2 5-1,2-4 0,-1 0 0,-1 3 2,1-1-1,-1-1 14,-1 3-3,0 0 3,3 0-4,-1-2 1,-2 1-13,1 1 0,1-3-19,-2 3 0,2-1-13,-2 1 7,0-2 6,1 1-7,2 0 7,-2 0 6,2-1 12,-1 1-2,0 0 1,1 0 1,0-2 0,-2 3-19,1-3 1,1 3 6,-2 0 11,2-1-17,2 0 6,-3 2 2,2-2 11,0 0 0,-2 1-13,6-1 12,-5 2-11,1-3 11,1 2 1,0 1 0,-3-1 16,3 1-3,-4-3-13,1 3 0,0 0-19,1 0 6,-2 0-3,1 0 14,1 0-11,-2 0 13,2 0 1,0 0 15,2 3-16,-2-2-16,1 3 5,0-2 11,0 3 29,1-3-3,-1 1 22,1 2-16,-1-3-4,-2 1-12,1 0-16,0-1-3,-2 0-10,2 2 13,-2-2 0,2 2 16,0-2 0,0 1 10,0 2-7,0 0-16,0-1 13,0 2-13,-1-2-3,1 1 23,0 0-21,0 1 14,-2 0-14,0 0-1,1 0-1,0-1-1,-1 1 1,2 0 19,0 0-6,-1-1-13,0 1 2,0 2-2,1-1 0,0 0-13,-1 1 13,3 2 19,-2-1-19,-1 0-3,-1 2 2,2-4-2,-2-1 3,2 1-1,0 1-28,-1-4 13,1 2 13,0-1-23,0 1 10,0-2 13,2 0 2,-2-1-2,0 2 3,0-3 0,0 0-3,1 2 1,0-2 0,-1 1-1,-2-1 0,0-1 1,1 1-11,-1-1 12,0 1-2,2-2-10,-2 1 11,2 1 1,0-1-2,-1 2 1,2 0-11,-1-1 13,2 3 3,0 0 13,-1-1-3,1 1 3,-2-2-16,1 1-2,-2-3 1,1 2 0,-2-1 0,1-2 0,-2 0-14,0 0-1,1 0 13,-1 0-9,0 0 9,0 0-10,0 0 11,0 0 1,2 0-2,-2 0-13,0 0 13,0 0 1,0 0 2,0 0 0,0 0 1,0 0 22,0 0 12,0 0 0,0 0 3,0 0 10,0 0 6,0 0 3,0 0 10,0-2 2,0-1 4,-2 1 0,-2-3-33,0-1-39,-3-3 7,2 1-8,0-3-28,-3 1 6,2-2 9,0 1 11,0-1 0,-1 1-14,2-4 14,-2 2-17,1-1 19,2 0-12,-1 0 10,1 1 1,-1-1 1,2-1-3,-1 3-13,0-4 16,3 3 0,-2-1 0,1-2-12,2 0-20,0-1 4,0 0-1,0 2 7,2 0 0,2 2-4,0 0 1,-1 2 25,1 1-3,0-1-32,0 3 35,2-5 0,-2 4-1,2-2-15,1 1 0,-3 1 1,1 3 15,-1-3 0,4 3-13,-4 1-22,2 3-6,-2-1-17,1 2 30,2 1 5,-1 0 7,0 0 4,1 0 11,0 0-1,-2 0 0,2 0 1,1 4-2,-3-3 0,0 0-23,3 4-6,-2-1 0,0 1 32,0 1 17,0 1 15,0 2-6,1 0 19,-3 3-10,2 0-16,-1 3-6,0-1-11,0 1-2,3 0-12,-2 1 10,1-1-1,0 0-23,-1-3 23,3 2-13,-3-1 14,1-2-11,3 0-9,-1 1 21,0 1-9,0-1 8,2 0 2,-1 2 0,-2-2 3,0 2 16,0-1 10,-1 1-16,-2-1-11,1 0-2,-2-2-3,1-3 0,-2 0-16,1-1-4,-2-2 7,1-3-9,-2 2-4,1-4 3,-1 1-6,1 0 13,-1-1-7,-1 0-6,0 0 3,0 0 10,0 0 19,0 0 16,0 0 7,0 0 18,0 0 49,0-2 76,0-2 25,0-1-101,0-1-8,0-5-32,-4-1-27,-1 1-1,3-6-6,-3 1 2,0-2-18,3 2-12,-1-2 11,2 2-2,0-5-23,1 3-5,0-1 28,0-2-10,0 2-19,2 0 10,2 2 7,-1 1 15,1 2 0,0 1-12,0 2-11,0-3 5,-1 2 2,2 1 0,-1 3 3,0-1-9,0 0 3,3 2 0,-3 1-13,2 0 16,-3 2-19,5 0-16,-2 2 12,2-1 30,0 1 9,2 2 0,0 0-2,1 0-46,-2 0 29,3 0-16,-2 0-13,1 5 12,-1-3-2,-3 2 35,3 0 3,-3 2 3,1 0 35,0 0-22,-3 1 13,2 1-3,0 0-1,-2 3-21,2-3 20,-2 3-23,2 2-1,0 1 3,-1-1 26,0 2-29,2 1-1,-3 1 1,2 3 1,1-2 1,-1 1-4,1 1 1,0-1-24,2-2 24,-4 0-14,2-2-7,-1-3 22,-1 0 25,-1-5 13,0 2-9,-2-3 9,-1 0-6,0-5-6,-1 2-7,1-3 0,-2 0 3,0 0 3,0 0 7,0 0 16,0 0 22,0 0 15,0 0 26,0-4 43,-3-4-7,-4-2-147,-1-2-12,-1-3-13,-2-4 0,0-2 25,0-1 1,1 1 27,0 0-12,0 2-16,4-1 25,-2 3-7,1 1-18,3 0 0,2-2-15,2 0-4,0-2 6,6-2-5,3 3-11,1-3 14,2 3 14,-1 0-12,2 1 11,0 0-14,4 0-2,-1 0 15,0 1 2,1-1 1,-2 3 0,2 0 0,-4 5 0,0-1 0,-3 7-1,0-2-1,-4 5-17,1 1-3,-2 0-6,1 0 5,0 7 23,1-3 13,1 5 12,2 0-6,-2 1 3,2 3-3,-3 0-19,3-2 0,0 3-2,-1-1-10,3 1 10,-1 1 2,3 0-2,0 0 1,-1 4-1,4-1-24,-2-1 23,0 2-6,2 0 9,-1 1 3,2-1-3,-4 3 0,2-3 0,1 1 0,-2 1-1,0 0 1,0-3 1,-2 1-1,-1-3-2,0-2 1,1 0 0,-3-2-12,-2-1 12,-1-2-1,1 1 2,0-3 0,-4 0 1,2-3 0,-1 1 2,-3 1 16,-1-6-16,0 3 13,-1-3 3,0 0 0,0 0 9,0 0-28,0 0-83,0 0-52,-2-3-99,-5-4-210,1 2-519,-3-5-356,0 3 544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27.5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-10-2 709,'-5'0'602,"5"0"-107,0 0-153,0 0-122,0 0-39,0 0-33,0 0-35,0 0-33,0 0-15,8 0-1,6 0 58,6 0-11,-4 0-40,7 10-21,7-3-21,-2 0-13,6-1 9,-4 2 4,9 0-13,-8-5 0,2 3 0,1 2 15,-6-5 4,-1 5-13,-1 0 10,-1-7-7,-6 10 20,6-9-8,-8 5 1,2 1-3,-2-5-10,0 4-23,-3-1 10,2-4-12,1-2 0,6 3-1,-10-2-1,10 6-1,-4-6 2,6 5-1,0-6 0,3 2-1,-3-2 0,-5 0 0,-3 0 3,-1 3 16,-5-3 15,1 5 4,-7-5 5,4 3-2,-1-3 0,0 1-17,3-1 5,1 0-14,1 0-10,4 0-2,-6 5 2,6-2-1,0 2 2,-1-5-2,-2 3 1,3-3-2,0 2 4,-6-2-2,3 6-1,-11-4-1,2-2 1,-5 0 0,3 0-1,-3 0 1,0 0 0,6 0-1,-6 0-2,0 0-17,0 0 17,2 0 2,4 6 12,-3-6-10,2 1-1,-5-1-1,3 0 0,3 0-1,-6 0 1,0 0 0,0 0 1,0 0 2,0 0 12,0 0 1,0 0 6,0 0-1,0 0 11,0 0-32,0 0-83,0 0-71,0 0-110,0 0-132,0 0-336,0-1-659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11.3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 1721 885,'1'-2'299,"-1"2"-159,1 0-19,0 0 38,4 2 23,0 0 69,3 1-43,3 0-53,1 0-19,2 3-62,1-3-6,3-1 54,0 2 20,2-1-107,0-2 13,2 2 45,-1-3-32,2 2 25,0 0-41,0-1-20,3 2 29,1 0 10,1-3-23,0 2 1,3 0-4,1-2-13,2 0-6,2 0 4,2-3-21,0-1 21,2-1 6,1-2-7,-2 0-21,-2 2 1,0-2-2,-4 0-11,2 0 11,-4 3 0,-3 0-3,1-1 3,-3 1-1,-2-1-1,-1 1-10,-2 0 12,-1 1-1,0-1 0,2 1-15,-3-1 14,0 0 1,-1 0-2,0 1 0,-1-2 1,-5 2-1,3 1 1,-1-2 1,-2 2-11,0-2 12,2 2 0,0-1-1,3-3-2,1 1 3,2-1 0,1-3 1,2 1 0,3-4-2,-1-1 2,2 1-1,1-3 3,0 0 13,-1 0-5,2-2-10,-3 0-1,3 1 1,-2-1 1,0 0 0,-2-1-2,0-1 0,0 3 22,-2-4-21,2 3 0,-1 1-1,-1-1 1,0 2-2,0 0-8,-2 4 7,0-2 1,-2 2-15,0 1 14,-2 1 1,1 0 1,-2 0 2,0-1 10,1-1 1,-1 0-11,-1-1 11,1-1-2,-2 2-11,1-1-1,1 1 1,-3 0 13,0 0-11,0 1 11,0 1-11,-3 1-1,4 0 11,-3 0-10,1-1 11,0-2-10,2 0 0,-2 0 0,1 0 10,1-1-10,-2 0-3,1-1 1,0 1 1,1-1 0,0 0 2,-1-2-3,1 3-1,0-2-2,-2 2 2,2 1 0,-4 0 1,1 1-1,0 1 0,-1 0-1,2 1 1,-3 1-1,0-2-1,1 2 2,0-2 0,1-1 4,1-1 11,0 1-14,0-2-1,4 1-3,-6 0 0,4-1 1,0 2 1,-1-3 0,-2 2-2,3-1 1,0 3 2,-4-1 3,2 1 13,-1 0-4,-2 0 1,3 2-10,-4-1 16,1 0-19,-1 1 0,-1 0-3,-1-1 3,2 0 0,3-1 15,-4-2-12,4 0-3,1 0 0,2-4 2,-1 2 0,1-1 1,0-1 16,1 1-18,-1 1-1,-1 0 1,2-1 1,-3 2 0,1 0 10,1 0-2,0 0-10,-2-1 0,0 2 0,0 0-1,-1-1-1,1 0 2,0-1 0,0-2 1,2 0-1,1-2 0,1 0 0,-1-2-2,2 2 1,-1 0-1,-2 1-2,-2 1 4,2 0-3,-3 3 0,1-1-16,-1-1 19,1 1 2,0 0 1,-1 0-2,-1 2 2,-1 2 12,-1-1-13,-3 2 17,-1 4-18,-1-1 1,-3 3 11,0 1 15,0 1 29,0 0-57,0 0-52,-7 0-60,-4 0-207,-4 3-85,-5 2-159,-5 2-254,-5 3-479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13.8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9 2751 440,'-5'0'665,"2"0"-365,1 0-98,1 0-33,1 0 10,0 0 9,0 0-55,0 2-71,0-2-53,0 0-9,1 0-51,4 0 51,2 3 19,4-3 117,3 2-4,3-2 46,-1 0-111,1 0-44,0 0 31,-3-2 27,3-1 5,-4 0 10,2-2-13,-1 0-35,2 0-3,-1-4-4,0 3 7,2-1-20,-1-1-15,3 0 0,-1-2-12,2 1 1,-2 2 14,4-3 6,-1-2 7,-3 0-10,0-1 12,1 1-12,-1 0 0,0-3 16,-1 1-10,0 1 10,0 0-22,-1 1-11,-1 2 1,-2-1 8,0 3-11,1-1-3,-2 3 1,0-2 0,2 1-10,0 1 8,0-4 4,2 2 0,2-2 1,1 0 15,-1-1-13,3-1 13,-1-1 3,0 1-6,2-2-11,-2 0 13,0-1-11,2 0 8,-4 0 10,0 2 10,-1-2-17,-2 3-11,1 1-1,-4 0 12,0 1 1,-1 1-3,1-2-1,1-2 7,0-2 9,4-2 10,-2-3 15,0-1-16,3 1-12,-3 1-12,1-1 5,0 1-17,-1 0-1,1 2 1,-2-1 12,1-1-11,-3 3 14,0 1 5,-3 2 1,1-1-3,-3 3 6,-1-1-7,2-2 4,-1 1 3,3-2 0,-3 2 6,3-2-7,-1-1 4,1 0 0,2-3 0,-1 1-1,2 1-5,-2-1-3,0 1-1,0 1-15,-1 0 0,0 3 0,-1-1-1,-1 0 0,2 1-1,-2 0 1,1-1-2,-2 3 2,2 0 10,-1-2-9,0 0-1,2 0 20,-2 1-19,1-1 9,0-1-11,-1 1-1,2 1 1,-2-3 2,3 0 37,-2-1 15,0 3-33,0-2-7,-1 1 0,0 3-11,1-2 14,-3 2-3,0-1-13,3 0 0,-3 1 1,3 0 10,-1-1 2,-2 1 3,3 0-2,0-4 2,-3 4-3,2-4-3,0 0 4,-1-2-13,-1 2 0,0-1 9,2 2-9,-2-2-1,2-1 0,-1 2 0,1-1 0,-2 1 0,5 0 14,-4 2 42,4-3-28,-2 1-19,2-1-11,-2 1-1,3-2 1,-1 2 1,-1-1 0,1 0 11,-2-3 4,2 3-13,-2-3 0,-1 3 0,1 0 0,-1 3 9,-1-2-9,-1 0-1,2 3-2,-2 0 0,0 1-1,1-2-1,0 2 0,2-1 0,0-2-10,2 1 11,1-3-2,0 0 0,2-1 0,-1-1 3,0 2 0,0-2 2,-1 1 28,-1 0-9,-2 2-20,2 1-1,-3 0 2,1 1-1,-2 2 1,1 0-1,0-1-1,-1 0 0,1 2-1,1-1-1,-3 0 0,3 0 0,0 1 1,0-1-1,1-1 0,0-1 0,3 3 0,-4-1 1,0-1 1,1 3 12,-2-1-11,-2 3 2,0-2-1,2 3-2,-1-1-1,-2 1-2,3-2-15,-1 2 15,1 1-12,0-2-6,1 1 19,0 1-14,-1-1 13,1 0 1,1-1-1,-2 1 1,3 1-1,-4-2 3,3-1-1,1 1 1,0 1-1,0-2 1,-1 0-3,3 2-15,-6 0 3,4 0-10,-2-1 7,1 1 0,1 0-37,0-1 27,1 2 16,0-1 10,1-3 0,0 3-11,1-3 13,1 0-11,-1 1 10,-2 1 1,0 1-1,0 0-1,-1 1-19,-2 0-10,2 2-42,-3-2 26,0 3 26,0 0 9,2-1 9,-4 1 1,4-1-1,-2 1 2,0 0 1,1-1 0,-2 0 3,1 0-2,-1 0-1,-2 2-1,0-1-3,-2 1 1,-2-1 1,1 2-10,-2 0 11,1 0-11,-1 0 10,0 0 0,0 0 0,0 0-1,0 0-1,0 0-11,0 0-10,0 0-12,0 0-37,0 0-96,0 0-20,0 0-107,0 0-69,0 0-135,0 0-169,0 2-143,0 0-621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67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-5-4 216,'-2'0'1460,"1"0"-1056,1 0-194,0 0-93,0 0-7,0 0 6,0 0-39,0 0-74,0 0-3,0 0-54,0 0 12,3 0 0,6 4 42,0 2 58,5 6 61,3 1-58,4 3 0,1 2-41,2 2-7,0 0 41,-1 3-3,3-1-19,0 1 164,1 0-133,-1 2-31,1 0 0,1 2-30,-2-1 30,0 0-16,1 1-14,0-2 14,1 1-14,1 0-1,-2-1-1,3-2-1,1 2 1,0-1 1,-3 2-1,2-3 1,-2 4 2,1-1-1,-1 2 18,1 1-18,0 0 0,-1 1 1,2-3-1,0-1-1,-2-2 0,-1 0 12,-1 0 6,0-3-16,0 1 10,-2 0 3,2-1 0,-3 1-1,1-1 14,-1 1-10,-3-1-3,0 1 3,1-1 3,-1 3 6,0-1-9,-1 1-16,1 1 13,0 2-3,0-1 2,1 2 1,-4-1-13,1-2-3,-1 0 0,-2-3 0,0-4-12,-2-1 12,-1-2 0,-1 0 2,-1-3-1,-1 1 0,2-3-1,-1 2 3,3-1 29,-3 0 5,2 1-18,1 0-16,0 1 20,1-1-5,-3 2-16,3 0 14,1 0 12,-3-1-6,2 1-20,1-1 11,-3 0 3,-1-2-14,3 0 1,-2 1 9,0-1-11,2 0 2,-4-1-1,1 0 0,0 0 1,1 0-1,-1 0-2,2 2 15,1 0 1,-2 0-13,2 2 25,1-2 16,-1 1-22,-1 0-3,2 4-16,1-2 31,-1 0-3,2-1-31,-2 1 0,2 1 0,0 2 1,4-1 0,-1 0 1,1 3 14,0 1 3,1-1-16,1 2 21,-1-1 9,0 0-31,-3-1 14,3 1 0,1-2-14,-3 1 0,3-1 8,-2 0-10,0-1-3,2-1 1,-3 1 1,3-1 1,-1 2 0,3-2 0,-7-3-11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67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3054 2181 1161,'-9'-3'-1161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66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3007 2124 3960,'8'7'13,"9"7"-13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66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2981 2100 3958,'7'7'2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67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2956 2080 3953,'4'3'3,"2"2"-1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66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2927 2057 3934,'13'10'19,"-10"-8"-16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44.14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2898 2035 3931,'21'16'3,"-19"-14"16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44.1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2869 2012 3931,'8'6'0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5.49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0 760,'0'0'720,"0"0"-323,0 0-182,0 6-79,-3 3-26,3 8-65,0 7-45,-5 4-3,5 7-20,0 2 23,0 4 16,0-3 43,0 7 44,0 0 10,5 7 0,-5-5-17,0 5 4,3 0 2,-3 7-15,6-4-17,-6 8-3,0 1-32,2 2-31,1-2-3,3 2 2,2 7-3,-8-7 0,8-3-2,-8-12 1,3-4 0,3-1-2,-6-7 1,3-8 2,2 1 1,-5 1 1,0-11 0,0 9 10,0-5 4,0 6-13,0-7 0,-5 3 13,2 5-12,-6-14 8,4 9-12,2-8-12,-5 1-1,2 4-13,3-5 1,1 5 3,2-1-4,-6 1-3,6-5 13,0 5 15,0-4-2,0-4-22,0-2-1,0-7 10,0 5 16,0-12 3,0 7 16,0-5 7,0-1 6,0 9 9,0-10-12,-3 3 3,3-1-3,-5 9-13,2-10-13,3 1 9,0-1-9,0 4 9,0-6-10,0 1 11,0-1-11,0 0-1,0 0-1,0 0-3,0 0-29,0 0-25,0 0-7,0-1 10,0-7 9,0 5-12,0 3-39,0-8-55,0 2-78,0-8-162,0-5-230,0-14-428,11 0 475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44.14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2838 1991 3932,'17'11'-1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44.1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2805 1969 3917,'10'7'15,"8"4"-15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44.1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2772 1947 3917,'2'1'0,"13"9"0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44.15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2703 1903 3900,'9'5'18,"11"9"-18,2-1-1,-9-5 1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44.1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0 0 889,'0'0'401,"0"0"-125,0 0-133,0 0 10,0 0-9,0 0-118,0 0-26,0 4-88,6 0 88,2 2 26,7 2 85,3 2 2,5 3 49,3 4-20,3 0-6,3 4-1,0 0-16,0 2-58,2 1 29,0 1-26,3 4-6,-2 1 2,4 3-21,1-2-14,0 5 20,1-2-45,-2 2 0,4-2-3,-3 1-16,2-2 16,-1-2-17,1-2 4,0 1-9,-1-2 6,2-2 17,0-1 2,-1 0 35,2 0-16,1 2-3,-1-2 0,3 2-3,-1-2-12,-2 1 11,-1 1 4,-2-3 6,-1 2-6,-1-2-14,-3 0 2,1 0 12,-2-2-4,-1 0 1,-2-2 3,-2 0-15,-2-2 12,-1 0 6,-1-2-19,-3 2 3,1 0 29,-1-1-7,0 0 0,-1 2 4,-2-2-4,2 2 16,-1-1-9,-1 0-19,3 2 2,-4-2-2,1 1 6,0-1-16,2 1-1,-3-1 11,3 1-11,-2-2 10,0 0 1,0 1-10,0-1-1,0-1 11,0 0-1,0-1-9,-2 2 0,2-3 19,0 1-20,-3-2 0,4 1 1,-3-2 0,1 2 13,2-1-16,-3 1 0,2-4-1,1 5 1,-1-4-1,0 0 1,3 2 0,-3-1 0,2-1 0,-2 1 0,1 0 3,1-1-1,-2 4-2,2-3 1,0 2 2,-3-1-1,4 2 1,-1 1-1,-10-9 16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2:10.92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443 1721 3837,'-21'-22'0,"-22"-30"0,2-1 16,26 32-16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1:57.64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468 293 2617,'16'-11'90,"24"-15"-64,1 1-26,2 0-1,3 0-41,-1 2 39,1 2-13,-1-1 16,3 2-2,-4 3-14,2 0 16,1 2-22,-4 0 22,-1 5 13,-1 1-13,-4 4-29,-2 2 28,-5 3-16,1 0 17,-5 5 17,0 2 2,-5 6-6,-1-2-13,-3 6 26,-2 0 22,-3 3-13,-2-1-3,-3 1-6,-1 0-10,-3-2-3,-3 0 7,0-2 15,0-2-9,-2 0 6,-7 2 0,-1-1-13,-3 2 0,-6 1 7,-4 1-10,-5 1 3,-4 1-16,-1 3 10,-7-1-10,0 3-3,0-1-8,3 0 8,-1 0 16,3 1-16,2-2 0,2 0-12,2-3 12,-1 1 3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2:10.92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0 0 597,'0'0'544,"0"0"-332,0 0-134,0 0-59,1 0-19,2 0 0,0 1 62,2 2 39,1-1 6,0 1 23,2 0 21,-1 1 8,1 1-17,0 0-22,3 0-4,1 2-12,0 3-1,3 1-20,0 0 7,2 2-19,2 2 3,3 1-17,-2 0-18,1 3 18,1 0-57,1 0 1,0 2-1,0 0 16,0-2-16,0 0-1,-2 0-1,1-1 0,-2-1 1,0-1-11,-2 0-2,-1-2 12,-1 0-12,1-2 14,-3 1 11,-1 0-11,3-2 0,-1 3 2,-1-3 1,1 2-3,1 0 0,-2-2 0,3 1 1,0-3-1,-3 2-2,1 0-16,-3-3 18,2 1 0,-1-3 1,1 3 1,-4-3-1,3 2-1,-4 0 0,2-2-1,-4 1 1,3 1 0,-3-4 19,1 3-16,1-1 16,2 1-19,-1 2 0,1 1 0,1 0 0,-1 0 0,3 0-1,-2 2-1,-2-2-11,1-1 10,-1 1 3,0-1 0,-3-2 3,1-1 10,-1 3-12,1-3 1,0 1-2,1 1 0,-1-1 0,1 1 2,1 0-2,1 1 0,0 0-1,1 1-1,-1-1 2,0 2-13,0-2 12,0-2 0,-2 3-1,0-4 2,1 3-1,-1-2 1,0 1 12,0 1-10,-1-3 11,0 3-12,2-3-1,-3 3-2,1-3 2,1 2-1,2 0 0,-4 2-1,6 1 0,-4-1 0,2 2 2,1-1 2,0 0-2,2 1 0,-2-1-2,0 2 2,-1-5 0,-1 3-1,-1-1-2,1-1-13,0-2 14,-2 1-1,0-2-10,1 0 1,0 1 12,0 1 0,0 0 12,2 1 1,-2 2-11,2-2 1,-1 1 0,-2-2-3,-1-1-1,1-3-12,-5 1-3,0-5-3,-1 1-4,-2-1 22,0 0 1,0 0 16,0 0 7,0 0 31,0 0-9,0 0-29,0 0-4,0 0 17,0 0-7,0 0 7,0 0-10,0 0-6,0 0 9,0 0 10,0 0 3,0 0-19,0 0-4,0 0-10,0 0 2,0 0-1,0 0 19,0 0-9,0 0-1,0 0 7,0 0-16,1 0-1,-1 0 1,0 0 9,1 0 4,-1 0-3,0 0-10,0 0 10,0 0-13,2 0 0,-2 0-4,0 0-8,0 0 10,0 0-14,1 0-3,-1 0-3,2 0-4,6-1 26,-1 1 29,4 0-10,3 0-17,-1-2 14,2-1-13,0 2-3,3-2 2,-1-3 11,2 1-12,1-1-1,1-1 0,1-2 0,1 1 1,-2-3 0,2 1 1,-1 1 1,1-3-2,-1 2-1,-4 0 13,0 3-12,-1 1-1,0 1 1,-2 0 0,2 2 1,-1-2 11,0 4-2,0-2-11,-1 3 0,0 0 2,1 0 1,-1 0 0,-1 0 12,1 0-15,2 0-1,-3 0-12,3 0 13,0-2 0,2 2 0,0-1 2,1 1 0,1 0-1,-2-1 0,1 1-1,0 0-1,-3 0-1,-1 0-1,-1 0-10,-3 0 10,-2 0-13,1 0 13,-4 0 0,3 1 2,-3 2 1,4 0 12,-2 3-9,2-2 9,-2 5-10,2-1 11,-2 3-11,0 0 1,0-2-1,-1 3 1,-1-2 13,-2 0-13,1-2 13,-4 1 0,0-3-4,0 1 14,-1-1-14,1 1-11,-2-1 1,0 1 0,0 1 17,0-1-18,0 1 2,0-1 19,0 0-7,0 1 7,-5 1-9,1 0 3,-4 0-14,1 0 10,-6-2 7,3 4-19,-4-4 0,-1 1 0,1 0 1,-1 1-1,0 0 0,1 1 0,0-1 2,0 2-2,1-1 1,-1-1-1,-1 2 0,1 0-10,-1-4 9,0 1-18,0-1 18,-2-2 1,-1-2-2,-4 0-11,-1-2-14,-2-1 27,-2 3 1,-1-1-1,-2 0-3,3 2 1,1-4 2,2 4-14,3-4 14,4 2 0,-1-2 0,2 0 20,1 0-20,3 0-2,0 0-26,2 0 9,2 0 4,4 0 15,0 0 3,2 0-1,1 0 1,0 0 10,1 0-10,-1 0 19,1 0 0,-2 0-3,1 0-18,0 0 15,-1 0-13,1 1-3,-2 1 1,1-2 15,0 0-1,1 0 4,-1 0-3,2 0 15,0 0 4,0 0-4,0 2-13,0-2-14,0 0-4,0 0 0,0 0-13,0 0-2,0 0-7,0 0-3,3 3-10,4-2-6,1 3 16,5 1 7,2 0-17,3 1 4,1-2 12,1 1 18,-1-1 1,2 1-1,-1 1 1,-1-2 1,0 2 1,3 0-2,-2-1 0,0 0-3,2 0-1,-1 0 4,2-1 0,2 0-3,-2 0 2,-2 0 0,3 2-11,-13-5-4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2:15.8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409-1 568,'-3'0'750,"0"0"-249,0 1-208,-1 1-79,-1 0-33,0 0-42,-1 2-72,1 2 11,-2 2-36,0-1-20,2 2 4,-3 1 6,0 2-19,1-1 28,-3 0 11,3 1-7,-4 2 3,1-1-13,-1 3-13,-1 2-20,0-1 30,-1 1-6,1 2-26,0-2-19,-3 2 3,1-1 0,0 0-2,2 1 17,0-3-17,1 0 5,1-2 0,0-2-3,3 0 15,-3-4-13,2 2 14,0-3 0,1 1-11,2-2 11,-2-1 0,0 1-13,1-2 11,0 2 2,1-3-11,-1 1 11,2-1 2,-3 2 17,3-3-19,-1 2-16,1-1-10,0-1 26,2 2 1,-1-3-1,0 1 0,3-2-1,-3 0 0,3 0-1,-1 1 0,0-2 2,1 1 12,0-1 4,0 0 9,-2 0 4,2 0-3,0 1-1,0-1-9,-1 0 0,1 0-3,0 0-13,0 0-1,0 0-44,0 0-19,0 0-19,1 1-23,3 1 22,3 0 84,1 3 13,3 1 0,1 0-10,0 2 71,4 0-38,0 2 25,3 1-49,1 2 8,3 0 9,2 4-10,0-1 16,2 0-35,-2 1 10,0-1-10,-2-1 0,-1 0 19,-2-3-19,3 1 12,-3-1-24,1-1 5,1 0-9,-1-1-3,2 0 19,0 1-1,0-2 0,1 2 0,-1-2-1,1 1-11,-1-1 10,0-2-16,0 2-1,-2-1 1,2-3 19,-5 4-2,0-2 2,2 3 0,-2-2-8,0 2 8,2 3 20,-1-2-20,2-1 1,-1 3-1,0-3 0,3 3 1,-3-1-1,0 0 0,2-1 0,-2 0-2,-2 0-14,5-4 12,-5 1-12,1-1 14,-1-1 1,-1-1-1,-1 1 1,0 0 1,0-1 0,-1 3 3,1-1-1,-2-1-1,-2 3 3,0-3-1,2 3 10,-5-3-12,2 0 0,-3-1 1,-1 0-2,-1-3 0,-2 2 0,1-2-2,-3 0-1,1 0 2,-2-2-1,0 3 2,1-2 11,-2 0 8,1-1-3,-1 2-16,0 0-16,0-2-125,0 0-100,0 0-111,0-2-243,-5-5-564,-5-3 588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2:18.2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 0 287,'0'0'730,"0"0"-385,0 0-188,0 0-99,0 0 4,6 4 49,0 1-24,5-3-24,1 4-27,-1 0-13,1-1-4,0 2 7,-1-3 10,-1 0 35,3 1 4,-3 1 12,2 2 17,1-1-24,1 2 4,1 0-38,1 1 31,3 2-6,1 0 0,1 1 0,-1 1-33,1-1-25,2 1-11,0-1 24,3 0-26,-4-1-26,1-1 4,0-1 18,-1 0 4,-3 1 0,2-3 16,-4 3 4,2-1 2,-3 0-20,2 0 11,-2 1 10,2 0-7,-2-1 3,2 2 3,-3 2 4,0-3-24,3 1 1,-2-2-1,0 2-2,1-2-1,1 1-2,-1-1 0,0-1 0,0-3-17,1 3 18,-2-3-17,2 2 7,-1-3 12,1 2 23,0-1 2,3 1 17,-1-2 140,3 0-83,-2-2-71,1 3-15,-2-2-12,1 3 2,-4 0 0,1 0 22,-3-1-22,2 3 10,-2-3-11,-2 1 11,0 1-13,1-1-1,-2 2-1,-1-2 2,1 2 0,-2-1 0,3 0-2,-4-1 1,2-3 0,0 3-11,-2-2 10,4 0-9,-4 0 11,2-1 3,-4 0 0,3 0-2,0 1-1,-1 0-1,0 0 1,1 0 0,0-1 0,-1 2-1,3-2 1,-3 1 3,1-1 13,-1 1-15,0 0-1,0-1 0,-1-2 0,-1 3 0,1-1 1,4-1-1,-1 2-1,-2-2 0,2 2 1,-1-2 1,2 4-1,1-1-1,-1 0-2,0-2 0,-1 2 2,-1 0 1,-2-2 0,-1-1-2,-3 3-1,0-5-1,-2 2 1,1-3-13,-3 0-3,2 0 7,-2 0 8,1 0-8,0 2-4,1 0 13,-1-1-10,2-1 11,-1 3 1,0-3 1,1 3 0,0-3 3,-3 1 0,1 2 10,0-3-1,-1 0 1,0 0-10,0 0 16,0 0-15,0 2-1,0-2 0,0 0 0,0 0 0,0 1 10,0 0-13,0 1 1,0 0 21,0 2 7,0 1-26,0 1 10,0-1 12,-2 3 4,-1 1-17,-2 0 4,-3 1 9,2 1 1,-3 0-26,-1 0 35,-2 1-35,-1 2 3,1 1-3,1 0 44,-1 0-42,2 0 16,-3 1-18,1 1-13,2 0 11,-3 2-15,1-2 17,2 0 0,-3 3-1,3-4 1,-1 0 3,0 1 13,1-1-16,-1 0-3,2-1 1,-2 3-14,2-3 14,0 0 2,1-2 0,0-1 0,0 1 3,1-1 16,1-1 6,-1 0 0,-1-1-9,1 2 0,0-2 6,-1 0-9,3 0-12,-2-1 1,1-2 1,2 2 0,-4-3-3,3 3 2,0-3 0,0 1 1,-1 1 10,1-1-10,-1-1 0,0 1 10,-1-1-11,-1 2-1,0-1-1,1 2-3,0-3 2,1 5 1,2-5 0,-2-1 0,2 2-1,0-2-2,0 1 1,-1 0 2,0-2 2,2 1-1,1-2 11,-2 0-10,1 0 1,0-1 19,2 2-19,-1-3 10,0 1-12,1 1-1,1-3-1,-1 1-1,-1 0-11,1 2 1,1-2-4,-2 2 4,2-2 8,-1 0-8,1 0 12,-1 0 0,0 1 2,-1-2 0,2 1 11,0 0-11,0-1 0,0 0 10,0 0-10,0 0-2,0 2 0,0-2-1,0 1-2,0-1 0,0 0 0,0 0 1,0 0-1,0 0 0,0 0-1,0 0 4,0 0 21,0 0 14,0 0-7,0 0-3,0 0-6,0 0-16,0 0 0,0 0 10,0 0-11,0 0 10,0 0-9,0 0 1,0 0 11,0-3-2,0 3-1,0-1 7,-1 0 6,-1 1 12,1-2 22,-3 0 44,-4 0-103,-2-2-9,0-1 7,-2 0 2,-3 0 3,0 0 9,-1-1 0,-2-1-12,-1-1 13,-1 1-12,-1-2 0,-2-1-2,-1 0 0,1-2-36,0 1 37,2-1 0,3 2 3,3-2 0,0 3-2,0 2 2,3-3-1,0 3 0,1 1 10,1-1 4,-1 1-16,0-1 1,0 1-1,1 0 2,3-1-2,-3 1 0,2 1 0,3 1 1,-2 1 1,3 0 1,3 1 16,-2 1-4,3 1-2,0 0 2,0 0 1,0 0-13,0 0 9,0 0-10,0 0 0,0 0-2,0 0-3,0 0-18,0 0-7,0 0-3,0 1-6,0-1-7,0 1-49,0-1-66,0 3-64,0-3-77,0 0-152,0 0-172,3 0-354,-3 0-395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06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 1084 741,'-3'0'613,"3"0"-207,0 0-187,0-3-125,0 2-64,0-4-30,0-3-45,0 5-62,11-13-24,6-3 69,8-9 23,11-3 39,1-7-16,16-9 16,-1-6 50,13-3 68,1-7-66,4 8 32,3-4-22,-1 1-7,-2 0 45,-1-2-19,1 4-55,0-5 26,-1 3 13,-2 3-65,0 6 3,-14 4-3,-6 7 0,-8 15 16,-11 1-16,-11 11-13,-6 5 11,-5 6 2,-6 0 16,0 0-16,0 0-32,0 12-62,-6-7 58,-2 10-25,-1 0-10,1 10-75,-3 1-92,3 1-182,-4 1 39,4-4-72,-6 7-43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2:20.32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611 152 666,'-2'0'636,"-1"0"-239,2 0-159,-2 0-141,1 0-61,-2 0-7,-2-1 20,-1-2 38,0-2 14,-5-1-11,-1 2-3,-2-2 65,-1 0-42,2 0 34,-4-3-15,1 1-49,0-2-32,1 1-26,0 0 10,-1 1-32,3-3 22,-1 3 1,2 0-22,2 1 18,2 1 0,-1 2-6,2-1-12,1 4-1,1-3-1,5 4 1,-4-1 3,4 0 0,-2 1 0,0-2 1,1 2 15,-1-1 6,0 1-6,0-1 13,0 1 25,-2-1 26,1 1-23,-1 0-59,-1 0 21,0 0-6,0 0 3,0 0-17,1 0 11,2 0-12,-1 0-1,1 0-3,1 0 3,0 0 0,1 0 2,-2 0 1,1 0-3,-2 0-1,1 2-28,-2 0 29,-1 1 0,-1 1 1,0-2 15,0 3-15,1-2 0,1 0 29,2-2-29,-1 2 1,1 1 23,1-2-12,-1-1-13,1 3-11,1-3-5,-1 3 1,1 2-8,1-2-5,-2 3 12,2 0 13,0 1 2,0 3-15,0-1 13,0 1 0,0 2 2,0 1-1,0-2 0,0-2 2,0-1-2,2-2 2,-2-3 2,1-2 13,-1 0 23,0 0 7,0-2 2,0 0-6,0 0-7,0 0-2,0 0-1,0 0-2,0 0 11,0 0 1,0 0 6,0 0 9,-1 0-56,-2 0-3,3 0 3,0 0 22,0 0-21,-2 0-1,2 0-2,0 0-14,0 0 1,0 0-13,0 0-16,0 0 6,0 0-6,0 0-15,0 0 2,0 0-6,0 0-6,0 0-10,2 0-7,-1-2-9,7 2 60,1-2 35,5 2 0,-2 0 3,1 0-2,1 0 0,0 2-1,-2 2 19,2 2-17,0 1 2,-2 0-1,0 0 29,2 2-17,-5-3-13,3 3-2,-1-2 2,-1 3 10,1-1 1,0 0-11,-2 4 11,2-2-10,-3 2-2,0 1 1,-1-1 11,-2-3-1,-1 3-10,-1-2 32,0 1 4,-3-3-22,0 0 9,0 1 13,0-1 0,-2-2 0,-2 1 16,-1-1-23,1 0 4,-3 1-7,0-2-26,1 0 29,-4 0-6,1 0 0,-2 0 25,-1-2-25,-1 1 0,-4-3 3,-1 1-3,0-2 3,-4-1 0,-1 0 7,0 0-17,-1 0-18,1-2-1,2-2 1,2 1-2,1 1 2,5-2-2,-1 2 2,3-2 0,-1 2-28,1-1 10,4 1-1,-3-3 3,3 1 16,-1 1-25,4-2-6,-2 0-3,1-1-10,3-2-34,-1 1 12,1-4 3,2-2 22,-2 2-9,2-1 21,0 1 17,0-1-1,2 3-22,-1-2-104,2 4-39,0 1-4,-3 2-109,5-1-177,1 5-181,-3 0-178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2:21.35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337 451 390,'-4'1'150,"-1"1"85,2 1 0,-3 1 12,0-2-29,-3 2 20,0-1 16,-2 0-30,-1 2-4,-2-3 22,2 0-7,-1-2-26,-3 0-33,-1 0-59,2-4-72,-3-5-23,2 3 39,-2-5 8,2 0-43,0-2-7,0-1-7,2-1-12,-2-1-9,3-1 8,1 1-1,2-1-1,2-2-22,1 2-22,4-2-7,1 1 28,2 1 10,0 0-12,0 1-1,2-1 4,4 1 4,1 0 21,1 1 1,2 0-1,-1 0-4,0 1 1,0 1-9,3 1-1,1 1-13,-3 0 10,7 4-3,-2-2 3,2-1 15,2 4 1,1-1-2,0 1-13,2 2 14,-1 1 1,1 2-45,-3 1-28,-2 0 12,3 0 42,-6 0 7,2 4 11,-1 1 2,1 2 10,-1 2-11,1 2 1,-1 0 21,-2 1-20,-1 3-1,-1 1 19,-1 3 12,0 1-10,-4-1-9,1 3 16,-3-3-17,0 2 7,-1-1 7,-3-3-7,0 2 26,0-2 28,0 1 32,-2-3-16,-3 1 15,-2 0 45,-2 2 27,-2-3-54,0 1-13,-1 0-41,-1 0-27,1-1 2,-3-4 22,1 1 9,0-2-15,1-3-25,-1 2-3,0-5-13,0 3 4,4-3-19,-3-2 7,1 1-10,2-2-46,0 0-9,2 3-1,-2-4-31,5 0-30,0 0-27,-2 0-62,4 0-93,-1 0-200,1 0-250,0-2-500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2:24.186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 0 504,'0'0'717,"0"0"-277,0 0-199,0 0-149,0 0-92,0 7 0,4 1 49,1 3 13,4 2 25,-2 0-16,3 2-19,2 2 10,-2 0-36,3 1 3,-1 1 3,1 0-32,3-1 29,-3 0-3,0 1-13,0-2 55,3-1-4,-3 2-6,1 1 10,0-1-39,-1 3 16,3 3-20,-3-1 20,2 2-41,-1-1 8,0 0-24,1-2 8,-1 0-31,-1-4 35,0 2-10,1-3 9,-2-1 2,1-1 0,0 2-1,-3-2-3,1-1 3,0 1 3,-1 1-3,3 2 4,-1 0 21,0 0-23,0 1-2,0-2 0,-1 0-1,0-2-1,-1 0 0,1-2-1,0-1 0,-1 0-17,1-2-2,-2-1 19,2 0-23,-4-1-13,4 0 17,-1-2 19,0 1 3,-1 1 12,-1-1 1,1 4 26,1 0 22,-1 0-19,1 1-4,2 2 1,-3 1-24,2 0-14,1 2 0,-1-1-1,1 0 0,-2 1-14,1-2 14,-1 0 1,0-3 1,-1 0-2,0 1-10,-2-2 10,1-2 2,-2 0 0,0 0 1,-1-2 9,1 4-12,-1-2-3,2-1 3,-1 3-2,4 0 0,-1 2 0,0-2-14,-1 1-3,0 0 6,3 0 11,-3 0-30,0-2 32,0-2 0,2 1-20,-4-3-3,2 1 20,0-1-7,-1 0-6,0 0 16,-1 0 0,1 0-3,0 1 3,1-3 35,0 5 29,0-3-25,2 3-7,-4-1-10,3 0 1,-2 0-20,-1 0-3,2 0 0,-3-3-19,1-1-7,-1 0-15,-1-2-4,0-1-3,0-1 9,2 0-13,-2 0 27,-1 0 25,5-3 18,-3-3 8,0 2 12,0-3-15,3 1-23,-5 0-8,1 0 8,-1-2 16,0 2 10,-2 0 0,-1-1 12,0-2-6,1-1-12,-1-2-17,0-1-3,0-1 0,0 1-3,0 0-10,-1-2-10,1 3-18,-4-2 12,3 3-7,-4-1 33,3 1-10,-3 1 2,-3 2 11,4-2 16,-3 1 12,-2-2 14,2 0-23,-1 1-15,-1-2-3,0 2-1,3-2-1,-4 3-1,3-2-1,1 1 1,1 4-4,1-1 6,2 2 13,1 2 6,-2 1 7,3 0 25,0 2 26,0 0 6,0 0-13,-2 0-26,2 0-40,0 0-4,0 2-32,0 0-51,0 3-83,0 0 5,5 3-151,-4-1-280,2 1-617,2 1 404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12:24.86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-5 57 101,'-1'0'590,"1"-2"39,0 2-281,0 0-80,0 0-61,0 0-54,0 0-46,0 0-49,0 0-36,5 4-9,3 2 126,1 3-10,4 2-33,-1-2-6,1 1-48,1 0-3,0-2-1,-2-1-22,-1 0-15,-4-5-1,3 3-38,-3-4 2,-2 0 1,-2-1 6,0 0 14,-3 0 15,2-4 58,0-5 35,0-1-13,-1-3-26,-1-2-15,2 0-17,-2-1-22,0 1-16,0 3-64,0 2-32,0-1-45,0 6-71,0-2-76,-3 6-172,1-2-306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22:18.142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45C234F4-3D6E-4359-9645-5505E5C10D48}" emma:medium="tactile" emma:mode="ink">
          <msink:context xmlns:msink="http://schemas.microsoft.com/ink/2010/main" type="writingRegion" rotatedBoundingBox="6228,12697 6859,11776 7071,11922 6440,12843"/>
        </emma:interpretation>
      </emma:emma>
    </inkml:annotationXML>
    <inkml:traceGroup>
      <inkml:annotationXML>
        <emma:emma xmlns:emma="http://www.w3.org/2003/04/emma" version="1.0">
          <emma:interpretation id="{A7AFB668-5FD2-49E7-B63B-734F33D7486B}" emma:medium="tactile" emma:mode="ink">
            <msink:context xmlns:msink="http://schemas.microsoft.com/ink/2010/main" type="paragraph" rotatedBoundingBox="6228,12697 6859,11776 7071,11922 6440,12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B6D6ED-AC22-4932-83B6-22704BB2D88C}" emma:medium="tactile" emma:mode="ink">
              <msink:context xmlns:msink="http://schemas.microsoft.com/ink/2010/main" type="line" rotatedBoundingBox="6228,12697 6859,11776 7071,11922 6440,12843"/>
            </emma:interpretation>
          </emma:emma>
        </inkml:annotationXML>
        <inkml:traceGroup>
          <inkml:annotationXML>
            <emma:emma xmlns:emma="http://www.w3.org/2003/04/emma" version="1.0">
              <emma:interpretation id="{20BB81DD-08D5-48A6-8FA7-1BB99B432F63}" emma:medium="tactile" emma:mode="ink">
                <msink:context xmlns:msink="http://schemas.microsoft.com/ink/2010/main" type="inkWord" rotatedBoundingBox="6228,12697 6859,11776 7071,11922 6440,12843"/>
              </emma:interpretation>
              <emma:one-of disjunction-type="recognition" id="oneOf0">
                <emma:interpretation id="interp0" emma:lang="en-MY" emma:confidence="0">
                  <emma:literal>*</emma:literal>
                </emma:interpretation>
                <emma:interpretation id="interp1" emma:lang="en-MY" emma:confidence="0">
                  <emma:literal>J</emma:literal>
                </emma:interpretation>
                <emma:interpretation id="interp2" emma:lang="en-MY" emma:confidence="0">
                  <emma:literal>4</emma:literal>
                </emma:interpretation>
                <emma:interpretation id="interp3" emma:lang="en-MY" emma:confidence="0">
                  <emma:literal>5</emma:literal>
                </emma:interpretation>
                <emma:interpretation id="interp4" emma:lang="en-MY" emma:confidence="0">
                  <emma:literal>X</emma:literal>
                </emma:interpretation>
              </emma:one-of>
            </emma:emma>
          </inkml:annotationXML>
          <inkml:trace contextRef="#ctx0" brushRef="#br0">78 776 692,'-2'0'694,"-2"0"-248,2 0-195,-1 2-128,-1 4-39,2 1-38,-3-7-30,3 1-14,2 5 1,0-6 26,0 0 30,0 0 37,0 0 30,0 0 42,0 0 15,0 0 2,0 0-12,-4 0-27,4 0-23,-2 0-15,2 0-11,0 0-24,0 0-17,0 0-3,0 0 4,0 0 2,0-4-3,0 2-6,0 1-13,0 1-15,0-5-6,0-2-4,0 4-10,0-8-2,2-4-12,2 3 9,3-4 0,-1-2 1,-3 0-16,5-1 18,-1-4 0,11 1 1,-9-2 0,4-4 11,2-4-11,1 4-1,4 0 0,-1 0-1,-3 2-11,4 0 11,-5 2-1,5 2 1,-2 1-2,-3 2-19,-2 2 19,3 3-13,-3-1 13,0 1-9,0-2 9,-2 2 1,3 1 0,3-2 2,-6 4-1,3-6 1,3-2 1,-1 2 0,4-7 0,-5 8-1,5-4 1,-5 4-1,-1 4-1,-1 0-2,-4 5-9,-3 0 9,-1 5-13,-3-1 13,0 0-16,2 1 4,-4-3 14,3 5-2,1 0-1,-4 0-8,0 0 9,2 0 0,-2 0 0,0 0-13,5 0 15,-3 0 1,2-1 3,3 1 10,-7 0-13,0 0 2,0 0-1,0 0 1,0 0 1,0 0 16,0 0-16,0 0 15,0 0-5,0 0-10,0 0 9,0 0-9,0-2 0,0 2 9,0 0-11,0 0-1,0 0-1,0 0 0,0 0 1,0 0 1,0 0 15,0 0 2,0 0 7,0 0 3,0 0 3,0 0 0,0 0-3,0 0 0,0 0 3,0 0 6,0 0 0,0 0 13,0 0 11,-11 2 32,2 4 5,-6 2-77,-10 1 7,1 4-1,-2 1-8,4 2-1,-5 0-6,1 6-12,6-1 0,-5 4-21,6 3 3,-3-2 16,2 0-20,0 0 19,0-1 0,5-4 1,-5 1 1,4 2 1,-4 2 0,1-2 0,1 4 0,0-6 0,1 0-1,-3 1 1,4-4-1,3-1-1,-5-2 0,10 3-13,-1-8 15,-2 1-1,4-4 0,1 0 1,-1-2 0,0 2 0,5-6 0,0 5 0,-3-4-1,3-1 1,-2 0-1,2 4-3,2-5 1,-5 4-15,3-5 3,2 2 2,0 0 1,0 2-3,0-4-1,0 0 1,0 0 3,0 0-1,0 0-2,0 0-3,0 0-10,0 0-18,0 0-16,0 0-6,0 0 0,0 0-7,0 0-18,0 0-38,0 0-69,7 0-106,8 0 30,7 0-159,5 0-243,1 0-529</inkml:trace>
          <inkml:trace contextRef="#ctx0" brushRef="#br0" timeOffset="2097.4401">21 722 198,'-2'0'711,"-3"2"-229,3-2-183,2 0-93,-4 0-8,2 2-20,2-2-39,0 0-42,0 0-19,0 0 5,0 0 14,0 0 0,0-4 9,0-4 22,-5 4-16,3-8-90,2 2 20,-4-2-17,4-2 13,0 2-3,0-2 7,0-6-11,0 2-8,0-6 2,0 4 1,4-6-4,5-4 6,2 0 1,-2 2 2,4 2-2,2-5-10,-1 4-16,-1 1-1,7 4-1,-5 2-1,5-6-2,-2 1-14,6 1 15,-2-1 0,4-1 1,-3 2 0,3-4 1,-2 2 1,5 0-2,-5 0-13,0-1-19,1 6-16,-8 5 4,1 3 3,-3 1 3,-6 3 3,-2 5-3,-3 4 6,-1 0 19,-3 0 13,0 0 3,0 0 13,0 0 6,0 0 10,0 0-10,0 0-2,0 0-5,0 0 1,0 0 0,0 0 7,0 0 8,0 0 26,0 0 22,0 4 19,0 2 19,-3 0 17,-8 6-24,2 0-70,-6 4-2,-5 3 12,-2 8-10,-2-1-9,0 0-6,2 0-24,-3 2 0,3-4-1,0 2 2,2-1 0,-2-1-2,2 1 0,-2 2-3,0 6 0,-4 1 0,4 2 0,-9 2-10,7-2 11,-1 2-1,8 1-13,-3-4 1,4 1 12,3 0-19,0-8 7,4 4 14,-2-8-12,-2 2-9,6-8-21,-2 2 15,7-6 15,-4-4 13,-1-2 1,0-2 1,3-4 23,4 1 0,0-3 0,0 0-10,0 0-15,0 0-3,0 0 3,0-3-21,0-4 5,0 6-21,0-2-19,0-7 2,0 1 20,0-5 12,4-2-3,3-2 6,0-4 7,1-4 8,1 2-8,2-2-4,2 0 14,-2-2-10,9-6 11,0-2 0,2 2 1,5-4 2,-1 0 7,-2-3-9,7 6-13,-9-3 12,3 0-2,6 2-9,-7 0 9,7 2-29,-3-2-34,-3 0 0,1 5 18,-4 5 4,-4 5 9,-7 5 16,0 6 6,-2 0 10,-3 5 0,-1 0 0,1-1 1,-6 4 0,3-4-14,-3 4 3,2 2 11,-2 0 2,0 0 3,0 0 16,0 0-6,0 0 6,0 0-3,0 0-13,0 0 0,0 7 16,0-6-6,0 1-11,0 6 14,0-2-15,-5 3 0,1 2-1,2-8-2,-9 10-11,4-9-22,5 6-28,-5-2-45,1 0-80,3 0-142,-3-1-160,-1 0-261,1-5-583</inkml:trace>
        </inkml:traceGroup>
      </inkml:traceGroup>
    </inkml:traceGroup>
  </inkml:traceGroup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0.531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522 27 4,'0'-2'353,"-4"2"312,4 0-275,-3-2-107,2 0-57,-2 2-19,0 0-71,0-1-13,-1-2-39,0 2-6,0-2 35,-1 3 29,0-1-7,1 1 15,-2-1-38,2 1 13,-5-1-17,2 1 19,2-3-13,-4 3-26,-1 0-25,2 0-3,-2 0-32,-4 4 4,-1-2-31,-1 6 17,-5 2-15,0 3 13,1-1-16,-2 1 0,-1 4 16,2-1 0,3 1-16,0 5 0,-3-4 0,4 4 1,1-3 11,-1 5-10,0-1-2,3 0 2,0-3 14,3 2-13,1-3 10,0 4 6,2 0-16,-2 2 9,2 3 1,-1 5-11,1 1-2,2 1-3,2-2-1,0-1-11,4-3-1,-3 2 14,3-4-10,0 3 12,0-4-4,0-2 1,4 2-15,3-3 14,-3 0-18,2 0 7,2-4-4,-2 1 6,3-1 10,-1 0 1,0-4-1,1 3-13,-2-3 13,1 1-19,4-4 10,-3 1 11,0 1-21,3-4 9,-2 0 1,3 2-7,1-2 17,0 0-2,3-1-15,-3 0 17,4 3-12,-1-5 14,4 2 2,-2-2 1,-1 3-2,-1-6-1,1 4 0,0 0-2,-1-1 0,1 0 0,-3-5 0,1 5-1,-4-6 1,3 3-10,-4-2 10,5-2 2,-2 0 0,3 0 2,-3 0 0,4 0 0,-1-2 11,1-3-12,3 2-1,-5-1 1,1 2 0,-5 1 0,1-5 0,-3 4-1,-2-2 12,-2 0 1,2-2 0,1 1 6,1-1 3,2-2-19,1-4 12,1 3-15,3-1 2,-3 0-1,3 0-1,-7 3 0,-1 0 1,-1 1 2,-3 3-1,-1-2 14,-2 3-4,1-1 1,1-1 5,0-2 7,0-4-6,0 0-6,2-2-12,-2-1 0,2 2 1,1-2-2,-3 4-1,-2 2 1,2 0 0,-4 1 0,1 2 0,2-2 1,-3 6 1,0-7 0,0 6 0,1 1-1,-1-3 0,3 0-1,-3 0 0,0 0 1,0 0 0,0-4-1,2 4-2,0-3 1,-2 4-1,0-1 1,2-2-1,1 4-1,-3 1 2,0 0 1,0 0 12,0 0 10,0 0 7,0 0-1,0 0-7,0 0-5,0 0-3,0-2-1,0 2-9,0 0-1,1 0 11,-1 0-10,0 0 0,3 0 9,-3 0-10,0 0-2,0 0-1,0 0-11,0 0 9,0 0-13,0 0-6,1 0 7,1-2-4,5 0 19,1 2 9,2-4 4,0 4-1,1-3-11,-1 2-1,0-1-1,1 1 1,3-1 2,-1-2 1,2 2 0,4-2 8,4 1-11,4 0 0,1 1 34,2 0 1,-2 2-10,-1 0-14,-2 0-11,-7 0 0,1 0 16,-1 0-4,0 0 0,-1 4-10,0-2 2,-2-1-1,1-1 9,-2 0 4,3 0-15,-3 0-1,1 0 2,6 0 16,0 0-18,6-1-2,1 1-1,6-2-10,-3 2 13,3 0 0,-1 0-1,-2 0-11,-4 0 12,1 0 2,2 0 11,-4 0-12,1 0 1,0 0-2,-3-2-1,1-1 1,-2 1 15,-2-2-13,1 1 0,-6 1-2,3-2-1,0 4-2,-5 0 0,4 0 3,0 0 0,2-1 19,2 1-17,-2-2-1,1-2-1,-1 0 0,0 2 1,2-3 2,-4-3-3,5 4 2,-2-3-1,-6 1 15,1 0-16,-6 5-1,-6-1-15,0 2 15,-2-1 0,0 1 0,-2 0 1,0 0 3,0 0-1,0 0-1,0 0 2,0 0 0,0 0 1,0 0-1,0 0-1,0 0 13,0 0-15,0 0-3,0 0-37,0 0-13,-4 0-12,0 0-19,-7 0-69,-1-4-149,-4-2-203,-5 0-185,-2-1-683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3.17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10 660 100,'-1'-2'248,"1"2"342,-3 0-176,3 0-118,-1 0-48,1 0-41,0 0-51,0 0-43,0 0-12,0 0-24,0 0-25,0 0-17,0 0-25,0 0-10,0 0-23,0 0 4,0 0 6,0 0 13,4 3 61,-1 2 52,-1 0-16,3-3-14,0 5 4,-1-3 6,3 2-33,-1 0-21,2 2-17,-2-3-19,1 2-3,3 0-13,-2-1 11,2-2-17,3 3 0,-3-2 17,2-4-11,1-1 13,-2 0 0,5 0 3,-4 0 20,2 0-1,1-6-19,-3 3 0,1-1-3,-3 4-10,2-4-9,-2 4 16,3 0 0,-1-4 2,2 4 1,5-2 0,3 1 0,5-5 69,1 3-11,6-4-20,-2 0-19,-2 3-7,-4-1-12,-7 1-1,-3 1 1,-6 3 0,0 0-2,-3 0 2,2 0 0,-7 0 0,3 0 0,-1 0 2,3 0-1,-6 0 0,4 0 1,-1 0 0,-3 0 1,6 0 0,-3 0 10,1 0-10,3 0-1,-2 0 1,4 0-1,1 0 1,0 1 16,4 4-16,0-2 0,1-2 10,3 1-13,-1-1-1,-1 2 1,1-3 2,-2 0 1,0 0 16,1 0-6,-3 0-10,0-3-1,2 2 0,-2-2 2,3 3-1,-3 0-3,-2 0 0,3 0-3,-3 0-10,-1 0 10,2 4 1,-3-1 2,1-2-1,-2 3 1,-4-4 1,1 2 1,1-2 0,-3 0 14,5 0 0,-4 0 9,4 0 0,-1 0 1,-2 0-7,2-2-7,0-3-11,1 2 1,-3 0-2,2 2 0,-2-1-1,2 1-2,0-2 1,1 1 2,-3 1 2,1-2 1,-2 0-1,1-1 14,-2 4-3,3 0 0,-3-4-1,-2 2-11,2-2 0,0 1-1,0 1-1,1 1-2,-1 0-10,0-1 10,-3-2-9,4 4 11,0 0-1,2-2 0,-3 1 2,1-3 1,-3 1 12,5 2 6,-2-3 9,-1 3 7,0 0 12,-2-4 26,0 2 37,3 2-32,-5-6-16,2 7-18,1-6-10,1 5-3,-4-3-2,5 0-14,-5 0 1,4 0-1,-4 1-13,4-4 1,-3 1 0,2 1 10,-3-4-1,2 3-10,-1-2 11,2 0-10,-3 2 15,4-3-5,-4 1-1,0-2 4,0 3-13,0-2 0,0 1 0,2 2-1,-2-2 0,2 0-2,-2 2-3,0 0 0,0-2 0,0 2 0,0-2 2,0 2 1,0-2 0,2 0 3,-2 2 9,0 0-10,0-3 11,0-3-1,0 2-9,0 1 13,0-1-1,0-1-13,-2-1 0,0 5 11,0-3-12,-2 0 11,1 1-11,3 2 0,-1 0-1,1 0-1,-2 1-2,2-4-9,0 2 9,0-1-9,-3 0 11,2-1-1,1 0 0,-3 0 2,2 2 0,1-3 3,-4 3 9,4-5-8,-3 4-3,1-1-1,2 0-4,-2-2-8,0 2 11,2 3-2,0-3 1,-3 2-13,3 0 11,0 3 3,0 3 0,0-5-1,0 6 2,-1-3 0,1 0-1,0 3-2,0-4-9,0 4 9,0-3-10,0-2 10,0 3-8,0-2 11,0 0 3,0-1 0,0 2 9,0 4 1,0-4-10,0 4 0,0 0 0,0 0 0,0 0 0,0 0-1,0 0-1,0 0 0,0 0 0,0 0 2,0 0-2,0 0 0,0 0 0,0-3-1,0 3-2,0 0-1,0 0 1,0 0 0,0 0-1,-1 0 0,1 0 0,0 0-12,0 0-7,0 0 3,0 0-12,0 0-6,-3 0-13,3 0 10,-2 0-7,2 3-3,-2-3-21,-3 0-45,0 1-32,-7 2-98,1 3-377,-7-1-539,-3 0-591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5.91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424 582 530,'-7'3'581,"-5"3"-269,0-3-107,3 1-81,-4 0 56,2 2 47,-2-4-88,-1 1-3,1 0-20,-4-2-6,0-1-36,2 0 6,-3 0 33,1 0-1,-1 0-3,1-1 0,-2 0-39,2-3-13,1 1-6,0-1-22,-2 1-1,2-4 7,2 4-10,0-5-21,1 0 24,1 1 1,2-3 5,0-2-21,3 2-10,1-1-3,-1-2-16,6 4-12,0-2 15,1 3-3,0 0-9,0 1 0,0 0-4,0 1 4,5-2 3,4-1-13,3 3 31,-2-4-10,4 0 14,3 1 1,1-5-1,8 1 22,-2-1 0,5-2-22,1 0-22,4-1 22,1-1 10,0 0-10,-3 3-1,1 1-18,-2-3 18,-2 7-11,-2 1-4,0 2 16,-3-1 6,1 0 48,3 1-25,6-3-7,1-2 41,2 1-28,2-1-19,5 1-14,-6 0 20,4-1-6,-7 2-3,2 0-12,-6 1 0,-5 5 1,1-3 26,-4 4 1,-2 2-10,0-1 6,-2 2-22,-5-4 16,3 4-6,-2-2-11,5 1 0,-2 1 9,0-3-11,5 3-1,6-4-1,4 4 2,6-7 0,2 3 0,7-4 0,1 2 2,-4-2 0,-1 3-1,-12 3-1,-4 0 4,-4 0-3,-8 2-1,-1 0 0,-5 0 0,-2 2 0,1 1 0,-2-2 2,4 3 13,-2 0-14,0 1 3,1 1-1,2-2 0,2 4 13,-2-1-15,-2-3 0,3 3-1,-2 1-2,0 0 2,-1-1 0,0 2 0,-1-2 1,-1 3 1,-2-4-2,5 3-1,-3-1 1,-2-2-1,2 1 0,1 3 0,-1-4 1,-2 3-1,2-1-2,1-1-9,-2 2 10,4 0 0,-5-1 1,2-1-1,-2 1-1,1-3 0,-3 0 1,0-1 1,0 1 1,1 0 1,-2 0-1,1 3 1,0-1 1,-1 3 0,1 2 14,0-1-3,-2 5-10,0-2 10,1-2-13,1 2-4,1-4-27,-1 3 12,0-3 3,-1-1-3,1-1 0,-1-2-3,0-3 10,-2 3 10,-1-2 1,3 0 1,-3-2 3,0 3 13,0-1-1,0 4-12,0-1 13,-4 1-14,0 0 11,2-2-12,-2-1 1,0-1 1,1-2 16,2 1-3,-4 0 9,-2-1-3,2-1 6,-5 3 0,-4 0-25,-2 1-1,1 0 10,-6 1 7,2 0-3,-2 1 12,2-2 16,-3 3-16,4-3-25,0-3 28,1 5-3,0-6-15,3 0 21,0 2-3,-2-3 6,1 0-12,-2 0-24,0 0 15,2 0-13,-2-3 19,4 2-7,-1-1 4,0-4 5,1 6-21,-1-2 21,-1 2-24,3-2 0,0 2-1,2 0-12,-1-2 13,1 2 2,0 0 1,2 0 9,1 0-10,-1 0-2,1 0 3,2 0-1,1 0-1,-3 0-1,2 0 1,3 0 0,-3 0 1,-3 0 0,4 0-2,-5 0 0,4 0 0,-2 0 1,2 0 2,4 0 16,-3 0-16,4 0-1,-3 0-2,3 0-1,0 0-21,0 0 0,0 0 1,0 0-13,0 0-1,0 0 4,0 0-12,0 0-13,0 0-3,3 4-7,1-2 13,0 6 53,5 0 28,-5-1-15,1 3-10,4 2 0,-5-1 16,2-2-7,-2 1-9,2 2 0,-2-1 10,0-3-11,0 3-2,-1 0 19,1-1-1,-2 0-15,0 0 1,0 2-3,-1-1 2,4 2 7,-3 0-10,3 3-1,-1 0 1,-4 5 16,4-5-16,-4 3 3,1 0 15,2 2-15,-3-4 0,0-1-1,0-1 1,0 0 12,0-4-12,0 1-2,0-1 11,0-2-10,-4 0 14,4-2-14,-3 2-1,2-2 1,-2 1 13,2 1-14,-2 1-1,1 3-2,-2-1-1,1 1 0,0-2 1,1 6-10,0-4 10,-2 3 0,0 2 2,-3 0 59,1-3 0,2-1-59,3-3-1,-2 3-13,1-5 14,-2 1 3,1 3 6,-1 1-6,-2 1 38,2 0-13,-1-3-28,0 2-4,1-1 4,-3 0 0,1 3 1,1-3 46,1-3-16,-1 0-31,1-4 0,0 1 0,0-1 12,-2-1 0,2 1-9,0 0 10,-3 1-11,2 0 0,0-1 1,1 1-1,-2 1 1,2 1 0,-5-3-1,5 2 11,-2-3-11,2 0-1,0 0 2,-5 3 9,4-3-10,-2 2 0,-2 2-1,0 3-1,0-1 1,-1-1 9,0 0-10,2 1-13,-3-4 10,2 2 3,2 0 1,-5-1 2,2 1 16,1 1-7,-2-3 6,4 1 1,-2-4 2,1 0-2,1 2-1,1-1 13,1 0 3,-2-4-10,-2 5-9,4-3-15,-1 4-1,-2-4 1,-4 4 0,5-1 0,-4 2 3,3-3 12,1 0-13,-1 0 1,0 0 12,2 1-13,2-4 2,-5 3-1,5-4 0,-3 3 0,4-1 0,-4-1 9,2 2 0,0 0-10,1-3-2,-4 3 0,2-2-12,-1 2 10,1 0 0,-2 1 0,2-1 2,-2 1 1,-1-1 1,1 1 10,0-3-11,-1 2 2,2 0-1,-1 1-1,-1-2 0,1-1 0,2 2-1,-2-3 1,3 2-1,-3-2 0,4 2 0,-2-2 0,2 1 1,0-2 0,0 1 2,1-1 10,-2 5-10,3-5-2,-3 1-1,1-1 0,0 1-1,1-1 0,2 0-2,-2 4-10,2-4 13,-2 0-1,3 0 1,0 0 0,0 0 0,0 0-1,0 0-14,0 0 3,0 0-19,0 0-8,0 0-4,0 0-13,0 0-17,0 0-26,0 0-74,3-4-116,5-3-246,5-4-225,5-4-616,4-3-92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8.27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-2 352 287,'-1'0'385,"1"0"-7,-3 0-72,2 0-91,1 0-20,0 0-38,0 0-24,0 0-10,0-4-3,0 4 0,0-3-10,0 2-17,0-5-6,0 3-13,0-2-3,0-3-4,0 5-2,1-4-8,3 1-15,5-3-19,-3 2-20,2-3 0,0 3 22,5-2-2,-3 0-1,3 1-9,-1 1 3,3-1 9,1 0 17,-1 1-20,-1 0-2,3 2 2,-2-2 0,2 0 7,0 0 2,0 0-18,1-1 3,-2 1 3,1 1 13,0 1-10,1-2-3,-1-1-17,1 5 13,1-1-15,-2 0-16,-3 0-3,3 2 3,-3-1 14,4-1 2,3 3 0,2-4 16,0-1 0,1 0-15,-2 0 0,4-2 1,-1 5 1,-5-5 16,1 0-19,-1 2 0,-1 2 0,0-1-1,-5 3 1,3-4-1,-5 6-11,-2-2 10,3 0-1,-6 2 2,4-2-1,2 1 0,-3 1 2,3 0 0,1-3 0,3 2-1,1 0 1,2-3 2,1 3 17,0-4-17,-1 2-1,-2 2 2,6-6 0,-5 7-3,0-3-3,0-1 0,1 1-9,-6 3-4,3 0 0,-8 0 0,4 0 0,-4 0 0,1 0 4,2 3 8,-5 2 2,5-3 1,-4 2-2,2 0 1,-2-2-1,1 4 2,-3-5 1,-1 3 3,2-3-3,-1 0 2,1 2 0,-3-2-1,2 1 1,2-2 1,-2 2 13,1-2-3,0 0-11,0 0 1,2 0 16,-4 0-16,-1 0 9,5 0 1,-5 0-10,5 0 10,-7 0-12,3 0-1,2 0 0,-3 0-2,0 0-14,0 0 3,1 0-3,0 0-3,1 0 7,1 2-1,-3-2 10,1 6-1,-5-5 2,1 0-14,0-1 16,2 0-1,-3 0 1,0 0 2,2 0 11,-2 0-10,0 0 0,2 0-3,-2 0 0,0 0-4,0 2-18,2-2 19,1 2 3,1-1 16,0-1-13,0 3-1,-1-2 11,0-1-10,1 0 10,0 0-10,-4 0-3,0 0-48,0 0-47,0 0-52,0 0-103,0 0-127,0-5-140,0-1-513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39.19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38 181 315,'0'0'652,"0"0"-114,0 0-226,0 0-139,0 0 9,4-2-21,9-5 8,1 2-40,4-4-45,6-1-27,5-2-21,7-1-10,-1 0-26,3 2 32,4-5-3,-3 4-13,2-1 0,-2-1 0,-2 3-14,-2 2 9,-4 1-11,-4 2-20,-9 3 17,-1 2 3,-10 1-14,0 0 14,-3 0 23,-2 0 22,-2 0-10,0 0 3,0 2 17,0 4 22,-2 4 34,-11-3 26,-1 5-13,-7-5-48,-3 7-13,-9-5-9,-4 1-19,-4 2-13,-6-3 9,-1 3 10,-1-2-16,2 3-6,-1-3 0,8 4 6,4-5-13,10 2-10,0-4 24,8-1-14,8-2 10,2 0 6,1-4 16,5 2-7,2-2-5,0 0-32,0 0-11,0 0-17,0 0-12,0 0-26,9 0-28,8 0-29,5 0 104,15-2 19,8-3 16,8 0-16,5-4 13,2-3 2,-1 2-15,-1-4-3,-5 4-9,-3-3-45,-7 3-19,-8 0 23,-8 3 15,-4-1-4,-9 4 1,-6 0 19,-4 2 22,-4 2 25,0 0 42,0 0 22,-8 0-7,-6 0-79,-9 0-3,-10 0-7,-7 2 7,-1 2 29,-4 0 2,5 2-31,0-1 0,8-1 3,1 0 41,6 0-15,6-2 2,5 2-3,2-2 10,5-1-7,5-1 7,2 0-22,0 0-16,0 0-22,0 0-29,9 0-49,3 0-4,12-1 67,10-5 24,7 0 13,7-2 3,-2 1-2,-2-1-1,-5 1-19,-11 0-47,-7 1-10,-7 3-6,-4-1-26,-6 2-42,-1 2-84,-3-1-135,0 1-129,0 0-202,-4 0-615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46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-2 1665 380,'0'0'607,"0"0"-194,0 0-188,0 0-92,0-6-39,0-5-94,2-2-54,12-12 9,14-4 9,0-15 36,22-14 88,6-8-9,14-17 28,16-8 32,3-11-61,8-1-29,9-2-26,0-5 19,2 5 16,1 0-10,-12 14-12,1 12 19,-17 5-26,-12 16-29,-6 9-1,-4 7-1,-14 4-1,-1 7 3,-2-2 4,-6 7 15,0 2-19,-2-1-2,2 8-11,-11-2-113,-5 17-49,-9-1-9,-6 3-110,-5 0-70,0 13-66,-8 10 313,-14 7-118,-6 6-251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46.39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810 840 27,'-14'0'320,"-3"0"-301,-1 0 258,-2 0-107,-1 0-30,-1 0 39,-1 1 4,1-1-14,-5 0-71,4 3-14,-3-3 14,-1 0-11,0 0 41,2 0-18,0 0-22,1 0 16,-3 0-1,0-3-51,-2-2 29,1 3-36,-3-6-16,1 0-13,0 1 26,4 1-13,-5-5 0,1 2 0,2-1-27,1-3 46,2 2-35,4-4-13,5 1 49,0 2-11,7 1-12,3 2 9,-1 2-11,6 0-24,1 1-45,0 0-3,0 2-26,0-3-10,8-4 3,5-1 26,1 1 7,4-4 32,8-1-13,-2 0 28,5-1-6,4 1-6,2-1 10,4 3-10,2-1 11,7-1-8,-3 5 10,4-3 17,0 4-17,-1-3-2,1 1 0,-2-1 2,1-1 23,0-1-20,-3-1-3,0 2-1,2 2-1,-4-2 4,0 4 11,1-3-13,-5 5-16,2-3 13,-1 3-10,-4-1 13,4 2 0,-5 0-2,-2 0 4,1 2 7,-6-2-8,2 1 2,-3-2 29,4 1-16,-3-1-16,3 0-13,3 1 13,-4-2 1,1 0 2,-1 2-1,0 0 20,0 1-22,-3-1-10,-3 2 8,0 3-20,-6-4 21,-2 4 1,-1 1-4,-5-3-2,-1 1 6,-1 2 23,0-2-4,2 0-3,-1-1 10,2-1-10,5-2 0,-5 1-14,4 1-2,1-1-13,1-2-9,-1 3 21,-1-1-1,-1-1 2,-2 6-20,-2-3 4,-1 3 13,-2 1-20,-3-1-3,-4 1 7,1 0 16,-1 0 3,2-3 0,0 3 3,0-1 13,1-2 16,1 2-3,2 1-12,1-2 2,-6 0-3,5 2-15,-2-1 12,0-2-13,0 3-3,-1 0 2,1 0 1,-4 0 26,5 0-7,-5 0 4,0-1-7,1 1-14,0 0 1,2 0 16,1 0 17,5 0-7,-5-1-16,3 1-13,4-1 3,-5 1-2,1 0-1,0 0 0,0 0-3,-1-3 3,1 3 2,-2 0 0,1 0 0,1 0-2,-1 0 0,-1 0 0,2 3 1,2-1-1,-1-1 3,-1 5 23,4 0-13,2 0 19,-2 2 5,2-2-37,0 3-13,-1-1 13,0-1-3,0 1 2,1 0-1,4-1 2,-3 1 4,3 1-4,-3-3 2,4 2 0,-1-2-2,3 0 1,1 2-1,4 1 12,-1-3-11,6 4 17,-4-3 5,5 2-23,-2 0-29,1-2 26,-3 1 1,0 1-10,-2 0 12,-2-2 2,-1 1 14,-3 0-16,-3-1 1,3 0-1,-4 2 13,5-5-1,-6 3-12,4 0 2,-1 2 0,1 0 1,4 2-3,0-2-3,-2 2 3,2-4 19,1 2-19,1 0 0,-2 0 0,2-3 12,-1 0-11,-1-3-1,-1 4 0,0-5-3,2 5-10,-5-4 12,2 4-2,4-1 3,-6-1 0,5 0 22,-5 2-11,3 0-11,-3 1-33,2 0 13,0-1 20,-2 2 0,-2-2-2,3-3 2,0 4 15,-1-4 1,3 0-15,-3 2-1,2-2-19,0 2 3,2 0 3,1 0 13,-1-1 22,-2 1-22,4 4-12,-2-1 12,-3-2 0,-1 2-1,3-3 1,-3 2-2,-2-1 5,3-4-3,0 3 2,3 1 1,-2-4-2,5 1 25,2 0-23,3-2-1,-4 0 17,2 0-19,2 0-11,-3-2 8,-3 1 1,1 3-11,-5-2-15,1 2 2,0 0 10,-3 2 15,-2-3-9,3 3 10,0 1 1,-5-3 1,3 2-1,1-2 3,-1 1-2,1-2 11,0 1-1,2-3 21,1 2-30,0-3-1,-1 3-2,1 0 0,0-2-3,-1 5 2,1-3-12,0 4 12,-3-3 0,5 2-2,-3 0-18,2 1 21,2-4 19,3 4 10,0-1-16,3-3-11,-1 3 17,2-1-15,-3-1-1,1 1-2,-2-2 0,-3 1 0,0 2 1,-4-2-1,1-1 1,-3 5-1,0-3 1,1 2-1,0-4 1,-5 4 0,2-5 14,3 5-16,-4-7 0,-1 2 0,2 2 3,-1 0 10,1-3-13,3 4 0,-1-4 1,3 5 1,-1-3-2,1 4-2,1-5-1,0 3-10,-4-1 13,0 1-2,0-1 2,-1-1 2,2 1 11,-3-1-11,0 0 1,1-2-1,0-1 1,0 1-1,1 0 0,2 2 1,1-3-2,0 1-1,1 2 0,-3 0 0,-1-1-1,3 0 0,-3 4 1,-1-4 0,2 0 16,-5 1-3,2 1-10,-4-4-1,-1 4 0,-1-4 0,-5 1 14,0-1-15,-3 0 0,3 1 0,-5-1-1,1 0 2,-1 0-2,3 0 0,-3 0-4,0 0-12,0 3 13,4-3-6,-2 4 9,2-4 12,0 3 1,0-3-10,0 3 13,1 1-16,-5-3-51,4 0-45,-4 3-61,0-1-79,0-3-178,-9 0-217,-9 0-745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29:51.5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283 2192 314,'0'-5'245,"-3"-1"22,3-7-13,0 1-29,-1-2-4,1-3 39,-4-2 53,1-4-38,-3 2-84,2-4-7,-4-1-52,-2-1-7,1-3-22,-1 0-20,-1 1-35,0-1 9,-2-2 7,1-1-17,2-1-8,-3-1-23,3-3-4,-1 0 26,1 0-35,4 0 25,2-2-9,0 7 0,1-2 13,2 3 12,1 1-25,0-2 13,-3 6-10,2-2 25,-2 4 13,1 0 0,-2 2-32,0-3-13,-2 0 36,2-1-48,0-2-3,0 0-35,-1-6 12,1 4 23,-1-1 13,0 0 28,-2 5-1,2 1-38,0 4 23,1 1 16,0 2-3,0 2-14,0 2-8,-1 0 9,1 2-23,1-1-2,0 0-12,2 0 9,-2 3-10,2-5 1,1 5 9,0-2 3,0 4 19,0 2-17,0-1-2,0-1-25,1 0 4,3 2-23,1-1-6,3 0 12,-2 4-3,5-5-9,-1 2 19,7-3 12,1-2-3,5 5-3,3-3-1,5 0 26,2-3-1,5 3 5,-2 0 2,4-2-6,-2 4-2,1-2-8,-1 3 10,0-1 1,0 0 17,-1 2-18,2 0-1,0-1-9,2 1 10,3-2 3,-2 5 9,2-5-5,-1 0-7,2 2 0,-5-3 0,-1 4 3,-2 0-2,-2 0 12,-4 1-13,0-1 0,0 1 14,-5 0-14,1 1 1,-4-3 0,1 4 0,-3-3 15,-2 1-15,5-2 0,-5-1 13,2 1-14,2-4 0,-1 6 1,5-5 15,0 3-15,3-4-1,-1 3-1,4 0-15,-2 0 13,0 1 3,2 0 0,0 0 0,-3-1-1,4 2 1,-3 0 0,0-2 3,-5 0-2,1 0-1,-3 1 2,-1 0 14,0-1-16,0 1-2,-5-1-11,2 3 13,0-2 0,-6 0 3,0 2-1,-1 2 1,-1-2 1,2 3-2,-4-3-2,3 0-1,-1 3 0,1 0-1,1-5-1,2 4 1,1-3 2,4 1 0,-3-2 1,3-1 1,-3 1 9,1 1-11,-3 0-3,-1 1 1,-3 0 1,-2 0-1,-1 0 1,-1 3-1,-2 0 0,-2 0-10,1-2 10,2 3 1,-2-1-1,3-2-2,-2 3 1,2-1 0,1-1 1,-4-2-1,4 4-10,-1 0 12,1-4 1,-2 1 3,1 2 0,1-3 1,-4 3-1,2-3-1,2 4 0,-5-2-1,0-2-1,0 4-2,2 0-11,-2 0 1,5 0 10,-4-3-11,1 3 12,5-1 1,-2-1 2,-2-2 17,4 2-17,-1-1 17,2-1-6,1-3-10,-2 3-1,5-2-2,-2 0-3,0-1 0,-1 3-1,-1-2 2,-3 5 2,-8-2 3,3 3 16,-4-2 16,0 2-7,0 0-6,0 0 0,0-3-6,0 3 2,0 0-14,0 0-4,0 0-2,0 0-10,0 0 10,0 0 0,0 0 2,0 0 0,0 0 0,0 0 0,0 0-13,0 0-15,0 0-6,0 0-20,0 0-15,-3 0-26,2 0-44,-3 3-45,-2 0-93,-2 0-270,-6 3-261,-3 2-354,-1-1 553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8.39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1255 407,'0'0'454,"0"0"-281,0 0-144,0 0-26,0 0 46,0 0 0,1-3-20,6-5 13,3 2 85,3-4 31,-3 1-93,7-3 6,-3 2 20,0 1 82,3-1-24,-3-3-55,3 4-36,-5-1 11,2 1 12,-1 1-39,-2 0-22,2 1-17,0 0 39,1 0-13,3-2 3,-1 2-31,3-3 0,-1-3-1,-1 3-1,3 0 1,-2 0 23,2-3-22,-2 4 0,0-2 0,-1-1-1,-3 2 39,-1 1-37,1 1-1,-4 2-1,2-2 13,1 2 26,1-1 35,3-1-19,1-3-23,2 0-13,4-1-19,-2 0-18,1 1 18,1-3 20,1 2-20,-1 1-3,1-2 3,2 0 40,-4 3-17,2-4-23,-3 7-14,-3-1 14,0 0 0,3 2 0,-1-1 41,1-3-24,1 0-15,-1-2 12,4-2 2,0-2-15,-2 4 1,2-3 14,-4-1 4,2 1-4,-3 0-16,0-1-1,-1 5 1,-3-3 1,0 5 2,-3 0-3,0 3-7,-2-2 7,-3 6-3,1-5 0,0 4-12,1-3 15,-1 2 19,4-3-17,0-3 2,1 2-4,4-4 2,0 0 7,5-2 4,-1 1-13,1 0-10,1-3 7,-1 1 2,1 1 1,-2 3-1,2-2-4,-5 3 5,1 1 0,1 0 0,-3 0-1,-1 0-10,0 2 11,2-1 18,-2-1-2,1-3-16,0 1 1,5-3-1,-1 3 2,1-6-2,1 1 0,2 0-10,-1 1 8,1 0 2,-4-2-1,1 3 1,-3 3-32,-3 1 32,-1 1-23,-3 0 13,-1 4 10,-1-3 19,1 5-18,-2-4 0,2 1-1,0-1 0,-1 0 1,2-2 25,3 0-26,-6 4-10,1-1 9,-3-1 1,-3 6 3,-3 1-3,-2 0-18,-1 0-4,0 0 18,0 0-6,0 0-45,-1 0-19,-3 1-42,-1 3-64,0-1-1,-4-1-96,-2-1-135,0 2-159,-9-2-499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19.41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-8 556 130,'13'-4'164,"2"-3"34,9 0-12,3-2-31,4-1-2,6-2-29,2-1 3,-4 3-49,2 0-29,-2-3 3,0 4 26,-4-1-45,-2-1 52,5 1 45,-2-2-29,2-1-56,-3 4-42,0 1 23,0-2 46,-4 0-56,-1 3 16,1-6-12,0 4 22,0-1-9,-4 1 18,4 0-25,0-3 50,0 2-24,2 3-20,-2-3-16,-3-2-13,1 2 33,-2 2-7,-2-1 2,-3 7-30,0-3-2,-4 1 2,-1 2-2,0 0 0,-4 0 1,1 2 1,2-2 19,-1 1 9,4-3-10,-4-1 4,5 1-7,-2-2-3,3-3-13,-2 0 3,2 0 10,0 2 32,1-1-13,-1-1-31,2 1-1,-1 2 0,-1 1-1,1 1 1,-5 2 0,1-1 11,-2 0-10,-2 2 15,-1 1-16,-1-1 0,-5-1 0,4 2 0,-3-2-1,0 1 1,1 1-2,-1 0 1,0 0-1,-1 0-27,1 0 8,3-3 21,-3 3 13,5-1-9,1 0 8,-1-3 11,4 3 3,0-3 6,1 0-10,3-4-9,-6 4-13,4-3-3,-1 1 3,-1-1 19,1 3-15,-1-4-4,1 4-19,-2-2 0,-3 1 3,1 3-3,0-2 6,1 3 13,-1 1 0,0-2 0,-1 0 0,0 1-1,-2-2 1,-3 3 12,-3 0 23,-1 0 23,0-1 9,0 1-8,0 0-11,0 0-22,0 0-13,0 0-13,3 0-19,-3 0-17,0-2-13,0 2-44,0 0-52,0 0-52,2 0-29,2 0-106,-3-1-156,2-2-177,-3 3-125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0:21.84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61 447 854,'-4'-7'385,"0"5"-117,1-5-70,1 2 13,2 3-42,0-5-6,0 6-79,5-1-67,3-4-15,-2 5 11,6-5 3,1 2 49,2-4 25,4 1-74,5-2 52,2 0 19,4 0-26,5-3-38,3 1 31,2-1 30,4 0-38,1-2-43,-2 3 48,2-1-38,-4 0 19,4-1-32,-1 2 13,-1-2-13,-2 0-3,2 3 2,2-3 2,-3 3 16,5 0-17,-6-3-15,2 3 14,-2 0 0,-2 3-18,-4-2 18,-1 2 0,0 0-1,-4 1-1,-1 2 3,-4-2 10,-1 2-10,-3-2-2,-4 5-30,-2-4-20,1 4 33,-2-5 19,2 2 24,-2-2 5,3 3-29,-1-7 2,-2 3-4,1 2 0,-5-3-1,0 7 3,-2-3-25,-1 2 25,-4 2-1,0 0-1,1 0 1,-2-3-1,0 3 1,-2 0-1,0 0 0,0 0 0,0 0-47,0 0 49,0 0 13,0 3 4,-4-3 9,0 4-3,-4-1-22,-2 3 1,-7 4 0,-1-4 1,-5 4-3,1-1 0,-4 1 0,3 1 11,-4 0-11,0-1-12,0 3 9,1-3-10,-5 4 26,4-2-7,-4 2-2,0 2-3,-4-5-1,2 4 1,-1 1 1,-1 0-1,-3 2 1,4-3 12,-4 2-14,6-2-19,-2 0 19,3-1 0,5-1 0,3-1-2,1 1-21,2-3 21,-1 4-9,3-4 11,0-1 4,1 1-2,3 2-2,-5-2 0,3 0 2,2 0-1,-3 2 16,3-2-17,-3-3-15,3 1 14,-2 3 0,2-3-15,0 4 15,0-5 1,1-1 1,1 1 0,-1 0 18,3 2-16,1-1-3,-4-2-9,0 3 6,1-1-1,0-1 2,1 1 2,1-3 0,1 1 19,-3 2-19,5-2-3,-1-3 3,1 2 0,-2-1 2,7-1 2,-7 1-3,5-4 11,-3 6 4,3-5-16,-2 0 3,0 1 0,2-1 10,0 4 3,-3-5-13,4 3-1,-5 1-2,1-4-19,-2 4 18,4 0 1,-1-2 2,-2-1 20,1 4-20,4-4-2,-4 2-11,1 0 9,-1 1-19,3 2 21,0-5 2,2 1 11,1 2 0,-2-4 0,2 2-10,-2-2-1,2 0-1,-4 1-1,1-1 0,1 3 0,2-3-3,-3 4-10,2-4 11,-2 0-1,1 2 1,2-2 2,-3 1 2,-1 2 14,3-2-15,-3 2 1,3-2 1,-3 3 1,1-3-1,0 0 0,1-1 16,2 6-18,-3-6-1,1 0 1,1 2 12,1-2-11,1 1-1,0-1 0,0 3 0,0-3-1,0 0 0,0 0 3,0 0 12,0 0-2,0 0-12,0 0-1,0 0-19,0 0 3,0 0 3,0 0 1,0 0 11,0 0 0,0 0-1,0 0 0,0 0 2,0 0 0,0 0 19,0 0 4,0 0-4,0 0-6,0 0-11,0 0 1,0 0-1,0 0 1,0 0 13,0 0 0,0 0 0,0 0 0,0 0 10,0 0 6,0 0 3,0 0 3,0 0 7,0 0-1,0 0 7,0 0-4,-3 0-5,3 0-11,-1 0-9,1 0-19,0 0-3,-3 0 0,3 0-2,0 0-10,0 0-1,0 0-3,0 0 0,0 0-3,0 0 7,0 0 9,0 0-10,0 0-3,0 0-9,0-3-13,0 2-16,3 1-35,1 0-14,3 0-105,4 0-53,-1 0-207,7 0-352,1 0-497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3.485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401 217 931,'-4'0'567,"4"0"-195,-4 0-129,1 0-65,1 0-81,1 0-61,-3 0-36,-1 0 0,1 0-36,-4 0 35,2 0-1,-2 4 2,-5-2 49,3-2 25,-2 4 13,-2-1-13,-2-2-6,1-1 9,-2 0 1,-2 0-8,1 0 4,-2 0-36,1-4-38,1 0 1,-4-2 10,4 0 5,0 3-16,2 1-9,1-4 7,2 4 0,-1-3-20,3 1 6,1 0 13,2-1 2,2 1-19,2 3 17,0-1-13,2-1-13,2 0 7,0 0 22,0-1-58,0 0-13,0-2-6,0-1-7,3 0 26,4 2-6,1-2 9,2 1 22,3-2-2,1 5 16,0-3-17,3-2 36,0 1 0,1 2 0,-1 0 0,1-3 26,-4 5-8,3-4-17,-3 0 14,3-2 1,1 1 4,-2 1-20,5-2 13,-4 1-13,-2 2-42,1 3 16,-2 2-6,-1 0 2,-1 1 30,-2 0 13,3 0 36,-2 0-14,0 0-5,0 0-27,5 0 23,-2 0-1,3 0 1,-3 0-23,3 0-3,1 0 2,0 0 14,1 0-16,2 0-20,-6 0-31,5 0 31,-9 0-9,0 0-3,-5 0 30,-3 0 2,-2 0 45,-1 0 39,0 0-36,0 0-19,0 0-9,0 0-4,0 0 0,0 0-3,0 2 3,0 4 64,0-2-18,0 6-17,0-1-32,0-1-11,0 1 20,0 1-9,-1-4 13,-3 1-4,-1 0 7,-2 2 0,-1-2 6,1 3-6,-4-3 22,-3 5-13,-3-2-22,-2 1-12,0 2 18,-2-2-9,2-2-1,-2 2-9,3-2-3,4-2-13,-3-2 13,7 0-1,-2-1-47,3 2-7,3-6-15,-1 4-13,3-4-33,0 0-29,3 0-6,-1 0-43,2 0-94,0 0-207,0 0-218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15.97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1386 752 1078,'-3'0'531,"0"0"-221,2-5-129,-2 0-25,1-1-156,2 0-52,-2-3-32,0-1 41,2-3 21,0-1 22,0 0 42,-3-2 68,2 1 26,1-3 6,-4-3-9,1 2-7,2 2-36,-2-5-36,1 3-6,1-3-12,1 5-17,-4-3-3,4-1-3,-3 0-12,2-2-1,-2 0 0,1-1-3,2 1 2,0-3-3,0 5 1,0 2 2,-2 2-12,2 0 13,-2 1 4,2 5 21,0-2 4,-3 3-13,2 1 16,-2-1-16,2 1 13,-1-4-13,-5 6 0,3-7-3,-2 5 3,-1-2 6,5 1 0,-7 0 7,5 2-26,-3 1 29,1-1-16,1 2-3,-2 0 9,1 2 13,-2-1-13,2 0 17,-2 1 18,1 3 12,-2 0 33,2-2 11,-1 3-53,-1 0-48,-1 0-12,2 0-16,-3 0 3,0 0 0,-1 0 13,2 0 25,1 0-13,-4 0 4,3 0-14,-2 0 14,2 0-13,-3 0-1,0 0 1,4 0 10,-3 0-12,5 0 0,-5 0 2,3 0 13,-1-1-14,2 1 0,-3 0-2,4 0-2,-6 0 1,2 0 1,0 0 0,-1 0 3,3 0 19,-1 0-7,-1 0 7,1 0-6,0 0 0,1 0-1,0 0-15,0 0 0,-2 0-3,4 0-19,-1 0 21,-4 0-11,5 0 11,-1 1 0,-3-1 0,4 3-1,-5-2-17,0 0 19,5 3 10,-6-3 8,3 1-18,2-2 0,-6 2 12,6-1 1,-1 2 0,1-2-1,1-1-11,-2 3 0,1-2-1,1 2-19,0-2 7,-1 0 10,3 0 0,-3-1 2,4 0 0,-1 3 12,0-2-9,1-1-3,-1 2-1,-2 0 0,5-2-11,-5 2 9,1-2 2,-1 0 1,1 4 0,1-2 25,0-1-3,-3-1-1,4 4-5,-2-3-4,2 0-8,-3-1 24,1 3-7,2-3-5,-3 1 0,4 1 12,-1-2-10,0 2-2,0-2-13,-1 0 9,1 2-10,1-2 10,2 0-10,0 0 1,1 0 0,-5 0 10,5 0-12,-4 0 1,4 0-1,-4 0-1,4 4 1,-4-4 1,4 0 13,-4 2 1,1-2 2,1 1-5,1-1 2,-3 0-2,1 0-1,2 0 1,-2 1-10,1-1 9,0 0-10,0 0-2,-2 4 0,0-3-2,2-1-10,-2 3 10,0-2 2,1-1 0,2 0 18,-4 2 4,3-2-4,-3 0-2,4 2-1,0-2-2,1 0-1,-5 0 0,1 2-9,0-2-3,1 4 0,-2-4-3,0 3-9,1-2 0,0 1-4,0-2 1,-2 1-4,2 4 4,0-4 15,-1 1 0,1 2 12,-1-4 10,0 4-4,-3 0-2,0-1 2,-2 3-2,-7 1 8,-6 3-24,-6 6 0,-1-3 10,-1 7 39,1-5 34,7-4-49,2 0-31,7-3 18,6 0 4,-2-8-13,6 6-12,-1-6-15,1 1 15,4-1-2,0 0-11,0 0 11,0 0-10,0 0 12,0 0 0,0 0 2,0 0 0,0 0 10,0 0-8,0 0 11,0 0 0,-3 0 1,3 0-14,0 0 13,0 0-13,0 0 13,-1 0-12,1 0-1,0 0-1,-3 0-1,2 0-1,-2 0-20,1 3 20,1-2 1,1-1 3,-4 0 12,4 2-12,-4-2 10,4 0-12,-5 2 2,5-2 9,-4 0-10,4 0-1,-3 0 0,2 0-1,1 0-1,0 0-1,-3 0-1,3 1-9,-1-1-1,1 0 12,0 0-2,0 0-12,0 0 12,0 0 0,0 0-12,0 0 15,0 0 0,0 0 1,0 0 2,0 0-1,0 0-1,0 0-1,0 0-1,0 0-2,0 0-13,0 0 14,0 0 2,0 0-1,0 0 0,0 0 0,0 0 1,0 0 1,0 0 0,0 0-1,0 0 1,0 0-1,0 0-1,0 0-11,0 0-10,0 0-8,0 0 2,0 0-3,0 0 10,0 0 9,0 0 11,0 0 1,0 0 2,0 0 16,0 0-3,0 0 4,0 0-4,0 0-14,0 0 1,0 0-2,0 0-2,0 0-13,0 0-4,0 0-2,0 0 6,0 0-4,0 0 5,0 0 14,0 0 2,0 0 10,0 0 3,0 0 4,0 0 2,0 0-18,0 0 19,0 0-10,0 0 1,0 0-11,0 0-1,0 0 1,0 0 0,0 0 0,0 0-2,0 0 1,0 0-1,0 0 0,0 0 0,0 0 1,0 0 1,0 0 0,0 0 13,0 0 1,0 0-13,0 0 9,0 0-11,0 0 2,0 0 0,0 0 9,0 0-12,0 0 1,0 0-1,0 0 0,0 0-2,0 0 0,0 0-10,0 0 0,0 0 0,0 0-1,0 0 1,0 0 9,0 0-9,0 0 10,0 0 2,0 0 1,0 0-1,0 0 0,0 0 0,0 0-1,0 0-2,0 0 0,0 0-15,0 0-4,0 0-5,0 0-4,0 0-9,0 0 3,0 0-15,0 0-50,0 0-57,0 0-46,0 0-78,0 0-87,0 0-119,1 0-153,2 0-174,-3-1-450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1.1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0 591 203,'0'0'558,"0"0"-340,1 0-218,3 0-16,3 0 16,-2-3 169,4-1-3,4 3-9,-2-1-21,6-4-9,0-1-10,3-1-57,0-1-5,2 0 52,-4 2 3,2-2-13,1 0-22,0 0-7,2-4 38,-1 3-67,2-2-19,2 1 12,0-1-6,0-1-10,0 3-14,1-4-1,1 4-1,2 0 0,1-3 0,-2 0 25,7 2-25,2-5 0,-3 5 0,1-3 12,4 2-12,-4-3 12,0 1-10,-6 1 23,1 0-9,-4-1-12,-4 1 12,-4 3-13,1 0-3,-4 1-2,1 0-26,-3 4 28,1-1 0,-1-1 13,-1 0-13,-3 4-29,4-3 26,-2 2 3,5-2 1,-3-1 11,3 1-12,2-2 3,-1 2 19,-1-1-9,1-1-13,-4 0 0,3 2-1,-3-1 1,-1 3-16,-2-2-13,0 4 26,-2-2-13,-2 0 15,4 1 2,-5 1 0,1 0 21,-2-4 1,1 4-10,1-2-11,-1 0 14,1 3-15,-5-5-1,5 6-15,2-3 2,-3 2 11,2-2-40,0 2 3,2-1 20,-1 0-13,3 2 30,-3-1 2,1-2 0,0 3 2,1 0 14,-6-1-14,4-1 14,-1 2 0,-2 0-16,2-4-1,1 4-28,-1 0 28,2 0-15,-1 0 13,0 0 3,1 0 9,2 0-9,-7 0-16,1 0 0,1 0 15,-3 4-12,0-4-3,1 2 16,-4-1-19,2 2 16,0 0 0,4-1 3,-3 3 3,1-2-1,2 4-1,-1-1 2,3 1 0,-1 0 13,-4 0-16,2 5 0,-2-8 0,0 4 10,1 4 3,-1-3 22,-4 1-12,0 1 9,0 4 10,0-1-16,0 3-26,0 3 1,-3-1 1,2 1 1,-4 2-2,3-3-1,0 3-2,-1-2 1,2-5 1,-2 0 1,3-2-1,-1 0 0,1-4-1,0-2 0,-2 0 0,2-4 0,0 4 0,0-4-17,0-1 18,0 0 1,0-2 2,0 0 13,0 0-3,0 0-10,0 0-1,0 0 0,0 0 11,0 0 3,0 0-16,0 0-48,0 0-45,0 0-40,0 0-45,0-4-68,0 1-73,0-5-58,-4-1-346,0-1 41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052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438 1776 363,'0'0'600,"0"0"-252,0 0-143,0 0-61,0 0-50,0 0-42,0 0-29,0 0-7,0 0 11,0 0 22,-5 1 51,0-1-74,-1 1 29,-2-1-3,-4 0 23,5 0-4,-5 0 16,0 0 23,5 0-29,-1-2 9,-1-3-48,4-2-26,-4 2 7,2-1-10,2 1 12,-5-5-5,3 2-17,-3-3 23,4-1 12,-2-3-9,-1 2-3,1-3-10,0 3-6,2-4-7,-3 4 4,5-1-5,0-2 0,3 7 8,-4-1-10,5-1-13,0 1-6,0-2 0,0 2 3,0 0 14,0 0-10,0 0 12,2-3 3,1 4 0,-2 0 1,0-1 12,2 2-6,1 1-10,-4-1-2,2 3 2,1 0 0,-2 0 16,2-2-16,-3 4 0,4-3 0,-4 3-13,4-4 12,-2 0 0,2 0 1,0 2 1,0-2-1,1 0-2,-1 2-1,0 1-16,-4 0 16,2 3-1,0-1 2,-2 2 1,0 0 1,0 0-1,2 0 0,-2 0 1,0 0 19,0 0 33,0 0-11,0 0-12,0 0-16,0 0-13,0 0 0,0 0-13,0 0-3,0 0 3,0 0-3,0 0 14,0 0 0,0 0-1,0 0-10,0 0 12,0 0-1,0 0-14,1 0 16,-1 0 15,0 0 1,3 0-16,-3 0-1,0 0-15,0 0 0,0 0-7,0 0 7,0 0 3,0 0 10,0 0-10,1 0 11,2 0 2,1 0 10,1 0 18,-1 0-5,0 0-7,2 0-15,-2 0 2,0 0 23,0 0-4,1 0-9,-1 0 19,-3 0-6,1 0-7,0 0-19,3 0-1,-5 0 1,4 0-3,-3 0 3,2 0 10,1-3-9,2 2-1,-2 1 16,2-3 5,1 2-20,-1-3 0,2 0 25,0 1-4,1 0-22,-1 2 0,-2-2-29,2-1 10,1 3 6,-5 1 11,2-2 1,2 2 0,-4 0-1,1 0-9,-1-1 11,-3 1 2,3-3 0,2 1 18,1 2-17,-3-1-2,2 0 15,0-1-14,1-1 11,1-1-10,-2 0 22,2 2-12,1-5-13,-1 6-1,-2-2-2,2-2 0,1 4-16,-1-1-4,-2 1 7,2-2 15,1-1 0,-5 4 1,1-4 2,4 2 1,-5 1 10,0-5 0,2 4-10,2 0-1,1-4 1,-1 0-3,2 5 0,-1-3-20,-1 0 19,-1 2-15,0-4-9,2 6 22,-5-2 1,0 1-10,-3 1 9,1 0-17,-2 0 18,3 0 0,1-3 1,-3 2 1,4-2 32,-1 2-16,0-2 3,0 1 7,0-1-23,1 1 0,0-2 12,-1 3-15,4-2-2,-4-1-1,1 4-29,0 0 6,3-2-6,-2 1 10,-1-3-10,2 4 9,2-3-22,-5 2 7,0 0 25,2 1-6,-2-4 3,0 1 3,1 3 0,-1-4-3,1 2-13,0-2 26,-1 3-10,-3-2 13,2 2 1,-2 1 2,2-1 0,-3 0 17,0-2-17,5 2 10,-5-1-13,4 0-2,-1-2-1,1 3-22,0-6 23,3 5-10,-3-2 12,0 1 3,1 0-2,-4 0 0,1 2 2,-2 1 17,0 0-7,0 0-1,0 0 4,0 0-3,0 0-9,2 0-1,-2 0-2,0 0-1,0 0-2,0 0 0,0 0 2,0 0 3,0 0 16,0 0-3,0 0 10,0 0 9,0-3-6,0 3 9,0 0 7,0 0 10,0-1-1,0 1 3,0-1-6,0-2 4,0 2-33,0 0-19,0-3 16,0 0-8,0 3-11,0-6-1,0 5-12,0-3-13,0 0 14,0 0 11,0-3-12,0 0 11,0 1 2,0-3 3,0 0 16,0-1-3,2 1-16,-2-1 3,0 1 16,0-2-18,0 3 1,0 3 9,0-4-9,0 3-2,0 1 1,0 2 13,0-4-14,0 5-3,0-1 0,0-4-10,0-1 12,0 3 1,0-2 3,0 1 16,0 1-16,0-3 16,0 1 4,0 2-20,0-2-2,0 6 12,3-4-1,-3 2-10,0-2 11,0 4 0,0-2-11,0-3-2,0 1-2,0 1-21,0-1 23,0-2-18,0-1 14,0 0-8,0 2 12,0-2 3,0 0 10,0 1-11,0 1-1,0 3 1,0-1 0,0-1 0,0 2 11,0-2-13,0 4-1,0-3 0,0 1-3,0 0-8,0 2 9,0-5-1,0 3 1,0-2-25,0 1 12,1 1 13,2-1-10,-3 2 11,0-3 2,0 5 1,0-4 24,0 2-6,0 2-6,0-1 6,0 2-6,0-2-10,0 2 16,0-2-7,0 2-9,0-1-3,0-2 0,0 3-16,0 0 13,0 0-10,0 0 10,0 0 0,0 0 3,0 0 0,0 0 1,0 0 1,0-3 0,0 3 0,0-1-1,0 1-1,0 0-1,0 0 0,0 0 1,0 0 1,0 0 1,0 0 11,0 0-10,0 0 10,0 0-11,0 0 1,0 0-1,0 0 0,0 0 0,0 0-2,0 0 0,0 0 0,0 0 0,0 0 0,0 0 0,0 0 13,0 0-10,0 0 0,0 1-1,0 2 11,0-3 3,0 0-4,0 0 1,0 0 0,0 0 3,0 0-13,0 0-1,0 0-2,0 0-1,0 0-12,0 0-3,0 0 4,0 0 9,0 0-1,0 0 1,0 0-9,0 0 12,0 0 1,0 0 11,0 0-9,0 0 1,0 0 11,0 0-2,0 0 3,0 0 3,0 0-16,0 0 0,0 0 0,0 0 10,0 0-13,0 0-1,0 0-2,0 0-10,0 0 0,0 0 1,0 0-1,0 0 10,0 0 0,0 0 0,0 0 3,0 0 2,0 0 10,0 0 1,0 0 3,0 0-4,0 0 4,0 0-3,0 0 3,0 0-4,0 0 4,0 0 6,0 0-3,0 0 9,0 0 4,0 0 2,0 0 1,0 0-1,0 0-9,0 0-9,0 0-13,0 0 10,0 0-11,0 0 13,0 0-13,0 0 14,0 0-14,0 0 0,0 0-1,0 0-1,0 0 0,0 0-2,0 0-1,0 0-9,0 0 9,0 0 0,0 0 0,0 0 2,0 0 1,0 0 1,0 0 0,0 0 1,0 0 0,0 0 2,0 0-1,0 0 9,0 0-11,0 0 1,0 0 0,0 0 1,0 0 10,0 0-12,0 0 1,0 0 0,0 0 11,0 0-11,0 0 0,0 0 1,0 0 9,0 0-12,0 0-1,0 0 1,0 0-1,0 0 0,0 0 0,0 0 0,0 0 1,-3 0 1,3 0 12,0 0 2,-1 0 4,1 0 6,-5 0 0,0 0-25,0 0-94,-3 0 66,0 0 28,-1 0 3,4 0 22,-4 3-6,-2-3 15,4 0-21,-2 1 2,-2-1-13,4 0 20,-6 0-19,3 4 10,2-2 2,-5-1 7,4-1 0,-4 3-4,0-3 4,3 0-3,-2 0 6,2 3-10,-3-1-14,3-1 15,-2 3-16,-1-1-1,0 3-30,-1-2 28,2 0-12,-3 4-7,3-4 4,2 3 16,-3-4 2,3 4 15,2-2 10,-2-3-3,2 4-7,-1-4 1,-1 0-16,2 4-1,-5-4 0,3 3 1,-2 1-1,-1-3-2,0 4 2,2-5-1,-2 3 2,1-1 1,2 0 0,-1 0-1,1-2 4,0 2-1,1-3-2,0 2 1,2-2 13,1 2-13,2-3 0,-3 1 0,4 0 2,-1-1-1,1 0 9,1 0-10,-2 1 0,-3 2-1,1-2-1,1 2-1,-4-2-11,1-1 11,-2 5-1,-3-2 1,-1 3-12,-1-1-5,1 1-17,0 1 4,4-3 31,1-3 19,5 0-16,0 2 0,4-3-3,-4 0-2,4 0-10,0 0 9,0 0-10,0 0 12,0 0 1,0 0 13,0 0-10,0 0 12,0 0 1,0 0-4,-3 0 1,2 0-1,-1 1-12,-2 1-33,-3 2 2,1-4 15,2 4 16,-3-1 0,4-2 25,-4-1 0,3 0-3,-2 2 9,2 0-19,-2-2 0,2 0-10,-4 1 1,3-1-1,-3 0-1,2 3-1,-2-3 12,4 0 16,-3 0-13,4 0-14,-1 0 0,4 0 2,-5 0-1,5 0 11,0 0 2,-4 0-3,4 0-12,-4-3-15,0 0-13,1 0 7,0 0-26,-1-3 10,0 1 9,-1 0 0,1 0 7,1-3-1,-1 0 0,0 5 7,3-5-13,-1 0-9,-1 1-4,2-1 10,1 3 3,0-3-3,0 2 3,0 0-4,0-2-8,4-1-4,-1-1 6,4-2 16,3 1 10,1-2 11,0 1 0,2 0-12,0 2-6,-1 1 4,-2-1 2,-1 6-19,3 2-18,-5 1 0,5 1 21,-4 0-15,2 0 12,-2 3 32,2 4 0,0 0 19,1 0-3,-2 2 28,1-2-28,-2-2-16,1-2-19,-4 0 18,4 3 1,1-3 2,-2 0 2,0 1 11,1-4-13,-1 0 11,-1 2-11,0-2-1,-2 0 0,-1 0 1,0 0 23,-3 0 1,4 0-14,0 0 1,2-2-11,2-2 1,-2 1 13,4-1-13,0-2 10,5 1-13,-5 0-10,5-1-6,-2 0 16,-2 2 0,1 1 0,-2-1-18,1 2 15,-5-2-19,4 3 19,-3-2 1,-1-1 2,2 4-2,2-2 2,-2 1 3,0-4 0,4 5 16,1-3-19,-1 3 2,1-4 17,-1-2-19,1 2-1,-2-2-2,-2 3-13,3-1 15,-3 0-2,-2 2 1,-2 1 0,1-3-11,-3 4 12,2-2 0,-2 0 0,0 2-11,0 0-4,1 0-3,-1 0-3,0 0 19,2 0 3,-1-2 0,2 0 3,2 2-3,-4-1 0,1 1-25,1 0-1,2 0 10,-4 0-6,5 0-9,1 0 2,-4 0 29,5 0 38,-3 0-38,0 0-22,-3 0 3,-2-3 6,-1 3 12,1 0-11,-4 0 12,4 0 2,-1-3 20,0 2-10,1 1-12,0-2 2,-4 1-1,4-2 2,-4 2 28,0-1 11,0 2 11,0-2 1,0 1 6,0-3 0,0 2-4,0-3-43,-3-1 9,2 2 0,-6-3 12,0-2-12,0-1 0,-1 0-21,-2-3 21,0 0 6,-1 0-26,-1 2 20,0-2-22,2 2 2,-3-2 0,0 4 14,4-1 5,-4 1-17,3 0-3,-3-2 17,2 1-17,4 1 1,-6 1 18,5-1-20,-2-1-1,-3-2 0,1 1-18,-2-2 7,0 0-13,-3-1 3,0-2 22,1 0-3,-5-1-19,4 2 22,0 1 0,2 1-10,1 2-12,1-1 22,-1 5 2,1-2-2,5 0-3,-2 1 3,2 1-1,1-1 1,1 3-19,0-2 0,2 1 4,0 0 2,1 2-21,2 1-1,1 1 1,0 0 12,0 2 0,0 0-4,0-3 1,0 0-6,0 3 2,0 0 7,0 0 0,0 0 3,0 0-9,0-1-10,0 0-6,4-1 21,2-1-2,-1-1 6,6 0-22,2 2 12,-3-1 10,7 2 16,-3-2 3,0 2 2,-1 1 11,-1 0-13,-2 0-48,0 0 26,1 5 22,1 0 27,-1 3-4,-1-2 12,2 3-23,-3-1-12,1-2-2,-2 3 2,1-1 1,-2-2 3,4 0-4,-3-1-29,-1 3 28,5-3 1,-7 0 0,4 0 13,-1 1 22,-4-2-35,5 2 0,-5-3 1,-3 4 23,2-2-5,-1 0-18,-2 0 15,1-1 6,-1 1 6,3-3-5,-3 5-8,1-4 4,2 1-19,-3-1-11,0 2 8,0 0 0,4 1-10,-4 0 10,5 0-13,-5-1 14,4 1-1,0 2-13,-1 1 16,4-3-13,-1 4-3,1-3 15,-3-1 1,1 4 16,0-1-13,-1-2-3,1 0 0,3-1-12,-4 4-4,1-3-2,4 3 18,-1-1 9,-2 1-9,4-1-3,1-1 1,-4 2 0,2 0 2,-1-1 0,-1-3-1,0 3-15,0-4 14,2 4 2,-5-1 1,1-2 1,1 3 1,1-1 0,-3-2-2,2 1-1,0-3-1,1 6-2,1-3-9,0 2 12,-2 0 1,3-2-1,-1 0-2,-2 0-2,2-4 1,-2 2-13,1-1 4,-3 0 12,-1-1-4,4 1 3,-3 0 1,0 2 11,2 1-9,1-1 0,-1 0-1,-1 1 0,2-1-1,-3-2-21,2 0-1,-2-1 3,1 2-7,-4-4 4,2 1-7,1-2 26,-4 0-10,0 0 12,1 0-2,2 1-13,-3 2 15,2-3 1,0 3 0,0-2 1,-1 3 15,2-2-13,1 2 1,-4-3-4,2 1 2,1 0-1,-3-2-1,1 0-1,-1 0 0,0 0 1,0 0 2,0 0 20,0 0 10,0 0 12,0 0 4,0 0-4,0 0-15,0 0-13,0 0-13,0 0 0,0 0 10,0 0-12,0 0-1,0 0-2,0 0 0,0 0-2,0-2 2,0 2 2,0 0 1,0 0 0,0 0 3,0 0-1,0 0 9,0 0-12,3 0-12,-3 0-10,0 0-13,0 0 0,0 0-10,0 0-2,0 0-11,0 0 4,0 0 3,0 0 13,0 0 16,0 0 22,0 0 2,0 0 14,0 0-13,0 0 13,0 0-16,0 0-1,1 0-22,2 0 23,1-2 96,-1 1-51,1 1-29,-1-3-15,-2 3 0,2 0-1,-3-1 13,2-1 9,-2 0 6,3 0 4,-3 2 6,0-1 7,0 1-4,0-3-6,0-1 6,0 2-13,4-4-25,-4 3-3,4-5-3,-3 2 2,1 0 1,1-1 0,1 1 1,-3-1 12,2-3 0,-2 3-1,2-2 14,-3 0 2,2 0-16,0-1-10,-2 2 16,0 4 4,0-2 7,0 5-7,0-2-6,0 2-13,0 1 7,0 0-10,0 0-25,0 0-3,0 0-7,0 0 7,0 0 6,0 0 6,0 0 16,0 0 3,0 0 16,0 0 0,0 0 0,0 0 0,0 0-7,0 0-9,0 0-2,0 0-1,0 0 0,0 0-2,0 0-13,0 0 13,0 0-1,0 0-12,0 0 2,0 0 0,0 0 1,0 0 10,0 0 2,0 0 1,0 0 11,0 0 4,0 0 0,0 0 9,0 0 0,0 0-3,0 0-6,0 0-3,0 0-10,0 0 9,0 0-10,0 0 0,0 0 14,0 0-13,0 0 0,0 0 10,0 0-13,0 0 0,0 0-2,0 0-14,0 0 1,0 0 11,0 0-11,0 0 14,0 0 1,0 0 3,0 0 12,0 0-12,0 0 0,0 0 0,0 0 0,0 0-1,0 0-1,0 0 0,0 0 2,0 0 10,0 0 2,0 0 7,0 0-3,0 0 0,0 0 0,0 0 6,0 0 3,0 0 9,0 0 7,0-2-44,-4-1-9,0-4-4,0 5 13,-3-3 0,4-1-11,-1 3-8,1-1 18,2 1-1,-4-1-20,5-2 3,-4 4-2,4-2 5,0 0-12,0 1-1,-3 0-2,3-4-6,0 5-4,0-3 12,0 1 7,0 3-6,0-3-7,0 3 4,0-2-10,3 2-3,1-2-13,1 2 6,-1-1 16,0 0-9,2 1 12,-1-2 0,2 2 30,2 1 0,-4 0-1,4 0-10,-4 0 10,2 0 3,0 0 0,1 0 0,0 1-21,0 3-21,2-2 14,-1 0-20,-1 2-16,-2 0 16,-1-3 13,0 3 0,-1-2 22,-1 2 11,-2 1 2,-1 2 35,0-1 6,0 3 1,0 1 12,0 2-9,-1 1-7,-4-3-25,1 3-11,0-1 0,1-5 1,2 3 1,-2-3-4,2 0-14,-1-4 14,2 3 1,0-2 2,0-1 19,-3-2-19,2 5 10,1-4-10,0 3 1,0-3-2,0-2-2,0 4 0,-3-1-16,3-3-3,0 0 19,0 0 0,0 0-1,0 0-1,0 0-11,0 0-9,0 0-26,0 1-23,0 1-25,0 2 84,3 1 12,1 3 38,-1-4-22,4 4-13,-1-1 10,1-3-13,-2 2-1,1 1-2,2-4 1,-1 1-18,2-1 20,1-1 16,-2 2 32,1-3-3,1-1 6,2 0-16,-2 3-6,3-3 3,-2 1 3,2-1-19,-1 3-13,1 0 13,-3 2 12,0-2-9,1-2-6,2 6 0,-6-7-10,4 2-1,-3 2 14,2-3-14,-1 2-2,-1 0-13,-1-1-12,4 0-4,-2 4 10,1-4-3,-2 0-13,1 5 0,-4-3 6,4-2 26,-5 2-17,0 0 19,0-3 1,1 2-1,-4-3-2,3 4 2,-4-4-15,4 1 15,-4 0-15,5-1 13,-5 0-17,4 1-18,-4 2-20,0-3 27,0 0 15,0 1 15,0-1-1,0 0 0,0 0-23,0 0-30,0 0-83,0 0-16,0 0-27,0 0-48,0 0 8,0-1-17,-4-4-191,-8 0-209,5-3-132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8.61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30 3 157,'4'-4'665,"-4"2"-183,0 2-153,0 0-99,0 0-60,0 0-40,0 6-130,0-1 36,0 4-36,0 1 93,0 6 37,0 0 25,0 3-39,-6 1-23,0-1 14,2 1-14,-1-1 0,1-2-7,0 0 0,1-5-22,-1 1-51,4-5-13,0 2-29,0-8 11,0 2 18,0-4 1,0 0 18,0 0 0,0 0-19,0 0-9,0 0-93,0 0-36,0-4-16,0-2-23,4-4 26,3-6-92,1 3-77,-3-4-136,3 0-82,1 1-198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2:37.84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0 1677 158,'14'-16'212,"-3"2"198,14-17-162,3-2-7,5-12 0,12-10-46,8-9-28,8-4-34,11-13-49,6 1-19,12-17-29,13 1-34,3-10-2,2 1 16,9-5-16,6-1 0,-3 7-8,-3 6 4,-11 5 8,-12 12-4,-16 15 2,-22 13 1,-14 15 0,-23 21 1,-5 1 31,-14 15-10,0 1-25,0 0-42,0 6-120,0 6-67,-16 15 5,-7 6-85,-5 5-36,-8 20-99,-8 7-73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29.10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6 13 187,'9'37'646,"-12"-40"-239,1 1-186,-2-3-48,4 1 5,-4 0-27,1 0-5,2-1-39,-1 3 6,2-1 4,0-1 41,0 4 9,0-1 7,0 1-10,0 0-17,0 0-20,0 0-32,0 0-25,0 0-29,0 0-41,0 0-25,0 0-26,3 0-19,4-2 20,2-2 50,3 3 38,-2-3 3,3 2-25,1 0 3,-1 2 10,1 0 12,-1 0 0,1 0 0,3 0 6,-3 0-18,0 0-10,3 0-16,-4 2 7,2 2-10,0-1-3,0 1-9,-1-1 8,0 4-8,-1-5 10,1-1-17,-1 3 18,0-2-1,-1 0-11,-2 3-3,3-2-6,-7 2 6,2-3-3,1 5 7,-5-4 10,0 1-2,0-1 3,-2-1-1,2 0 1,-4 0 1,4-2-2,-4 0 1,0 0-1,0 0 2,0 0 2,0 0 14,0 0 3,0 0 6,0 0 4,0 0-7,0 0-3,0 0-4,0 0-15,0 0-6,0 0-25,0 0-7,0 0 0,0 0 9,0 0 4,0 0-1,0 0-2,0 0-10,0 0-16,-4 0-42,0 0-79,-2 0-156,-1 0-318,-1 4-672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33.55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41 8 388,'0'-5'642,"0"3"-231,0 2-177,0-2-91,0 2-38,0 0-18,0 0-22,0 0-22,0 0-18,0 0 8,0 0 32,0 0 54,0 2-5,0 4-89,-3-2-8,2 2-14,-1 4 58,-1 7-29,2-1-28,-3 5 15,-1 4 4,3 2-4,1-1-18,-4 4 12,2 2-12,2-2-1,0-3 0,-2 4-1,1-7-60,-1-2-46,2-1 20,1-5-10,0-3-4,0-3 24,0-3 28,0-6 13,0-1 12,0 0 24,0 0 19,0-5 0,0-2 63,4-3 70,-2-1-81,2-4 0,-3-7-3,7 3-39,-7-3 6,1-3-32,3 5 0,-5-2-2,4 5 12,-4 3 1,1 2-14,2 3-3,-3 1-9,0 5 12,2 3 0,-2 0 1,0 0 24,0 3 55,0 1-80,0 5-18,0 7 18,1 3 74,-1 5-45,0 6-29,0-2-36,0 0-44,0-5 3,0-7-30,0-4-22,0-5-40,0-3-67,0-1-103,0-3-68,0 0-79,0 0-107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48.10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-15 18 708,'0'-2'355,"-2"0"-130,2 2-89,0 0-32,0 0 17,0 0 9,0 0-28,0 0-50,0 0-23,0 0-27,0 0-2,0 0 2,0 0 12,0 0-12,4 4-1,4 1 155,2 0-7,3 2-61,-1 3-63,5-4 11,2 3 35,-1 0-29,3 0-10,1-2 26,2 6-35,2-3 9,-2 6-19,2-5 10,1 3 12,2 1-32,2 1 23,0-3 13,4 4-17,1-1 65,0 1-17,4-2-67,-4-1-2,3-3 15,1 2-16,-4-3 0,4 2 0,-4-1 19,-3-1-19,0 6 6,-6-6-6,-3 4 20,0-4-18,-9 2 14,-1-1-16,2-4 1,-6 1 1,2 0 0,-2-1 11,0 1-13,1-4 0,2 2 0,-3 1 16,4 0-14,3-2-1,-2 3-1,5-1-2,2 1 2,2 0 12,3-2 0,0 1-5,-1 0-5,0-2-2,-2 3 16,1-3 13,0 0-28,-2 0 0,-5-1 0,2 1 0,-1-4 15,-3 4 16,-1-2-32,-5-2 0,-1 3-19,-1-2 15,-1-2 1,0 4-9,3 2 10,-2 0 0,5-3 2,0 5 1,-4 0-1,4-1 0,-2 0 0,2 0 3,0-2-3,-1-1-4,-2 4 1,3-6 2,-1 2 1,-2-1 0,3-1 2,-3 0 0,2 4 11,-3-6-12,1 2 1,-2 2 0,2-3-2,0 2 0,1 0-1,3-1 1,0-1 4,3-1 6,4 7-10,2-7-1,-1 3-2,5 1 3,0-1 3,3-2-3,1 0-21,0 2 8,2-2 13,-2 0 0,0 3 1,-1-2 1,-3 1 9,4-3-10,-4 4-2,-1-1 2,1-2 1,-4 0-2,-2-1-14,-2 1 14,-4 2 0,0-2-2,-5-1-11,-2 3 11,1-3-14,-1 0 15,-1 0 0,2 1 1,-1-1 1,0 0 0,1 1 12,1-1-10,-2 3 8,2-3-11,1 1-2,-1 0 0,3 2-1,-2 0 2,6-2 1,0 0 0,0-1 0,-2 2 0,-1-2-3,6 2-10,-6-2 13,7 1 3,-3-1 13,5 0-4,3 0-10,1 0 11,0-1-11,1-1 2,-1 0-4,-1 1-4,0 0 2,-5-5 0,-3 6-11,-8 0 12,-2 0-1,-2 0 2,-3 0 16,-2 0 3,2 0 0,-3 0 1,0 0-19,1 0 1,2 0 11,-1 0 9,-1 0 0,3 0-3,0 0 0,1 0-3,-3 0-3,0 0 0,1 0 6,-3 0 6,1 0 4,-1 3 2,0 0 17,0-3 15,0 1 16,3 2-13,-3 3-18,1-3 27,1 8-31,1 0-9,-2 2-10,2 1-13,1 1 7,-4 0-19,1 5 0,2 2 2,-3-3 11,0 3-11,0-6 0,0 3 10,0-1-10,0-1-1,0-6 1,-4 6-1,0-6 2,1 3-2,3 1-1,0 1-3,0 1-44,0 0 32,0 6 15,4-2 2,0 2-2,1 0-10,-1 1 10,-1-1 1,-1 0-1,1-1 1,-1 0 2,2-3-2,-1-4 0,-3 2 0,1-3 0,-1 0 1,3-1 0,-3 2 17,0 3-18,0-1 1,0 2 10,0 2-12,0 2-13,0 0 13,0-2 0,0 1-1,0-3-2,0-4 3,0 0 1,0 1 0,0-6 2,0-3 0,0 3 10,0-3-11,0 2 0,0-4 1,0 3 10,-3-2-12,2 3 1,1 0-2,-3 0 0,1-2-3,2 4-13,-2 1 14,2 1-11,-2 3 10,-1 1 3,2 0 0,0 1 2,1-3 0,-5 2 0,5-1 2,-2-3 11,0-3-14,-1 3 2,2-3-3,1-2 0,0 0-3,0-1-9,0 5 11,0-5 0,0 4-12,-3 1 11,3-1 2,-1 2 0,1 0 0,0-6 0,0 6-1,0-3-11,0-1 12,0 4 1,0-4 0,0 0-1,0 1-22,0-1 6,0-2 16,0 6 0,0-3 2,1-2-1,2 0 1,-3-1 0,1-3-2,2 2 0,-3-4 0,0 3-1,0-3 0,0-2 0,0 4 1,0 0 2,2-2 0,-2 4 1,0-2 10,0 3-10,2-1 0,-2 1 10,0 3-11,0-3 10,0 2-11,0 0-1,0 0 0,0-3 0,0 2-1,0-6-1,0 5-10,0-6 9,0 4-10,0-2 10,0-2 1,0 3 0,0-2 0,0 1 0,0 1 1,0-1 1,0 3 2,0-4 10,0 2 4,0 0 3,0 3 0,0-4 2,-2 3 1,0 2-19,-2 1 16,0-3 22,0 2-23,-1-2-16,4-2 0,-3 2 14,-1 1 6,-2-1 3,-1 1-7,1 5 4,-1-1 18,-5-1 19,3 3 16,-3 2-26,1-3-21,-1-3-7,2 1 4,-2-4-3,2 2 2,4-2-2,-6 1 3,3-2-10,-2 1 0,-1-1-2,0 1-11,-1 1 0,-2-1-2,0 4 1,-8 3-1,2 1-16,-2 3 14,-2-4-13,3 3 14,0 0 1,2-6 12,7 2-12,-3-6 3,4-1 10,4 3 2,-1-6 6,1 2-18,2-2 0,0 1-1,0 1-2,2-1-2,-7 1-14,5-2 14,-1 2-10,-3 1 0,4 0 10,-5 0 1,3 0 0,0-1 1,1 1 0,-1-4 2,4 3 10,0-1-11,1 0 11,0-1-9,0 0-1,-2 0 1,2-2 0,0 0-2,-2 1 1,-1 3-2,-1-2 0,2 1 0,-2 2-1,-2-3 1,0 5 0,-3-6 4,1 4-1,-3-1 15,3 0-18,-2-2 1,3 2 2,1-1 13,0-2-13,0-1 0,2 3-1,-1 2-2,-1-2 0,2 1-3,-1 0-16,-2 2 17,4-3-1,-1 3 2,-4-2 1,7 0 0,-1 0 1,-2-1 0,1 0 2,4-3 0,-1 3 10,0-3-13,4 2 0,-5-2-3,5 1 0,-4 2 0,4-3-15,-3 4 16,2-4-14,1 0 14,0 0-1,0 0 0,0 0-12,0 0-3,0 0 2,0 0-5,0 0-29,0 0-55,0 0-31,0 0-56,0 0-105,0 0-212,0 0-270,0-4-786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2.849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24 9 344,'0'12'280,"0"-1"-218,0 3 29,0-1-19,0 1-43,0 0-9,0 0-20,0-4 0,0-1 0,0-2 16,0-4 0,0-1 14,0-2 32,0 0 55,0 0 72,0 0 26,0 0 25,0-5-24,0 2-109,0-3-39,0-6-4,0 2 24,0-1 6,0-3 9,0 2 7,0-1-4,0 6-9,0 0-26,0 5-14,0 1-5,0-2-11,0 3-5,0 0 12,0 0 3,-3 0-7,3 0 11,-1 4-55,1 1-29,-3 2-22,2 4 51,-1 0 6,-1 3-3,2 0 1,-3-2-3,4 2-1,-3-8-55,3-3-60,-1 0-10,1-1-39,0-2-55,0 0-53,0 0-62,0 0-99,0 0-65,0-5-109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1:31:53.98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  <inkml:brushProperty name="fitToCurve" value="1"/>
    </inkml:brush>
  </inkml:definitions>
  <inkml:trace contextRef="#ctx0" brushRef="#br0">4 27 1178,'-3'-2'743,"2"1"-270,1-2-186,0 3-97,0 0-71,0 0-77,0 0-42,0 0-81,4 0-63,5-1 15,5 0 129,3-3 32,-1 3-3,2-3-13,-1 2-3,-5 2 10,-5-2-23,-1 2 0,-4 0 23,0 0 38,-2 0 61,0 0 29,0 0 15,0 0 12,0 0-26,0 2-48,-2-2-18,-5 0-8,2 0-78,-3 0-9,1-2-16,3-2-26,-3 4-18,5-3-45,0 3-35,0-1-45,2 1-110,0-2-195,0-1-312,0 2-649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19.15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126 340 2672,'0'-6'41,"0"-1"-5,0-2-7,0 2-10,0-3-3,0 2-14,0-5 1,0 1 0,0-1-1,0 2 0,-3-5 9,3 6-11,-1 1-12,1-1 11,-2 0 1,2 1-1,0 0 0,0 4-12,0-1 12,0-1-1,0 0 2,0-1-2,0 2-11,0 0 9,0-1 4,0 1 0,0-4 1,0 3 2,0-2-1,0 3 14,0-3-15,0 4-1,0 1 0,0-1-2,0 4-24,0-3 4,0 1 9,0 2 0,0 1-3,0 0-13,0 0 3,0 0 3,0-2 7,0 2 16,0-3 11,0-1 15,2 3-10,-2-4 3,0 1 4,1-2-4,-1 2-16,0 0 23,0 2-10,3-4-16,-3 5-22,0 1 18,0-2 1,0 2-13,0 0 13,0 0-13,0 0 15,0 0 1,0 0-1,0 0 0,0 0-3,0 0-9,0 0 10,0 0-9,0 0 12,0 0 4,1 0-1,-1 0 10,0 0-11,0 0-2,3 0 0,-3 0-2,0 0-1,0 0-17,0 2-102,0-1-144,0 7-189,0 0-16,0 3-334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19.154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5 86 101,'0'0'685,"-3"-2"-206,3 0-157,0 1-107,-1 0-110,1 1-34,0-3-39,0 3-29,0 0-3,0 0 0,0 0 2,0-3 14,0 3 0,0-1 7,0 0-10,0 1 3,0-2 4,0 1 6,0-1 9,0-1 7,0 2-22,0 0 2,0-3-10,0 3-12,0-2-32,0-1-4,0 1-3,1-3 20,2 4-1,1-3 4,-2 2 0,2 2-10,0-1 0,-4 2 7,4 0-17,-4 0 20,5 0-2,-4 0 16,2 0 2,1 0 0,-2 0 0,-1 0 20,3 3-4,-1 0-3,1 2-11,-2-4-1,0 3 2,0-1 14,1-3 2,-3 3-19,1 1 0,2 0 13,-3 1 23,0-4-1,1 7-12,-1-6 13,2 5 3,-2-2 13,0 0-1,0 0-12,0 4-6,0-1-11,0-2-19,0 1 0,0 3 0,0-4 0,0 3 23,0 1-7,0 0 1,0 1-17,0 0 0,0-1-3,0-1 13,0 0-12,-2-2 0,2 0-1,0-2 0,-1-1 12,1 1 4,0-3 10,-3 5-10,2-6-3,1 4 10,0 1-23,-3 1 0,1-2-29,2 4 3,-2-3 13,2 5 13,-2-2 1,2 0-1,0-1-11,0-2 11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24.887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451 888 4237,'0'-5'0,"0"-5"2,0 1 11,-3 4 15,3-4 9,-1 2 4,1-1 24,0 1 0,-4-3-28,4 3-19,-3-3-5,3 0-12,-1 3 0,1-3-1,-2 2-1,2 0 0,0 1-1,0-3-17,0 2 17,-3-1-1,2 0-13,1 0 15,0 2 0,0-4-1,0-1 0,0 2 2,0 0 1,0-1 12,0 0-1,-3 3 0,3 1 4,-1 2 8,1-2-8,0 0-14,0 0-2,0 0-1,0-2-1,0 0 1,0 0 1,-3 1 0,2-3 1,1 2 0,0-4 2,-3 6-1,1-2 0,2 0 0,0-1-1,-2-1-1,0 1-1,2 3 1,-3-3 0,3 3 1,0 1 0,-1-2 1,1 2 0,-1 0 0,1-3-2,-3 2 1,1-1 0,2 0-1,-3 0 1,2-1 2,1-1-2,-3-3 0,2 3 0,1 0-1,-3 0 0,2 4 0,1-1 0,0 0 0,0 3 1,-3-1 0,1 1-1,2 1 0,0 0 0,0-4-1,0 6-2,0-4-10,0 1 10,0-1-9,0 0 10,0 0-1,0 0 1,0-3 0,0 0-1,0 1 3,0-3 4,0 0 11,0 2-12,-2 0 0,2 1 13,0 3 2,0-1-15,-2 1 0,2 0 10,0-1-11,-3 1-1,3 3-1,-1-3-1,1 0-1,0 3 0,0-3-2,0 2 1,0-2-9,0-2 9,0 0 0,0 4 1,-1-3 2,1-1 1,0 2-1,0-3 2,0 4 1,0 0-1,0 0-1,0 0 0,0 1 0,-3 0 0,3 2 0,-2-4-1,2 1 0,0 0-1,0 0 1,0-3 0,0 2-1,0 0-1,0-3 0,0 1 1,0 1 1,0 0-1,0 2 1,0 0 0,0 2 1,0-2 1,0 3 1,0 0 0,0 0 10,0 0-11,0 0 1,-2 0 9,2 0-10,0 0-2,-2 0 0,2 0-1,0 0 1,0 0-25,0 0-27,-4 3-65,4 1-94,-4-3-124,-3 1-265,4-2-637,-6 0-842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24.883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237 1229 3278,'1'-4'0,"0"-6"0,2-6 0,-2 6 1,1-3-1,1 2-2,1 1 1,-3 1 1,2 3 0,-3-2 2,1 3 0,-1 1 1,3-1 10,-3 1 0,0-1 9,0 0 3,0-2-12,0-1-10,0-1 13,0-3-15,0 5 12,0-3 3,0 2 0,0 0-13,0 5 16,0-5-18,0 5 1,0 0 2,-3 0 8,2-1-12,1 1 3,-3 1 13,2-3-13,1 3-1,-3-2-2,2 1 0,1-1-16,-3 1-3,3 1-7,0-3 4,0 2-4,0-4-2,0 3 2,0-1-2,0-1 2,0-2 7,0 5 16,0-3-16,0 0 15,3-2 2,-2 5 1,2-3 0,-3 3 1,1-4-2,2 7 0,-3-4 2,1 2-2,2 1-17,-3 1 6,0-3 0,0 3-16,0 0-9,0 0 3,0 0 6,2 0-13,0 0-3,-2 0-6,5 0 41,-3 0 10,5 0 16,-1 0-14,1 0 1,-3 0-3,1 0 3,0 0 13,-1 4 3,5 0 10,-5 4 22,3 2 33,1 1 5,-3 0-38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</inkml:traceFormat>
        <inkml:channelProperties>
          <inkml:channelProperty channel="X" name="resolution" value="1462.8125" units="1/cm"/>
          <inkml:channelProperty channel="Y" name="resolution" value="2213.98657" units="1/cm"/>
          <inkml:channelProperty channel="F" name="resolution" value="22.75278" units="1/deg"/>
        </inkml:channelProperties>
      </inkml:inkSource>
      <inkml:timestamp xml:id="ts0" timeString="2020-06-09T02:06:19.610"/>
    </inkml:context>
    <inkml:brush xml:id="br0">
      <inkml:brushProperty name="width" value="0.10583" units="cm"/>
      <inkml:brushProperty name="height" value="0.21167" units="cm"/>
      <inkml:brushProperty name="tip" value="rectangle"/>
      <inkml:brushProperty name="rasterOp" value="maskPen"/>
    </inkml:brush>
  </inkml:definitions>
  <inkml:trace contextRef="#ctx0" brushRef="#br0">7 1018 441,'2'-3'369,"0"0"-184,7 0-106,-3 2-11,6-2-6,1-1-16,1 4-17,1 0 20,5 0-4,-6 0-22,0 5 29,-4 0 91,1 2 56,-7-1 3,1 4 6,-1-3-40,-3 3-39,1-3-9,0 3 2,0 6-32,1-1-41,-3 3-24,0-1 7,0 4-28,0 0 8,0 2 1,0-1-13,0-14-11</inkml:trace>
</inkml:ink>
</file>

<file path=ppt/media/image1.png>
</file>

<file path=ppt/media/image2.wmf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9A43F-4589-475C-BF9D-44F696B63DBB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8AA00-DA72-4B88-9E3F-1DC71C8714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975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Day, i needed to find a plumber to fix my wonky kitchen sink which had a pipe leak (sink)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 still demanded rm$50 from me for doing (almost) nothing</a:t>
            </a:r>
          </a:p>
          <a:p>
            <a:endParaRPr lang="en-US" dirty="0" smtClean="0"/>
          </a:p>
          <a:p>
            <a:r>
              <a:rPr lang="en-US" dirty="0" smtClean="0"/>
              <a:t>I never called him after that.</a:t>
            </a:r>
          </a:p>
          <a:p>
            <a:endParaRPr lang="en-US" dirty="0" smtClean="0"/>
          </a:p>
          <a:p>
            <a:r>
              <a:rPr lang="en-US" dirty="0" smtClean="0"/>
              <a:t>Afterwards I so wanted to paste a large sign over that roadside banner, '</a:t>
            </a:r>
            <a:r>
              <a:rPr lang="en-US" dirty="0" err="1" smtClean="0"/>
              <a:t>dont</a:t>
            </a:r>
            <a:r>
              <a:rPr lang="en-US" dirty="0" smtClean="0"/>
              <a:t> call this guy he charges money for doing nothing'</a:t>
            </a:r>
          </a:p>
          <a:p>
            <a:endParaRPr lang="en-US" dirty="0" smtClean="0"/>
          </a:p>
          <a:p>
            <a:r>
              <a:rPr lang="en-US" dirty="0" smtClean="0"/>
              <a:t>(even though i agreed)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Afterwards I so wanted to paste a large sign over that roadside banner, '</a:t>
            </a:r>
            <a:r>
              <a:rPr lang="en-US" dirty="0" err="1" smtClean="0"/>
              <a:t>dont</a:t>
            </a:r>
            <a:r>
              <a:rPr lang="en-US" dirty="0" smtClean="0"/>
              <a:t> call this guy he charges money for doing nothing'</a:t>
            </a:r>
          </a:p>
          <a:p>
            <a:endParaRPr lang="en-US" dirty="0" smtClean="0"/>
          </a:p>
          <a:p>
            <a:r>
              <a:rPr lang="en-US" dirty="0" smtClean="0"/>
              <a:t>(even though i agreed)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Afterwards I so wanted to paste a large sign over that roadside banner, '</a:t>
            </a:r>
            <a:r>
              <a:rPr lang="en-US" dirty="0" err="1" smtClean="0"/>
              <a:t>dont</a:t>
            </a:r>
            <a:r>
              <a:rPr lang="en-US" dirty="0" smtClean="0"/>
              <a:t> call this guy he charges money for doing nothing'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Afterwards I so wanted to paste a large sign over that roadside banner, '</a:t>
            </a:r>
            <a:r>
              <a:rPr lang="en-US" dirty="0" err="1" smtClean="0"/>
              <a:t>dont</a:t>
            </a:r>
            <a:r>
              <a:rPr lang="en-US" dirty="0" smtClean="0"/>
              <a:t> call this guy he charges money for doing nothing'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look for something of the like on the internet</a:t>
            </a:r>
          </a:p>
          <a:p>
            <a:r>
              <a:rPr lang="en-US" dirty="0" smtClean="0"/>
              <a:t>we have consumer protection websites consumerreports.org where consumers can report on products or services</a:t>
            </a:r>
          </a:p>
          <a:p>
            <a:r>
              <a:rPr lang="en-US" dirty="0" smtClean="0"/>
              <a:t>not so much advertising though</a:t>
            </a:r>
          </a:p>
          <a:p>
            <a:r>
              <a:rPr lang="en-US" dirty="0" smtClean="0"/>
              <a:t>The closest one may find in regards to consumer voice for advertising are by the advertisers themselves</a:t>
            </a:r>
          </a:p>
          <a:p>
            <a:r>
              <a:rPr lang="en-US" dirty="0" err="1" smtClean="0"/>
              <a:t>GoogleAds</a:t>
            </a:r>
            <a:r>
              <a:rPr lang="en-US" dirty="0" smtClean="0"/>
              <a:t>, </a:t>
            </a:r>
            <a:r>
              <a:rPr lang="en-US" smtClean="0"/>
              <a:t>Criteo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look for something of the like on the internet</a:t>
            </a:r>
          </a:p>
          <a:p>
            <a:r>
              <a:rPr lang="en-US" dirty="0" smtClean="0"/>
              <a:t>we have consumer protection websites consumerreports.org where consumers can report on products or services</a:t>
            </a:r>
          </a:p>
          <a:p>
            <a:r>
              <a:rPr lang="en-US" dirty="0" smtClean="0"/>
              <a:t>not so much advertising though</a:t>
            </a:r>
          </a:p>
          <a:p>
            <a:r>
              <a:rPr lang="en-US" dirty="0" smtClean="0"/>
              <a:t>The closest one may find in regards to consumer voice for advertising are by the advertisers themselves</a:t>
            </a:r>
          </a:p>
          <a:p>
            <a:r>
              <a:rPr lang="en-US" dirty="0" err="1" smtClean="0"/>
              <a:t>GoogleAds</a:t>
            </a:r>
            <a:r>
              <a:rPr lang="en-US" dirty="0" smtClean="0"/>
              <a:t>, </a:t>
            </a:r>
            <a:r>
              <a:rPr lang="en-US" smtClean="0"/>
              <a:t>Criteo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look for something of the like on the internet</a:t>
            </a:r>
          </a:p>
          <a:p>
            <a:r>
              <a:rPr lang="en-US" dirty="0" smtClean="0"/>
              <a:t>we have consumer protection websites consumerreports.org where consumers can report on products or services</a:t>
            </a:r>
          </a:p>
          <a:p>
            <a:r>
              <a:rPr lang="en-US" dirty="0" smtClean="0"/>
              <a:t>not so much advertising though</a:t>
            </a:r>
          </a:p>
          <a:p>
            <a:r>
              <a:rPr lang="en-US" dirty="0" smtClean="0"/>
              <a:t>The closest one may find in regards to consumer voice for advertising are by the advertisers themselves</a:t>
            </a:r>
          </a:p>
          <a:p>
            <a:r>
              <a:rPr lang="en-US" dirty="0" err="1" smtClean="0"/>
              <a:t>GoogleAds</a:t>
            </a:r>
            <a:r>
              <a:rPr lang="en-US" dirty="0" smtClean="0"/>
              <a:t>, </a:t>
            </a:r>
            <a:r>
              <a:rPr lang="en-US" smtClean="0"/>
              <a:t>Criteo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look for something of the like on the internet</a:t>
            </a:r>
          </a:p>
          <a:p>
            <a:r>
              <a:rPr lang="en-US" dirty="0" smtClean="0"/>
              <a:t>we have consumer protection websites consumerreports.org where consumers can report on products or services</a:t>
            </a:r>
          </a:p>
          <a:p>
            <a:r>
              <a:rPr lang="en-US" dirty="0" smtClean="0"/>
              <a:t>not so much advertising though</a:t>
            </a:r>
          </a:p>
          <a:p>
            <a:r>
              <a:rPr lang="en-US" dirty="0" smtClean="0"/>
              <a:t>The closest one may find in regards to consumer voice for advertising are by the advertisers themselves</a:t>
            </a:r>
          </a:p>
          <a:p>
            <a:r>
              <a:rPr lang="en-US" dirty="0" err="1" smtClean="0"/>
              <a:t>GoogleAds</a:t>
            </a:r>
            <a:r>
              <a:rPr lang="en-US" dirty="0" smtClean="0"/>
              <a:t>, </a:t>
            </a:r>
            <a:r>
              <a:rPr lang="en-US" smtClean="0"/>
              <a:t>Criteo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look for something of the like on the internet</a:t>
            </a:r>
          </a:p>
          <a:p>
            <a:r>
              <a:rPr lang="en-US" dirty="0" smtClean="0"/>
              <a:t>we have consumer protection websites consumerreports.org where consumers can report on products or services</a:t>
            </a:r>
          </a:p>
          <a:p>
            <a:r>
              <a:rPr lang="en-US" dirty="0" smtClean="0"/>
              <a:t>not so much advertising though</a:t>
            </a:r>
          </a:p>
          <a:p>
            <a:r>
              <a:rPr lang="en-US" dirty="0" smtClean="0"/>
              <a:t>The closest one may find in regards to consumer voice for advertising are by the advertisers themselves</a:t>
            </a:r>
          </a:p>
          <a:p>
            <a:r>
              <a:rPr lang="en-US" dirty="0" err="1" smtClean="0"/>
              <a:t>GoogleAds</a:t>
            </a:r>
            <a:r>
              <a:rPr lang="en-US" dirty="0" smtClean="0"/>
              <a:t>, </a:t>
            </a:r>
            <a:r>
              <a:rPr lang="en-US" smtClean="0"/>
              <a:t>Criteo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look for something of the like on the internet</a:t>
            </a:r>
          </a:p>
          <a:p>
            <a:r>
              <a:rPr lang="en-US" dirty="0" smtClean="0"/>
              <a:t>we have consumer protection websites consumerreports.org where consumers can report on products or services</a:t>
            </a:r>
          </a:p>
          <a:p>
            <a:r>
              <a:rPr lang="en-US" dirty="0" smtClean="0"/>
              <a:t>not so much advertising though</a:t>
            </a:r>
          </a:p>
          <a:p>
            <a:r>
              <a:rPr lang="en-US" dirty="0" smtClean="0"/>
              <a:t>The closest one may find in regards to consumer voice for advertising are by the advertisers themselves</a:t>
            </a:r>
          </a:p>
          <a:p>
            <a:r>
              <a:rPr lang="en-US" dirty="0" err="1" smtClean="0"/>
              <a:t>GoogleAds</a:t>
            </a:r>
            <a:r>
              <a:rPr lang="en-US" dirty="0" smtClean="0"/>
              <a:t>, </a:t>
            </a:r>
            <a:r>
              <a:rPr lang="en-US" smtClean="0"/>
              <a:t>Criteo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Day, i needed to find a plumber to fix my wonky kitchen sink which had a pipe leak (sink)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cut to the chase the service that we propose is a consumer to consumer and possibly to advertiser communication tool for adverts employing web annotations.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Advertising may be regarded as a type of communication.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Dialogue is also a type of communication. (</a:t>
            </a:r>
            <a:r>
              <a:rPr lang="en-US" dirty="0" err="1" smtClean="0"/>
              <a:t>venn</a:t>
            </a:r>
            <a:r>
              <a:rPr lang="en-US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marked difference between advertising and dialogue is that advertising </a:t>
            </a:r>
          </a:p>
          <a:p>
            <a:r>
              <a:rPr lang="en-US" dirty="0" smtClean="0"/>
              <a:t>is traditionally asymmetrical and dialogue is traditionally symmetrical</a:t>
            </a:r>
          </a:p>
          <a:p>
            <a:r>
              <a:rPr lang="en-MY" dirty="0" smtClean="0"/>
              <a:t>But it may be reasoned</a:t>
            </a:r>
            <a:r>
              <a:rPr lang="en-MY" baseline="0" dirty="0" smtClean="0"/>
              <a:t> some advertising networks are to a limited degree symmetrical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Cultural artifacts like movies or books can also be seen as asymmetrical types of communication.</a:t>
            </a:r>
          </a:p>
          <a:p>
            <a:r>
              <a:rPr lang="en-US" dirty="0" smtClean="0"/>
              <a:t>But the difference between movies or books and advertising is that for the most part common people </a:t>
            </a:r>
            <a:r>
              <a:rPr lang="en-US" dirty="0" err="1" smtClean="0"/>
              <a:t>dont</a:t>
            </a:r>
            <a:r>
              <a:rPr lang="en-US" dirty="0" smtClean="0"/>
              <a:t> go look for and enjoy adverts like how they do movies or books.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commonest form of symmetry are external review sites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 smtClean="0"/>
              <a:t>An alternative is to allow for in situ reviews. But this may fall prey to provider modifications </a:t>
            </a:r>
            <a:r>
              <a:rPr lang="en-MY" dirty="0" err="1" smtClean="0"/>
              <a:t>eg</a:t>
            </a:r>
            <a:r>
              <a:rPr lang="en-MY" dirty="0" smtClean="0"/>
              <a:t> censorship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 smtClean="0"/>
              <a:t>One can easily imagine the same for ad networks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Why not just utilize external review sites? These already exist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 smtClean="0"/>
              <a:t>I don’t know.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12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saw a convenient roadside banner and called up the number  (roadside)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 smtClean="0"/>
              <a:t>I don’t know.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125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cut to the chase the service that we propose is a consumer to consumer and possibly to advertiser communication tool for adverts employing web annotations.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42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guy said 'yeah you have to pay me RM$50 just to come, OK?' (face)</a:t>
            </a:r>
          </a:p>
          <a:p>
            <a:r>
              <a:rPr lang="en-US" dirty="0" smtClean="0"/>
              <a:t>I reluctantly agreed (face OK)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guy said 'yeah you have to pay me RM$50 just to come, OK?' (face)</a:t>
            </a:r>
          </a:p>
          <a:p>
            <a:r>
              <a:rPr lang="en-US" dirty="0" smtClean="0"/>
              <a:t>I reluctantly agreed (face OK)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reluctantly agreed (face OK)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guy came the next day, he looked at my sink for two minutes and immediately quoted me rm$600 (</a:t>
            </a:r>
            <a:r>
              <a:rPr lang="en-US" dirty="0" err="1" smtClean="0"/>
              <a:t>ya</a:t>
            </a:r>
            <a:r>
              <a:rPr lang="en-US" dirty="0" smtClean="0"/>
              <a:t> 600)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guy came the next day, he looked at my sink for two minutes and immediately quoted me rm$600 (</a:t>
            </a:r>
            <a:r>
              <a:rPr lang="en-US" dirty="0" err="1" smtClean="0"/>
              <a:t>ya</a:t>
            </a:r>
            <a:r>
              <a:rPr lang="en-US" dirty="0" smtClean="0"/>
              <a:t> 600)</a:t>
            </a:r>
          </a:p>
          <a:p>
            <a:endParaRPr lang="en-US" dirty="0" smtClean="0"/>
          </a:p>
          <a:p>
            <a:r>
              <a:rPr lang="en-US" dirty="0" smtClean="0"/>
              <a:t>I </a:t>
            </a:r>
            <a:r>
              <a:rPr lang="en-US" dirty="0" err="1" smtClean="0"/>
              <a:t>didnt</a:t>
            </a:r>
            <a:r>
              <a:rPr lang="en-US" dirty="0" smtClean="0"/>
              <a:t> say a word (</a:t>
            </a:r>
            <a:r>
              <a:rPr lang="en-US" dirty="0" err="1" smtClean="0"/>
              <a:t>thats</a:t>
            </a:r>
            <a:r>
              <a:rPr lang="en-US" dirty="0" smtClean="0"/>
              <a:t> too much)</a:t>
            </a:r>
          </a:p>
          <a:p>
            <a:endParaRPr lang="en-US" dirty="0" smtClean="0"/>
          </a:p>
          <a:p>
            <a:r>
              <a:rPr lang="en-US" dirty="0" smtClean="0"/>
              <a:t>He still demanded rm$50 from me for doing (almost) nothing</a:t>
            </a:r>
          </a:p>
          <a:p>
            <a:endParaRPr lang="en-US" dirty="0" smtClean="0"/>
          </a:p>
          <a:p>
            <a:r>
              <a:rPr lang="en-US" dirty="0" smtClean="0"/>
              <a:t>I never called him after that.</a:t>
            </a:r>
          </a:p>
          <a:p>
            <a:endParaRPr lang="en-US" dirty="0" smtClean="0"/>
          </a:p>
          <a:p>
            <a:r>
              <a:rPr lang="en-US" dirty="0" smtClean="0"/>
              <a:t>Afterwards I so wanted to paste a large sign over that roadside banner, '</a:t>
            </a:r>
            <a:r>
              <a:rPr lang="en-US" dirty="0" err="1" smtClean="0"/>
              <a:t>dont</a:t>
            </a:r>
            <a:r>
              <a:rPr lang="en-US" dirty="0" smtClean="0"/>
              <a:t> call this guy he charges money for doing nothing'</a:t>
            </a:r>
          </a:p>
          <a:p>
            <a:endParaRPr lang="en-US" dirty="0" smtClean="0"/>
          </a:p>
          <a:p>
            <a:r>
              <a:rPr lang="en-US" dirty="0" smtClean="0"/>
              <a:t>(even though i agreed)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</a:t>
            </a:r>
            <a:r>
              <a:rPr lang="en-US" dirty="0" err="1" smtClean="0"/>
              <a:t>didnt</a:t>
            </a:r>
            <a:r>
              <a:rPr lang="en-US" dirty="0" smtClean="0"/>
              <a:t> say a word (</a:t>
            </a:r>
            <a:r>
              <a:rPr lang="en-US" dirty="0" err="1" smtClean="0"/>
              <a:t>thats</a:t>
            </a:r>
            <a:r>
              <a:rPr lang="en-US" dirty="0" smtClean="0"/>
              <a:t> too much)</a:t>
            </a:r>
          </a:p>
          <a:p>
            <a:endParaRPr lang="en-US" dirty="0" smtClean="0"/>
          </a:p>
          <a:p>
            <a:r>
              <a:rPr lang="en-US" dirty="0" smtClean="0"/>
              <a:t>He still demanded rm$50 from me for doing (almost) nothing</a:t>
            </a:r>
          </a:p>
          <a:p>
            <a:endParaRPr lang="en-US" dirty="0" smtClean="0"/>
          </a:p>
          <a:p>
            <a:r>
              <a:rPr lang="en-US" dirty="0" smtClean="0"/>
              <a:t>I never called him after that.</a:t>
            </a:r>
          </a:p>
          <a:p>
            <a:endParaRPr lang="en-US" dirty="0" smtClean="0"/>
          </a:p>
          <a:p>
            <a:r>
              <a:rPr lang="en-US" dirty="0" smtClean="0"/>
              <a:t>Afterwards I so wanted to paste a large sign over that roadside banner, '</a:t>
            </a:r>
            <a:r>
              <a:rPr lang="en-US" dirty="0" err="1" smtClean="0"/>
              <a:t>dont</a:t>
            </a:r>
            <a:r>
              <a:rPr lang="en-US" dirty="0" smtClean="0"/>
              <a:t> call this guy he charges money for doing nothing'</a:t>
            </a:r>
          </a:p>
          <a:p>
            <a:endParaRPr lang="en-US" dirty="0" smtClean="0"/>
          </a:p>
          <a:p>
            <a:r>
              <a:rPr lang="en-US" dirty="0" smtClean="0"/>
              <a:t>(even though i agreed)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8AA00-DA72-4B88-9E3F-1DC71C87144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29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56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34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82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471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15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058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590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9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67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72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593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819BF-3725-46F4-A6F9-1F573D590E45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395052-6544-4758-A1CA-D8B6846E0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96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735.xml"/><Relationship Id="rId21" Type="http://schemas.openxmlformats.org/officeDocument/2006/relationships/customXml" Target="../ink/ink687.xml"/><Relationship Id="rId42" Type="http://schemas.openxmlformats.org/officeDocument/2006/relationships/image" Target="../media/image191.emf"/><Relationship Id="rId63" Type="http://schemas.openxmlformats.org/officeDocument/2006/relationships/customXml" Target="../ink/ink708.xml"/><Relationship Id="rId84" Type="http://schemas.openxmlformats.org/officeDocument/2006/relationships/image" Target="../media/image209.emf"/><Relationship Id="rId138" Type="http://schemas.openxmlformats.org/officeDocument/2006/relationships/image" Target="../media/image236.emf"/><Relationship Id="rId159" Type="http://schemas.openxmlformats.org/officeDocument/2006/relationships/customXml" Target="../ink/ink756.xml"/><Relationship Id="rId170" Type="http://schemas.openxmlformats.org/officeDocument/2006/relationships/image" Target="../media/image252.emf"/><Relationship Id="rId191" Type="http://schemas.openxmlformats.org/officeDocument/2006/relationships/customXml" Target="../ink/ink772.xml"/><Relationship Id="rId205" Type="http://schemas.openxmlformats.org/officeDocument/2006/relationships/customXml" Target="../ink/ink779.xml"/><Relationship Id="rId226" Type="http://schemas.openxmlformats.org/officeDocument/2006/relationships/image" Target="../media/image284.emf"/><Relationship Id="rId247" Type="http://schemas.openxmlformats.org/officeDocument/2006/relationships/customXml" Target="../ink/ink800.xml"/><Relationship Id="rId107" Type="http://schemas.openxmlformats.org/officeDocument/2006/relationships/customXml" Target="../ink/ink730.xml"/><Relationship Id="rId268" Type="http://schemas.openxmlformats.org/officeDocument/2006/relationships/image" Target="../media/image339.emf"/><Relationship Id="rId289" Type="http://schemas.openxmlformats.org/officeDocument/2006/relationships/customXml" Target="../ink/ink821.xml"/><Relationship Id="rId11" Type="http://schemas.openxmlformats.org/officeDocument/2006/relationships/customXml" Target="../ink/ink682.xml"/><Relationship Id="rId32" Type="http://schemas.openxmlformats.org/officeDocument/2006/relationships/image" Target="../media/image186.emf"/><Relationship Id="rId53" Type="http://schemas.openxmlformats.org/officeDocument/2006/relationships/customXml" Target="../ink/ink703.xml"/><Relationship Id="rId74" Type="http://schemas.openxmlformats.org/officeDocument/2006/relationships/image" Target="../media/image204.emf"/><Relationship Id="rId128" Type="http://schemas.openxmlformats.org/officeDocument/2006/relationships/image" Target="../media/image231.emf"/><Relationship Id="rId149" Type="http://schemas.openxmlformats.org/officeDocument/2006/relationships/customXml" Target="../ink/ink751.xml"/><Relationship Id="rId5" Type="http://schemas.openxmlformats.org/officeDocument/2006/relationships/customXml" Target="../ink/ink679.xml"/><Relationship Id="rId95" Type="http://schemas.openxmlformats.org/officeDocument/2006/relationships/customXml" Target="../ink/ink724.xml"/><Relationship Id="rId160" Type="http://schemas.openxmlformats.org/officeDocument/2006/relationships/image" Target="../media/image247.emf"/><Relationship Id="rId181" Type="http://schemas.openxmlformats.org/officeDocument/2006/relationships/customXml" Target="../ink/ink767.xml"/><Relationship Id="rId216" Type="http://schemas.openxmlformats.org/officeDocument/2006/relationships/image" Target="../media/image279.emf"/><Relationship Id="rId237" Type="http://schemas.openxmlformats.org/officeDocument/2006/relationships/customXml" Target="../ink/ink795.xml"/><Relationship Id="rId258" Type="http://schemas.openxmlformats.org/officeDocument/2006/relationships/image" Target="../media/image308.emf"/><Relationship Id="rId279" Type="http://schemas.openxmlformats.org/officeDocument/2006/relationships/customXml" Target="../ink/ink816.xml"/><Relationship Id="rId22" Type="http://schemas.openxmlformats.org/officeDocument/2006/relationships/image" Target="../media/image181.emf"/><Relationship Id="rId43" Type="http://schemas.openxmlformats.org/officeDocument/2006/relationships/customXml" Target="../ink/ink698.xml"/><Relationship Id="rId64" Type="http://schemas.openxmlformats.org/officeDocument/2006/relationships/image" Target="../media/image199.emf"/><Relationship Id="rId118" Type="http://schemas.openxmlformats.org/officeDocument/2006/relationships/image" Target="../media/image226.emf"/><Relationship Id="rId139" Type="http://schemas.openxmlformats.org/officeDocument/2006/relationships/customXml" Target="../ink/ink746.xml"/><Relationship Id="rId290" Type="http://schemas.openxmlformats.org/officeDocument/2006/relationships/image" Target="../media/image350.emf"/><Relationship Id="rId85" Type="http://schemas.openxmlformats.org/officeDocument/2006/relationships/customXml" Target="../ink/ink719.xml"/><Relationship Id="rId150" Type="http://schemas.openxmlformats.org/officeDocument/2006/relationships/image" Target="../media/image242.emf"/><Relationship Id="rId171" Type="http://schemas.openxmlformats.org/officeDocument/2006/relationships/customXml" Target="../ink/ink762.xml"/><Relationship Id="rId192" Type="http://schemas.openxmlformats.org/officeDocument/2006/relationships/image" Target="../media/image263.emf"/><Relationship Id="rId206" Type="http://schemas.openxmlformats.org/officeDocument/2006/relationships/image" Target="../media/image270.emf"/><Relationship Id="rId227" Type="http://schemas.openxmlformats.org/officeDocument/2006/relationships/customXml" Target="../ink/ink790.xml"/><Relationship Id="rId248" Type="http://schemas.openxmlformats.org/officeDocument/2006/relationships/image" Target="../media/image295.emf"/><Relationship Id="rId269" Type="http://schemas.openxmlformats.org/officeDocument/2006/relationships/customXml" Target="../ink/ink811.xml"/><Relationship Id="rId12" Type="http://schemas.openxmlformats.org/officeDocument/2006/relationships/image" Target="../media/image176.emf"/><Relationship Id="rId33" Type="http://schemas.openxmlformats.org/officeDocument/2006/relationships/customXml" Target="../ink/ink693.xml"/><Relationship Id="rId108" Type="http://schemas.openxmlformats.org/officeDocument/2006/relationships/image" Target="../media/image221.emf"/><Relationship Id="rId129" Type="http://schemas.openxmlformats.org/officeDocument/2006/relationships/customXml" Target="../ink/ink741.xml"/><Relationship Id="rId280" Type="http://schemas.openxmlformats.org/officeDocument/2006/relationships/image" Target="../media/image345.emf"/><Relationship Id="rId54" Type="http://schemas.openxmlformats.org/officeDocument/2006/relationships/image" Target="../media/image194.emf"/><Relationship Id="rId75" Type="http://schemas.openxmlformats.org/officeDocument/2006/relationships/customXml" Target="../ink/ink714.xml"/><Relationship Id="rId96" Type="http://schemas.openxmlformats.org/officeDocument/2006/relationships/image" Target="../media/image215.emf"/><Relationship Id="rId140" Type="http://schemas.openxmlformats.org/officeDocument/2006/relationships/image" Target="../media/image237.emf"/><Relationship Id="rId161" Type="http://schemas.openxmlformats.org/officeDocument/2006/relationships/customXml" Target="../ink/ink757.xml"/><Relationship Id="rId182" Type="http://schemas.openxmlformats.org/officeDocument/2006/relationships/image" Target="../media/image258.emf"/><Relationship Id="rId217" Type="http://schemas.openxmlformats.org/officeDocument/2006/relationships/customXml" Target="../ink/ink785.xml"/><Relationship Id="rId6" Type="http://schemas.openxmlformats.org/officeDocument/2006/relationships/image" Target="../media/image173.emf"/><Relationship Id="rId238" Type="http://schemas.openxmlformats.org/officeDocument/2006/relationships/image" Target="../media/image290.emf"/><Relationship Id="rId259" Type="http://schemas.openxmlformats.org/officeDocument/2006/relationships/customXml" Target="../ink/ink806.xml"/><Relationship Id="rId23" Type="http://schemas.openxmlformats.org/officeDocument/2006/relationships/customXml" Target="../ink/ink688.xml"/><Relationship Id="rId119" Type="http://schemas.openxmlformats.org/officeDocument/2006/relationships/customXml" Target="../ink/ink736.xml"/><Relationship Id="rId270" Type="http://schemas.openxmlformats.org/officeDocument/2006/relationships/image" Target="../media/image340.emf"/><Relationship Id="rId291" Type="http://schemas.openxmlformats.org/officeDocument/2006/relationships/customXml" Target="../ink/ink822.xml"/><Relationship Id="rId44" Type="http://schemas.openxmlformats.org/officeDocument/2006/relationships/image" Target="../media/image332.emf"/><Relationship Id="rId65" Type="http://schemas.openxmlformats.org/officeDocument/2006/relationships/customXml" Target="../ink/ink709.xml"/><Relationship Id="rId86" Type="http://schemas.openxmlformats.org/officeDocument/2006/relationships/image" Target="../media/image210.emf"/><Relationship Id="rId130" Type="http://schemas.openxmlformats.org/officeDocument/2006/relationships/image" Target="../media/image232.emf"/><Relationship Id="rId151" Type="http://schemas.openxmlformats.org/officeDocument/2006/relationships/customXml" Target="../ink/ink752.xml"/><Relationship Id="rId172" Type="http://schemas.openxmlformats.org/officeDocument/2006/relationships/image" Target="../media/image253.emf"/><Relationship Id="rId193" Type="http://schemas.openxmlformats.org/officeDocument/2006/relationships/customXml" Target="../ink/ink773.xml"/><Relationship Id="rId207" Type="http://schemas.openxmlformats.org/officeDocument/2006/relationships/customXml" Target="../ink/ink780.xml"/><Relationship Id="rId228" Type="http://schemas.openxmlformats.org/officeDocument/2006/relationships/image" Target="../media/image285.emf"/><Relationship Id="rId249" Type="http://schemas.openxmlformats.org/officeDocument/2006/relationships/customXml" Target="../ink/ink801.xml"/><Relationship Id="rId13" Type="http://schemas.openxmlformats.org/officeDocument/2006/relationships/customXml" Target="../ink/ink683.xml"/><Relationship Id="rId109" Type="http://schemas.openxmlformats.org/officeDocument/2006/relationships/customXml" Target="../ink/ink731.xml"/><Relationship Id="rId260" Type="http://schemas.openxmlformats.org/officeDocument/2006/relationships/image" Target="../media/image325.emf"/><Relationship Id="rId281" Type="http://schemas.openxmlformats.org/officeDocument/2006/relationships/customXml" Target="../ink/ink817.xml"/><Relationship Id="rId34" Type="http://schemas.openxmlformats.org/officeDocument/2006/relationships/image" Target="../media/image187.emf"/><Relationship Id="rId50" Type="http://schemas.openxmlformats.org/officeDocument/2006/relationships/image" Target="../media/image335.emf"/><Relationship Id="rId55" Type="http://schemas.openxmlformats.org/officeDocument/2006/relationships/customXml" Target="../ink/ink704.xml"/><Relationship Id="rId76" Type="http://schemas.openxmlformats.org/officeDocument/2006/relationships/image" Target="../media/image205.emf"/><Relationship Id="rId97" Type="http://schemas.openxmlformats.org/officeDocument/2006/relationships/customXml" Target="../ink/ink725.xml"/><Relationship Id="rId104" Type="http://schemas.openxmlformats.org/officeDocument/2006/relationships/image" Target="../media/image219.emf"/><Relationship Id="rId120" Type="http://schemas.openxmlformats.org/officeDocument/2006/relationships/image" Target="../media/image227.emf"/><Relationship Id="rId125" Type="http://schemas.openxmlformats.org/officeDocument/2006/relationships/customXml" Target="../ink/ink739.xml"/><Relationship Id="rId141" Type="http://schemas.openxmlformats.org/officeDocument/2006/relationships/customXml" Target="../ink/ink747.xml"/><Relationship Id="rId146" Type="http://schemas.openxmlformats.org/officeDocument/2006/relationships/image" Target="../media/image240.emf"/><Relationship Id="rId167" Type="http://schemas.openxmlformats.org/officeDocument/2006/relationships/customXml" Target="../ink/ink760.xml"/><Relationship Id="rId188" Type="http://schemas.openxmlformats.org/officeDocument/2006/relationships/image" Target="../media/image261.emf"/><Relationship Id="rId7" Type="http://schemas.openxmlformats.org/officeDocument/2006/relationships/customXml" Target="../ink/ink680.xml"/><Relationship Id="rId71" Type="http://schemas.openxmlformats.org/officeDocument/2006/relationships/customXml" Target="../ink/ink712.xml"/><Relationship Id="rId92" Type="http://schemas.openxmlformats.org/officeDocument/2006/relationships/image" Target="../media/image213.emf"/><Relationship Id="rId162" Type="http://schemas.openxmlformats.org/officeDocument/2006/relationships/image" Target="../media/image248.emf"/><Relationship Id="rId183" Type="http://schemas.openxmlformats.org/officeDocument/2006/relationships/customXml" Target="../ink/ink768.xml"/><Relationship Id="rId213" Type="http://schemas.openxmlformats.org/officeDocument/2006/relationships/customXml" Target="../ink/ink783.xml"/><Relationship Id="rId218" Type="http://schemas.openxmlformats.org/officeDocument/2006/relationships/image" Target="../media/image280.emf"/><Relationship Id="rId234" Type="http://schemas.openxmlformats.org/officeDocument/2006/relationships/image" Target="../media/image288.emf"/><Relationship Id="rId239" Type="http://schemas.openxmlformats.org/officeDocument/2006/relationships/customXml" Target="../ink/ink796.xml"/><Relationship Id="rId2" Type="http://schemas.openxmlformats.org/officeDocument/2006/relationships/notesSlide" Target="../notesSlides/notesSlide9.xml"/><Relationship Id="rId29" Type="http://schemas.openxmlformats.org/officeDocument/2006/relationships/customXml" Target="../ink/ink691.xml"/><Relationship Id="rId250" Type="http://schemas.openxmlformats.org/officeDocument/2006/relationships/image" Target="../media/image296.emf"/><Relationship Id="rId255" Type="http://schemas.openxmlformats.org/officeDocument/2006/relationships/customXml" Target="../ink/ink804.xml"/><Relationship Id="rId271" Type="http://schemas.openxmlformats.org/officeDocument/2006/relationships/customXml" Target="../ink/ink812.xml"/><Relationship Id="rId276" Type="http://schemas.openxmlformats.org/officeDocument/2006/relationships/image" Target="../media/image343.emf"/><Relationship Id="rId292" Type="http://schemas.openxmlformats.org/officeDocument/2006/relationships/image" Target="../media/image351.emf"/><Relationship Id="rId24" Type="http://schemas.openxmlformats.org/officeDocument/2006/relationships/image" Target="../media/image182.emf"/><Relationship Id="rId40" Type="http://schemas.openxmlformats.org/officeDocument/2006/relationships/image" Target="../media/image190.emf"/><Relationship Id="rId45" Type="http://schemas.openxmlformats.org/officeDocument/2006/relationships/customXml" Target="../ink/ink699.xml"/><Relationship Id="rId66" Type="http://schemas.openxmlformats.org/officeDocument/2006/relationships/image" Target="../media/image200.emf"/><Relationship Id="rId87" Type="http://schemas.openxmlformats.org/officeDocument/2006/relationships/customXml" Target="../ink/ink720.xml"/><Relationship Id="rId110" Type="http://schemas.openxmlformats.org/officeDocument/2006/relationships/image" Target="../media/image222.emf"/><Relationship Id="rId115" Type="http://schemas.openxmlformats.org/officeDocument/2006/relationships/customXml" Target="../ink/ink734.xml"/><Relationship Id="rId131" Type="http://schemas.openxmlformats.org/officeDocument/2006/relationships/customXml" Target="../ink/ink742.xml"/><Relationship Id="rId136" Type="http://schemas.openxmlformats.org/officeDocument/2006/relationships/image" Target="../media/image235.emf"/><Relationship Id="rId157" Type="http://schemas.openxmlformats.org/officeDocument/2006/relationships/customXml" Target="../ink/ink755.xml"/><Relationship Id="rId178" Type="http://schemas.openxmlformats.org/officeDocument/2006/relationships/image" Target="../media/image256.emf"/><Relationship Id="rId61" Type="http://schemas.openxmlformats.org/officeDocument/2006/relationships/customXml" Target="../ink/ink707.xml"/><Relationship Id="rId82" Type="http://schemas.openxmlformats.org/officeDocument/2006/relationships/image" Target="../media/image208.emf"/><Relationship Id="rId152" Type="http://schemas.openxmlformats.org/officeDocument/2006/relationships/image" Target="../media/image243.emf"/><Relationship Id="rId173" Type="http://schemas.openxmlformats.org/officeDocument/2006/relationships/customXml" Target="../ink/ink763.xml"/><Relationship Id="rId194" Type="http://schemas.openxmlformats.org/officeDocument/2006/relationships/image" Target="../media/image264.emf"/><Relationship Id="rId199" Type="http://schemas.openxmlformats.org/officeDocument/2006/relationships/customXml" Target="../ink/ink776.xml"/><Relationship Id="rId203" Type="http://schemas.openxmlformats.org/officeDocument/2006/relationships/customXml" Target="../ink/ink778.xml"/><Relationship Id="rId208" Type="http://schemas.openxmlformats.org/officeDocument/2006/relationships/image" Target="../media/image271.emf"/><Relationship Id="rId229" Type="http://schemas.openxmlformats.org/officeDocument/2006/relationships/customXml" Target="../ink/ink791.xml"/><Relationship Id="rId19" Type="http://schemas.openxmlformats.org/officeDocument/2006/relationships/customXml" Target="../ink/ink686.xml"/><Relationship Id="rId224" Type="http://schemas.openxmlformats.org/officeDocument/2006/relationships/image" Target="../media/image283.emf"/><Relationship Id="rId240" Type="http://schemas.openxmlformats.org/officeDocument/2006/relationships/image" Target="../media/image291.emf"/><Relationship Id="rId245" Type="http://schemas.openxmlformats.org/officeDocument/2006/relationships/customXml" Target="../ink/ink799.xml"/><Relationship Id="rId261" Type="http://schemas.openxmlformats.org/officeDocument/2006/relationships/customXml" Target="../ink/ink807.xml"/><Relationship Id="rId266" Type="http://schemas.openxmlformats.org/officeDocument/2006/relationships/image" Target="../media/image338.emf"/><Relationship Id="rId287" Type="http://schemas.openxmlformats.org/officeDocument/2006/relationships/customXml" Target="../ink/ink820.xml"/><Relationship Id="rId14" Type="http://schemas.openxmlformats.org/officeDocument/2006/relationships/image" Target="../media/image177.emf"/><Relationship Id="rId30" Type="http://schemas.openxmlformats.org/officeDocument/2006/relationships/image" Target="../media/image185.emf"/><Relationship Id="rId35" Type="http://schemas.openxmlformats.org/officeDocument/2006/relationships/customXml" Target="../ink/ink694.xml"/><Relationship Id="rId56" Type="http://schemas.openxmlformats.org/officeDocument/2006/relationships/image" Target="../media/image195.emf"/><Relationship Id="rId77" Type="http://schemas.openxmlformats.org/officeDocument/2006/relationships/customXml" Target="../ink/ink715.xml"/><Relationship Id="rId100" Type="http://schemas.openxmlformats.org/officeDocument/2006/relationships/image" Target="../media/image217.emf"/><Relationship Id="rId105" Type="http://schemas.openxmlformats.org/officeDocument/2006/relationships/customXml" Target="../ink/ink729.xml"/><Relationship Id="rId126" Type="http://schemas.openxmlformats.org/officeDocument/2006/relationships/image" Target="../media/image230.emf"/><Relationship Id="rId147" Type="http://schemas.openxmlformats.org/officeDocument/2006/relationships/customXml" Target="../ink/ink750.xml"/><Relationship Id="rId168" Type="http://schemas.openxmlformats.org/officeDocument/2006/relationships/image" Target="../media/image251.emf"/><Relationship Id="rId282" Type="http://schemas.openxmlformats.org/officeDocument/2006/relationships/image" Target="../media/image346.emf"/><Relationship Id="rId8" Type="http://schemas.openxmlformats.org/officeDocument/2006/relationships/image" Target="../media/image174.emf"/><Relationship Id="rId51" Type="http://schemas.openxmlformats.org/officeDocument/2006/relationships/customXml" Target="../ink/ink702.xml"/><Relationship Id="rId72" Type="http://schemas.openxmlformats.org/officeDocument/2006/relationships/image" Target="../media/image203.emf"/><Relationship Id="rId93" Type="http://schemas.openxmlformats.org/officeDocument/2006/relationships/customXml" Target="../ink/ink723.xml"/><Relationship Id="rId98" Type="http://schemas.openxmlformats.org/officeDocument/2006/relationships/image" Target="../media/image216.emf"/><Relationship Id="rId121" Type="http://schemas.openxmlformats.org/officeDocument/2006/relationships/customXml" Target="../ink/ink737.xml"/><Relationship Id="rId142" Type="http://schemas.openxmlformats.org/officeDocument/2006/relationships/image" Target="../media/image238.emf"/><Relationship Id="rId163" Type="http://schemas.openxmlformats.org/officeDocument/2006/relationships/customXml" Target="../ink/ink758.xml"/><Relationship Id="rId184" Type="http://schemas.openxmlformats.org/officeDocument/2006/relationships/image" Target="../media/image259.emf"/><Relationship Id="rId189" Type="http://schemas.openxmlformats.org/officeDocument/2006/relationships/customXml" Target="../ink/ink771.xml"/><Relationship Id="rId219" Type="http://schemas.openxmlformats.org/officeDocument/2006/relationships/customXml" Target="../ink/ink786.xml"/><Relationship Id="rId3" Type="http://schemas.openxmlformats.org/officeDocument/2006/relationships/customXml" Target="../ink/ink678.xml"/><Relationship Id="rId214" Type="http://schemas.openxmlformats.org/officeDocument/2006/relationships/image" Target="../media/image278.emf"/><Relationship Id="rId230" Type="http://schemas.openxmlformats.org/officeDocument/2006/relationships/image" Target="../media/image286.emf"/><Relationship Id="rId235" Type="http://schemas.openxmlformats.org/officeDocument/2006/relationships/customXml" Target="../ink/ink794.xml"/><Relationship Id="rId251" Type="http://schemas.openxmlformats.org/officeDocument/2006/relationships/customXml" Target="../ink/ink802.xml"/><Relationship Id="rId256" Type="http://schemas.openxmlformats.org/officeDocument/2006/relationships/image" Target="../media/image309.emf"/><Relationship Id="rId277" Type="http://schemas.openxmlformats.org/officeDocument/2006/relationships/customXml" Target="../ink/ink815.xml"/><Relationship Id="rId25" Type="http://schemas.openxmlformats.org/officeDocument/2006/relationships/customXml" Target="../ink/ink689.xml"/><Relationship Id="rId46" Type="http://schemas.openxmlformats.org/officeDocument/2006/relationships/image" Target="../media/image333.emf"/><Relationship Id="rId67" Type="http://schemas.openxmlformats.org/officeDocument/2006/relationships/customXml" Target="../ink/ink710.xml"/><Relationship Id="rId116" Type="http://schemas.openxmlformats.org/officeDocument/2006/relationships/image" Target="../media/image225.emf"/><Relationship Id="rId137" Type="http://schemas.openxmlformats.org/officeDocument/2006/relationships/customXml" Target="../ink/ink745.xml"/><Relationship Id="rId158" Type="http://schemas.openxmlformats.org/officeDocument/2006/relationships/image" Target="../media/image246.emf"/><Relationship Id="rId272" Type="http://schemas.openxmlformats.org/officeDocument/2006/relationships/image" Target="../media/image341.emf"/><Relationship Id="rId20" Type="http://schemas.openxmlformats.org/officeDocument/2006/relationships/image" Target="../media/image180.emf"/><Relationship Id="rId41" Type="http://schemas.openxmlformats.org/officeDocument/2006/relationships/customXml" Target="../ink/ink697.xml"/><Relationship Id="rId62" Type="http://schemas.openxmlformats.org/officeDocument/2006/relationships/image" Target="../media/image198.emf"/><Relationship Id="rId83" Type="http://schemas.openxmlformats.org/officeDocument/2006/relationships/customXml" Target="../ink/ink718.xml"/><Relationship Id="rId88" Type="http://schemas.openxmlformats.org/officeDocument/2006/relationships/image" Target="../media/image211.emf"/><Relationship Id="rId111" Type="http://schemas.openxmlformats.org/officeDocument/2006/relationships/customXml" Target="../ink/ink732.xml"/><Relationship Id="rId132" Type="http://schemas.openxmlformats.org/officeDocument/2006/relationships/image" Target="../media/image233.emf"/><Relationship Id="rId153" Type="http://schemas.openxmlformats.org/officeDocument/2006/relationships/customXml" Target="../ink/ink753.xml"/><Relationship Id="rId174" Type="http://schemas.openxmlformats.org/officeDocument/2006/relationships/image" Target="../media/image254.emf"/><Relationship Id="rId179" Type="http://schemas.openxmlformats.org/officeDocument/2006/relationships/customXml" Target="../ink/ink766.xml"/><Relationship Id="rId195" Type="http://schemas.openxmlformats.org/officeDocument/2006/relationships/customXml" Target="../ink/ink774.xml"/><Relationship Id="rId209" Type="http://schemas.openxmlformats.org/officeDocument/2006/relationships/customXml" Target="../ink/ink781.xml"/><Relationship Id="rId190" Type="http://schemas.openxmlformats.org/officeDocument/2006/relationships/image" Target="../media/image262.emf"/><Relationship Id="rId204" Type="http://schemas.openxmlformats.org/officeDocument/2006/relationships/image" Target="../media/image269.emf"/><Relationship Id="rId220" Type="http://schemas.openxmlformats.org/officeDocument/2006/relationships/image" Target="../media/image281.emf"/><Relationship Id="rId225" Type="http://schemas.openxmlformats.org/officeDocument/2006/relationships/customXml" Target="../ink/ink789.xml"/><Relationship Id="rId241" Type="http://schemas.openxmlformats.org/officeDocument/2006/relationships/customXml" Target="../ink/ink797.xml"/><Relationship Id="rId246" Type="http://schemas.openxmlformats.org/officeDocument/2006/relationships/image" Target="../media/image294.emf"/><Relationship Id="rId267" Type="http://schemas.openxmlformats.org/officeDocument/2006/relationships/customXml" Target="../ink/ink810.xml"/><Relationship Id="rId288" Type="http://schemas.openxmlformats.org/officeDocument/2006/relationships/image" Target="../media/image349.emf"/><Relationship Id="rId15" Type="http://schemas.openxmlformats.org/officeDocument/2006/relationships/customXml" Target="../ink/ink684.xml"/><Relationship Id="rId36" Type="http://schemas.openxmlformats.org/officeDocument/2006/relationships/image" Target="../media/image188.emf"/><Relationship Id="rId57" Type="http://schemas.openxmlformats.org/officeDocument/2006/relationships/customXml" Target="../ink/ink705.xml"/><Relationship Id="rId106" Type="http://schemas.openxmlformats.org/officeDocument/2006/relationships/image" Target="../media/image220.emf"/><Relationship Id="rId127" Type="http://schemas.openxmlformats.org/officeDocument/2006/relationships/customXml" Target="../ink/ink740.xml"/><Relationship Id="rId262" Type="http://schemas.openxmlformats.org/officeDocument/2006/relationships/image" Target="../media/image327.emf"/><Relationship Id="rId283" Type="http://schemas.openxmlformats.org/officeDocument/2006/relationships/customXml" Target="../ink/ink818.xml"/><Relationship Id="rId10" Type="http://schemas.openxmlformats.org/officeDocument/2006/relationships/image" Target="../media/image175.emf"/><Relationship Id="rId31" Type="http://schemas.openxmlformats.org/officeDocument/2006/relationships/customXml" Target="../ink/ink692.xml"/><Relationship Id="rId52" Type="http://schemas.openxmlformats.org/officeDocument/2006/relationships/image" Target="../media/image336.emf"/><Relationship Id="rId73" Type="http://schemas.openxmlformats.org/officeDocument/2006/relationships/customXml" Target="../ink/ink713.xml"/><Relationship Id="rId78" Type="http://schemas.openxmlformats.org/officeDocument/2006/relationships/image" Target="../media/image206.emf"/><Relationship Id="rId94" Type="http://schemas.openxmlformats.org/officeDocument/2006/relationships/image" Target="../media/image214.emf"/><Relationship Id="rId99" Type="http://schemas.openxmlformats.org/officeDocument/2006/relationships/customXml" Target="../ink/ink726.xml"/><Relationship Id="rId101" Type="http://schemas.openxmlformats.org/officeDocument/2006/relationships/customXml" Target="../ink/ink727.xml"/><Relationship Id="rId122" Type="http://schemas.openxmlformats.org/officeDocument/2006/relationships/image" Target="../media/image228.emf"/><Relationship Id="rId143" Type="http://schemas.openxmlformats.org/officeDocument/2006/relationships/customXml" Target="../ink/ink748.xml"/><Relationship Id="rId148" Type="http://schemas.openxmlformats.org/officeDocument/2006/relationships/image" Target="../media/image241.emf"/><Relationship Id="rId164" Type="http://schemas.openxmlformats.org/officeDocument/2006/relationships/image" Target="../media/image249.emf"/><Relationship Id="rId169" Type="http://schemas.openxmlformats.org/officeDocument/2006/relationships/customXml" Target="../ink/ink761.xml"/><Relationship Id="rId185" Type="http://schemas.openxmlformats.org/officeDocument/2006/relationships/customXml" Target="../ink/ink769.xml"/><Relationship Id="rId4" Type="http://schemas.openxmlformats.org/officeDocument/2006/relationships/image" Target="../media/image172.emf"/><Relationship Id="rId9" Type="http://schemas.openxmlformats.org/officeDocument/2006/relationships/customXml" Target="../ink/ink681.xml"/><Relationship Id="rId180" Type="http://schemas.openxmlformats.org/officeDocument/2006/relationships/image" Target="../media/image257.emf"/><Relationship Id="rId210" Type="http://schemas.openxmlformats.org/officeDocument/2006/relationships/image" Target="../media/image276.emf"/><Relationship Id="rId215" Type="http://schemas.openxmlformats.org/officeDocument/2006/relationships/customXml" Target="../ink/ink784.xml"/><Relationship Id="rId236" Type="http://schemas.openxmlformats.org/officeDocument/2006/relationships/image" Target="../media/image289.emf"/><Relationship Id="rId257" Type="http://schemas.openxmlformats.org/officeDocument/2006/relationships/customXml" Target="../ink/ink805.xml"/><Relationship Id="rId278" Type="http://schemas.openxmlformats.org/officeDocument/2006/relationships/image" Target="../media/image344.emf"/><Relationship Id="rId26" Type="http://schemas.openxmlformats.org/officeDocument/2006/relationships/image" Target="../media/image183.emf"/><Relationship Id="rId231" Type="http://schemas.openxmlformats.org/officeDocument/2006/relationships/customXml" Target="../ink/ink792.xml"/><Relationship Id="rId252" Type="http://schemas.openxmlformats.org/officeDocument/2006/relationships/image" Target="../media/image297.emf"/><Relationship Id="rId273" Type="http://schemas.openxmlformats.org/officeDocument/2006/relationships/customXml" Target="../ink/ink813.xml"/><Relationship Id="rId47" Type="http://schemas.openxmlformats.org/officeDocument/2006/relationships/customXml" Target="../ink/ink700.xml"/><Relationship Id="rId68" Type="http://schemas.openxmlformats.org/officeDocument/2006/relationships/image" Target="../media/image201.emf"/><Relationship Id="rId89" Type="http://schemas.openxmlformats.org/officeDocument/2006/relationships/customXml" Target="../ink/ink721.xml"/><Relationship Id="rId112" Type="http://schemas.openxmlformats.org/officeDocument/2006/relationships/image" Target="../media/image223.emf"/><Relationship Id="rId133" Type="http://schemas.openxmlformats.org/officeDocument/2006/relationships/customXml" Target="../ink/ink743.xml"/><Relationship Id="rId154" Type="http://schemas.openxmlformats.org/officeDocument/2006/relationships/image" Target="../media/image244.emf"/><Relationship Id="rId175" Type="http://schemas.openxmlformats.org/officeDocument/2006/relationships/customXml" Target="../ink/ink764.xml"/><Relationship Id="rId196" Type="http://schemas.openxmlformats.org/officeDocument/2006/relationships/image" Target="../media/image265.emf"/><Relationship Id="rId200" Type="http://schemas.openxmlformats.org/officeDocument/2006/relationships/image" Target="../media/image267.emf"/><Relationship Id="rId16" Type="http://schemas.openxmlformats.org/officeDocument/2006/relationships/image" Target="../media/image178.emf"/><Relationship Id="rId221" Type="http://schemas.openxmlformats.org/officeDocument/2006/relationships/customXml" Target="../ink/ink787.xml"/><Relationship Id="rId242" Type="http://schemas.openxmlformats.org/officeDocument/2006/relationships/image" Target="../media/image292.emf"/><Relationship Id="rId263" Type="http://schemas.openxmlformats.org/officeDocument/2006/relationships/customXml" Target="../ink/ink808.xml"/><Relationship Id="rId284" Type="http://schemas.openxmlformats.org/officeDocument/2006/relationships/image" Target="../media/image347.emf"/><Relationship Id="rId37" Type="http://schemas.openxmlformats.org/officeDocument/2006/relationships/customXml" Target="../ink/ink695.xml"/><Relationship Id="rId58" Type="http://schemas.openxmlformats.org/officeDocument/2006/relationships/image" Target="../media/image196.emf"/><Relationship Id="rId79" Type="http://schemas.openxmlformats.org/officeDocument/2006/relationships/customXml" Target="../ink/ink716.xml"/><Relationship Id="rId102" Type="http://schemas.openxmlformats.org/officeDocument/2006/relationships/image" Target="../media/image218.emf"/><Relationship Id="rId123" Type="http://schemas.openxmlformats.org/officeDocument/2006/relationships/customXml" Target="../ink/ink738.xml"/><Relationship Id="rId144" Type="http://schemas.openxmlformats.org/officeDocument/2006/relationships/image" Target="../media/image239.emf"/><Relationship Id="rId90" Type="http://schemas.openxmlformats.org/officeDocument/2006/relationships/image" Target="../media/image212.emf"/><Relationship Id="rId165" Type="http://schemas.openxmlformats.org/officeDocument/2006/relationships/customXml" Target="../ink/ink759.xml"/><Relationship Id="rId186" Type="http://schemas.openxmlformats.org/officeDocument/2006/relationships/image" Target="../media/image260.emf"/><Relationship Id="rId211" Type="http://schemas.openxmlformats.org/officeDocument/2006/relationships/customXml" Target="../ink/ink782.xml"/><Relationship Id="rId232" Type="http://schemas.openxmlformats.org/officeDocument/2006/relationships/image" Target="../media/image287.emf"/><Relationship Id="rId253" Type="http://schemas.openxmlformats.org/officeDocument/2006/relationships/customXml" Target="../ink/ink803.xml"/><Relationship Id="rId274" Type="http://schemas.openxmlformats.org/officeDocument/2006/relationships/image" Target="../media/image342.emf"/><Relationship Id="rId27" Type="http://schemas.openxmlformats.org/officeDocument/2006/relationships/customXml" Target="../ink/ink690.xml"/><Relationship Id="rId48" Type="http://schemas.openxmlformats.org/officeDocument/2006/relationships/image" Target="../media/image334.emf"/><Relationship Id="rId69" Type="http://schemas.openxmlformats.org/officeDocument/2006/relationships/customXml" Target="../ink/ink711.xml"/><Relationship Id="rId113" Type="http://schemas.openxmlformats.org/officeDocument/2006/relationships/customXml" Target="../ink/ink733.xml"/><Relationship Id="rId134" Type="http://schemas.openxmlformats.org/officeDocument/2006/relationships/image" Target="../media/image234.emf"/><Relationship Id="rId80" Type="http://schemas.openxmlformats.org/officeDocument/2006/relationships/image" Target="../media/image207.emf"/><Relationship Id="rId155" Type="http://schemas.openxmlformats.org/officeDocument/2006/relationships/customXml" Target="../ink/ink754.xml"/><Relationship Id="rId176" Type="http://schemas.openxmlformats.org/officeDocument/2006/relationships/image" Target="../media/image255.emf"/><Relationship Id="rId197" Type="http://schemas.openxmlformats.org/officeDocument/2006/relationships/customXml" Target="../ink/ink775.xml"/><Relationship Id="rId201" Type="http://schemas.openxmlformats.org/officeDocument/2006/relationships/customXml" Target="../ink/ink777.xml"/><Relationship Id="rId222" Type="http://schemas.openxmlformats.org/officeDocument/2006/relationships/image" Target="../media/image282.emf"/><Relationship Id="rId243" Type="http://schemas.openxmlformats.org/officeDocument/2006/relationships/customXml" Target="../ink/ink798.xml"/><Relationship Id="rId264" Type="http://schemas.openxmlformats.org/officeDocument/2006/relationships/image" Target="../media/image337.emf"/><Relationship Id="rId285" Type="http://schemas.openxmlformats.org/officeDocument/2006/relationships/customXml" Target="../ink/ink819.xml"/><Relationship Id="rId17" Type="http://schemas.openxmlformats.org/officeDocument/2006/relationships/customXml" Target="../ink/ink685.xml"/><Relationship Id="rId38" Type="http://schemas.openxmlformats.org/officeDocument/2006/relationships/image" Target="../media/image189.emf"/><Relationship Id="rId59" Type="http://schemas.openxmlformats.org/officeDocument/2006/relationships/customXml" Target="../ink/ink706.xml"/><Relationship Id="rId103" Type="http://schemas.openxmlformats.org/officeDocument/2006/relationships/customXml" Target="../ink/ink728.xml"/><Relationship Id="rId124" Type="http://schemas.openxmlformats.org/officeDocument/2006/relationships/image" Target="../media/image229.emf"/><Relationship Id="rId70" Type="http://schemas.openxmlformats.org/officeDocument/2006/relationships/image" Target="../media/image202.emf"/><Relationship Id="rId91" Type="http://schemas.openxmlformats.org/officeDocument/2006/relationships/customXml" Target="../ink/ink722.xml"/><Relationship Id="rId145" Type="http://schemas.openxmlformats.org/officeDocument/2006/relationships/customXml" Target="../ink/ink749.xml"/><Relationship Id="rId166" Type="http://schemas.openxmlformats.org/officeDocument/2006/relationships/image" Target="../media/image250.emf"/><Relationship Id="rId187" Type="http://schemas.openxmlformats.org/officeDocument/2006/relationships/customXml" Target="../ink/ink770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277.emf"/><Relationship Id="rId233" Type="http://schemas.openxmlformats.org/officeDocument/2006/relationships/customXml" Target="../ink/ink793.xml"/><Relationship Id="rId254" Type="http://schemas.openxmlformats.org/officeDocument/2006/relationships/image" Target="../media/image324.emf"/><Relationship Id="rId28" Type="http://schemas.openxmlformats.org/officeDocument/2006/relationships/image" Target="../media/image184.emf"/><Relationship Id="rId49" Type="http://schemas.openxmlformats.org/officeDocument/2006/relationships/customXml" Target="../ink/ink701.xml"/><Relationship Id="rId114" Type="http://schemas.openxmlformats.org/officeDocument/2006/relationships/image" Target="../media/image224.emf"/><Relationship Id="rId275" Type="http://schemas.openxmlformats.org/officeDocument/2006/relationships/customXml" Target="../ink/ink814.xml"/><Relationship Id="rId60" Type="http://schemas.openxmlformats.org/officeDocument/2006/relationships/image" Target="../media/image197.emf"/><Relationship Id="rId81" Type="http://schemas.openxmlformats.org/officeDocument/2006/relationships/customXml" Target="../ink/ink717.xml"/><Relationship Id="rId135" Type="http://schemas.openxmlformats.org/officeDocument/2006/relationships/customXml" Target="../ink/ink744.xml"/><Relationship Id="rId156" Type="http://schemas.openxmlformats.org/officeDocument/2006/relationships/image" Target="../media/image245.emf"/><Relationship Id="rId177" Type="http://schemas.openxmlformats.org/officeDocument/2006/relationships/customXml" Target="../ink/ink765.xml"/><Relationship Id="rId198" Type="http://schemas.openxmlformats.org/officeDocument/2006/relationships/image" Target="../media/image266.emf"/><Relationship Id="rId202" Type="http://schemas.openxmlformats.org/officeDocument/2006/relationships/image" Target="../media/image268.emf"/><Relationship Id="rId223" Type="http://schemas.openxmlformats.org/officeDocument/2006/relationships/customXml" Target="../ink/ink788.xml"/><Relationship Id="rId244" Type="http://schemas.openxmlformats.org/officeDocument/2006/relationships/image" Target="../media/image293.emf"/><Relationship Id="rId18" Type="http://schemas.openxmlformats.org/officeDocument/2006/relationships/image" Target="../media/image179.emf"/><Relationship Id="rId39" Type="http://schemas.openxmlformats.org/officeDocument/2006/relationships/customXml" Target="../ink/ink696.xml"/><Relationship Id="rId265" Type="http://schemas.openxmlformats.org/officeDocument/2006/relationships/customXml" Target="../ink/ink809.xml"/><Relationship Id="rId286" Type="http://schemas.openxmlformats.org/officeDocument/2006/relationships/image" Target="../media/image348.emf"/></Relationships>
</file>

<file path=ppt/slides/_rels/slide11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880.xml"/><Relationship Id="rId299" Type="http://schemas.openxmlformats.org/officeDocument/2006/relationships/customXml" Target="../ink/ink971.xml"/><Relationship Id="rId303" Type="http://schemas.openxmlformats.org/officeDocument/2006/relationships/customXml" Target="../ink/ink973.xml"/><Relationship Id="rId21" Type="http://schemas.openxmlformats.org/officeDocument/2006/relationships/customXml" Target="../ink/ink832.xml"/><Relationship Id="rId42" Type="http://schemas.openxmlformats.org/officeDocument/2006/relationships/image" Target="../media/image191.emf"/><Relationship Id="rId63" Type="http://schemas.openxmlformats.org/officeDocument/2006/relationships/customXml" Target="../ink/ink853.xml"/><Relationship Id="rId84" Type="http://schemas.openxmlformats.org/officeDocument/2006/relationships/image" Target="../media/image210.emf"/><Relationship Id="rId138" Type="http://schemas.openxmlformats.org/officeDocument/2006/relationships/image" Target="../media/image247.emf"/><Relationship Id="rId159" Type="http://schemas.openxmlformats.org/officeDocument/2006/relationships/customXml" Target="../ink/ink901.xml"/><Relationship Id="rId170" Type="http://schemas.openxmlformats.org/officeDocument/2006/relationships/image" Target="../media/image265.emf"/><Relationship Id="rId191" Type="http://schemas.openxmlformats.org/officeDocument/2006/relationships/customXml" Target="../ink/ink917.xml"/><Relationship Id="rId205" Type="http://schemas.openxmlformats.org/officeDocument/2006/relationships/customXml" Target="../ink/ink924.xml"/><Relationship Id="rId226" Type="http://schemas.openxmlformats.org/officeDocument/2006/relationships/image" Target="../media/image324.emf"/><Relationship Id="rId247" Type="http://schemas.openxmlformats.org/officeDocument/2006/relationships/customXml" Target="../ink/ink945.xml"/><Relationship Id="rId107" Type="http://schemas.openxmlformats.org/officeDocument/2006/relationships/customXml" Target="../ink/ink875.xml"/><Relationship Id="rId268" Type="http://schemas.openxmlformats.org/officeDocument/2006/relationships/image" Target="../media/image376.emf"/><Relationship Id="rId289" Type="http://schemas.openxmlformats.org/officeDocument/2006/relationships/customXml" Target="../ink/ink966.xml"/><Relationship Id="rId11" Type="http://schemas.openxmlformats.org/officeDocument/2006/relationships/customXml" Target="../ink/ink827.xml"/><Relationship Id="rId32" Type="http://schemas.openxmlformats.org/officeDocument/2006/relationships/image" Target="../media/image186.emf"/><Relationship Id="rId53" Type="http://schemas.openxmlformats.org/officeDocument/2006/relationships/customXml" Target="../ink/ink848.xml"/><Relationship Id="rId74" Type="http://schemas.openxmlformats.org/officeDocument/2006/relationships/image" Target="../media/image205.emf"/><Relationship Id="rId128" Type="http://schemas.openxmlformats.org/officeDocument/2006/relationships/image" Target="../media/image242.emf"/><Relationship Id="rId149" Type="http://schemas.openxmlformats.org/officeDocument/2006/relationships/customXml" Target="../ink/ink896.xml"/><Relationship Id="rId5" Type="http://schemas.openxmlformats.org/officeDocument/2006/relationships/customXml" Target="../ink/ink824.xml"/><Relationship Id="rId95" Type="http://schemas.openxmlformats.org/officeDocument/2006/relationships/customXml" Target="../ink/ink869.xml"/><Relationship Id="rId160" Type="http://schemas.openxmlformats.org/officeDocument/2006/relationships/image" Target="../media/image258.emf"/><Relationship Id="rId181" Type="http://schemas.openxmlformats.org/officeDocument/2006/relationships/customXml" Target="../ink/ink912.xml"/><Relationship Id="rId216" Type="http://schemas.openxmlformats.org/officeDocument/2006/relationships/image" Target="../media/image292.emf"/><Relationship Id="rId237" Type="http://schemas.openxmlformats.org/officeDocument/2006/relationships/customXml" Target="../ink/ink940.xml"/><Relationship Id="rId258" Type="http://schemas.openxmlformats.org/officeDocument/2006/relationships/image" Target="../media/image371.emf"/><Relationship Id="rId279" Type="http://schemas.openxmlformats.org/officeDocument/2006/relationships/customXml" Target="../ink/ink961.xml"/><Relationship Id="rId22" Type="http://schemas.openxmlformats.org/officeDocument/2006/relationships/image" Target="../media/image181.emf"/><Relationship Id="rId43" Type="http://schemas.openxmlformats.org/officeDocument/2006/relationships/customXml" Target="../ink/ink843.xml"/><Relationship Id="rId64" Type="http://schemas.openxmlformats.org/officeDocument/2006/relationships/image" Target="../media/image200.emf"/><Relationship Id="rId118" Type="http://schemas.openxmlformats.org/officeDocument/2006/relationships/image" Target="../media/image237.emf"/><Relationship Id="rId139" Type="http://schemas.openxmlformats.org/officeDocument/2006/relationships/customXml" Target="../ink/ink891.xml"/><Relationship Id="rId290" Type="http://schemas.openxmlformats.org/officeDocument/2006/relationships/image" Target="../media/image387.emf"/><Relationship Id="rId304" Type="http://schemas.openxmlformats.org/officeDocument/2006/relationships/image" Target="../media/image394.emf"/><Relationship Id="rId85" Type="http://schemas.openxmlformats.org/officeDocument/2006/relationships/customXml" Target="../ink/ink864.xml"/><Relationship Id="rId150" Type="http://schemas.openxmlformats.org/officeDocument/2006/relationships/image" Target="../media/image253.emf"/><Relationship Id="rId171" Type="http://schemas.openxmlformats.org/officeDocument/2006/relationships/customXml" Target="../ink/ink907.xml"/><Relationship Id="rId192" Type="http://schemas.openxmlformats.org/officeDocument/2006/relationships/image" Target="../media/image280.emf"/><Relationship Id="rId206" Type="http://schemas.openxmlformats.org/officeDocument/2006/relationships/image" Target="../media/image287.emf"/><Relationship Id="rId227" Type="http://schemas.openxmlformats.org/officeDocument/2006/relationships/customXml" Target="../ink/ink935.xml"/><Relationship Id="rId248" Type="http://schemas.openxmlformats.org/officeDocument/2006/relationships/image" Target="../media/image349.emf"/><Relationship Id="rId269" Type="http://schemas.openxmlformats.org/officeDocument/2006/relationships/customXml" Target="../ink/ink956.xml"/><Relationship Id="rId12" Type="http://schemas.openxmlformats.org/officeDocument/2006/relationships/image" Target="../media/image176.emf"/><Relationship Id="rId33" Type="http://schemas.openxmlformats.org/officeDocument/2006/relationships/customXml" Target="../ink/ink838.xml"/><Relationship Id="rId108" Type="http://schemas.openxmlformats.org/officeDocument/2006/relationships/image" Target="../media/image232.emf"/><Relationship Id="rId129" Type="http://schemas.openxmlformats.org/officeDocument/2006/relationships/customXml" Target="../ink/ink886.xml"/><Relationship Id="rId280" Type="http://schemas.openxmlformats.org/officeDocument/2006/relationships/image" Target="../media/image382.emf"/><Relationship Id="rId54" Type="http://schemas.openxmlformats.org/officeDocument/2006/relationships/image" Target="../media/image195.emf"/><Relationship Id="rId75" Type="http://schemas.openxmlformats.org/officeDocument/2006/relationships/customXml" Target="../ink/ink859.xml"/><Relationship Id="rId96" Type="http://schemas.openxmlformats.org/officeDocument/2006/relationships/image" Target="../media/image366.emf"/><Relationship Id="rId140" Type="http://schemas.openxmlformats.org/officeDocument/2006/relationships/image" Target="../media/image248.emf"/><Relationship Id="rId161" Type="http://schemas.openxmlformats.org/officeDocument/2006/relationships/customXml" Target="../ink/ink902.xml"/><Relationship Id="rId182" Type="http://schemas.openxmlformats.org/officeDocument/2006/relationships/image" Target="../media/image271.emf"/><Relationship Id="rId217" Type="http://schemas.openxmlformats.org/officeDocument/2006/relationships/customXml" Target="../ink/ink930.xml"/><Relationship Id="rId6" Type="http://schemas.openxmlformats.org/officeDocument/2006/relationships/image" Target="../media/image353.emf"/><Relationship Id="rId238" Type="http://schemas.openxmlformats.org/officeDocument/2006/relationships/image" Target="../media/image340.emf"/><Relationship Id="rId259" Type="http://schemas.openxmlformats.org/officeDocument/2006/relationships/customXml" Target="../ink/ink951.xml"/><Relationship Id="rId23" Type="http://schemas.openxmlformats.org/officeDocument/2006/relationships/customXml" Target="../ink/ink833.xml"/><Relationship Id="rId119" Type="http://schemas.openxmlformats.org/officeDocument/2006/relationships/customXml" Target="../ink/ink881.xml"/><Relationship Id="rId270" Type="http://schemas.openxmlformats.org/officeDocument/2006/relationships/image" Target="../media/image377.emf"/><Relationship Id="rId291" Type="http://schemas.openxmlformats.org/officeDocument/2006/relationships/customXml" Target="../ink/ink967.xml"/><Relationship Id="rId305" Type="http://schemas.openxmlformats.org/officeDocument/2006/relationships/customXml" Target="../ink/ink974.xml"/><Relationship Id="rId44" Type="http://schemas.openxmlformats.org/officeDocument/2006/relationships/image" Target="../media/image334.emf"/><Relationship Id="rId65" Type="http://schemas.openxmlformats.org/officeDocument/2006/relationships/customXml" Target="../ink/ink854.xml"/><Relationship Id="rId86" Type="http://schemas.openxmlformats.org/officeDocument/2006/relationships/image" Target="../media/image361.emf"/><Relationship Id="rId130" Type="http://schemas.openxmlformats.org/officeDocument/2006/relationships/image" Target="../media/image243.emf"/><Relationship Id="rId151" Type="http://schemas.openxmlformats.org/officeDocument/2006/relationships/customXml" Target="../ink/ink897.xml"/><Relationship Id="rId172" Type="http://schemas.openxmlformats.org/officeDocument/2006/relationships/image" Target="../media/image266.emf"/><Relationship Id="rId193" Type="http://schemas.openxmlformats.org/officeDocument/2006/relationships/customXml" Target="../ink/ink918.xml"/><Relationship Id="rId207" Type="http://schemas.openxmlformats.org/officeDocument/2006/relationships/customXml" Target="../ink/ink925.xml"/><Relationship Id="rId228" Type="http://schemas.openxmlformats.org/officeDocument/2006/relationships/image" Target="../media/image309.emf"/><Relationship Id="rId249" Type="http://schemas.openxmlformats.org/officeDocument/2006/relationships/customXml" Target="../ink/ink946.xml"/><Relationship Id="rId13" Type="http://schemas.openxmlformats.org/officeDocument/2006/relationships/customXml" Target="../ink/ink828.xml"/><Relationship Id="rId109" Type="http://schemas.openxmlformats.org/officeDocument/2006/relationships/customXml" Target="../ink/ink876.xml"/><Relationship Id="rId260" Type="http://schemas.openxmlformats.org/officeDocument/2006/relationships/image" Target="../media/image372.emf"/><Relationship Id="rId281" Type="http://schemas.openxmlformats.org/officeDocument/2006/relationships/customXml" Target="../ink/ink962.xml"/><Relationship Id="rId34" Type="http://schemas.openxmlformats.org/officeDocument/2006/relationships/image" Target="../media/image187.emf"/><Relationship Id="rId55" Type="http://schemas.openxmlformats.org/officeDocument/2006/relationships/customXml" Target="../ink/ink849.xml"/><Relationship Id="rId76" Type="http://schemas.openxmlformats.org/officeDocument/2006/relationships/image" Target="../media/image206.emf"/><Relationship Id="rId97" Type="http://schemas.openxmlformats.org/officeDocument/2006/relationships/customXml" Target="../ink/ink870.xml"/><Relationship Id="rId120" Type="http://schemas.openxmlformats.org/officeDocument/2006/relationships/image" Target="../media/image238.emf"/><Relationship Id="rId141" Type="http://schemas.openxmlformats.org/officeDocument/2006/relationships/customXml" Target="../ink/ink892.xml"/><Relationship Id="rId7" Type="http://schemas.openxmlformats.org/officeDocument/2006/relationships/customXml" Target="../ink/ink825.xml"/><Relationship Id="rId162" Type="http://schemas.openxmlformats.org/officeDocument/2006/relationships/image" Target="../media/image259.emf"/><Relationship Id="rId183" Type="http://schemas.openxmlformats.org/officeDocument/2006/relationships/customXml" Target="../ink/ink913.xml"/><Relationship Id="rId218" Type="http://schemas.openxmlformats.org/officeDocument/2006/relationships/image" Target="../media/image294.emf"/><Relationship Id="rId239" Type="http://schemas.openxmlformats.org/officeDocument/2006/relationships/customXml" Target="../ink/ink941.xml"/><Relationship Id="rId2" Type="http://schemas.openxmlformats.org/officeDocument/2006/relationships/notesSlide" Target="../notesSlides/notesSlide10.xml"/><Relationship Id="rId29" Type="http://schemas.openxmlformats.org/officeDocument/2006/relationships/customXml" Target="../ink/ink836.xml"/><Relationship Id="rId250" Type="http://schemas.openxmlformats.org/officeDocument/2006/relationships/image" Target="../media/image350.emf"/><Relationship Id="rId255" Type="http://schemas.openxmlformats.org/officeDocument/2006/relationships/customXml" Target="../ink/ink949.xml"/><Relationship Id="rId271" Type="http://schemas.openxmlformats.org/officeDocument/2006/relationships/customXml" Target="../ink/ink957.xml"/><Relationship Id="rId276" Type="http://schemas.openxmlformats.org/officeDocument/2006/relationships/image" Target="../media/image380.emf"/><Relationship Id="rId292" Type="http://schemas.openxmlformats.org/officeDocument/2006/relationships/image" Target="../media/image388.emf"/><Relationship Id="rId297" Type="http://schemas.openxmlformats.org/officeDocument/2006/relationships/customXml" Target="../ink/ink970.xml"/><Relationship Id="rId306" Type="http://schemas.openxmlformats.org/officeDocument/2006/relationships/image" Target="../media/image395.emf"/><Relationship Id="rId24" Type="http://schemas.openxmlformats.org/officeDocument/2006/relationships/image" Target="../media/image182.emf"/><Relationship Id="rId40" Type="http://schemas.openxmlformats.org/officeDocument/2006/relationships/image" Target="../media/image190.emf"/><Relationship Id="rId45" Type="http://schemas.openxmlformats.org/officeDocument/2006/relationships/customXml" Target="../ink/ink844.xml"/><Relationship Id="rId66" Type="http://schemas.openxmlformats.org/officeDocument/2006/relationships/image" Target="../media/image201.emf"/><Relationship Id="rId87" Type="http://schemas.openxmlformats.org/officeDocument/2006/relationships/customXml" Target="../ink/ink865.xml"/><Relationship Id="rId110" Type="http://schemas.openxmlformats.org/officeDocument/2006/relationships/image" Target="../media/image233.emf"/><Relationship Id="rId115" Type="http://schemas.openxmlformats.org/officeDocument/2006/relationships/customXml" Target="../ink/ink879.xml"/><Relationship Id="rId131" Type="http://schemas.openxmlformats.org/officeDocument/2006/relationships/customXml" Target="../ink/ink887.xml"/><Relationship Id="rId136" Type="http://schemas.openxmlformats.org/officeDocument/2006/relationships/image" Target="../media/image246.emf"/><Relationship Id="rId157" Type="http://schemas.openxmlformats.org/officeDocument/2006/relationships/customXml" Target="../ink/ink900.xml"/><Relationship Id="rId178" Type="http://schemas.openxmlformats.org/officeDocument/2006/relationships/image" Target="../media/image269.emf"/><Relationship Id="rId301" Type="http://schemas.openxmlformats.org/officeDocument/2006/relationships/customXml" Target="../ink/ink972.xml"/><Relationship Id="rId61" Type="http://schemas.openxmlformats.org/officeDocument/2006/relationships/customXml" Target="../ink/ink852.xml"/><Relationship Id="rId82" Type="http://schemas.openxmlformats.org/officeDocument/2006/relationships/image" Target="../media/image209.emf"/><Relationship Id="rId152" Type="http://schemas.openxmlformats.org/officeDocument/2006/relationships/image" Target="../media/image254.emf"/><Relationship Id="rId173" Type="http://schemas.openxmlformats.org/officeDocument/2006/relationships/customXml" Target="../ink/ink908.xml"/><Relationship Id="rId194" Type="http://schemas.openxmlformats.org/officeDocument/2006/relationships/image" Target="../media/image281.emf"/><Relationship Id="rId199" Type="http://schemas.openxmlformats.org/officeDocument/2006/relationships/customXml" Target="../ink/ink921.xml"/><Relationship Id="rId203" Type="http://schemas.openxmlformats.org/officeDocument/2006/relationships/customXml" Target="../ink/ink923.xml"/><Relationship Id="rId208" Type="http://schemas.openxmlformats.org/officeDocument/2006/relationships/image" Target="../media/image288.emf"/><Relationship Id="rId229" Type="http://schemas.openxmlformats.org/officeDocument/2006/relationships/customXml" Target="../ink/ink936.xml"/><Relationship Id="rId19" Type="http://schemas.openxmlformats.org/officeDocument/2006/relationships/customXml" Target="../ink/ink831.xml"/><Relationship Id="rId224" Type="http://schemas.openxmlformats.org/officeDocument/2006/relationships/image" Target="../media/image297.emf"/><Relationship Id="rId240" Type="http://schemas.openxmlformats.org/officeDocument/2006/relationships/image" Target="../media/image344.emf"/><Relationship Id="rId245" Type="http://schemas.openxmlformats.org/officeDocument/2006/relationships/customXml" Target="../ink/ink944.xml"/><Relationship Id="rId261" Type="http://schemas.openxmlformats.org/officeDocument/2006/relationships/customXml" Target="../ink/ink952.xml"/><Relationship Id="rId266" Type="http://schemas.openxmlformats.org/officeDocument/2006/relationships/image" Target="../media/image375.emf"/><Relationship Id="rId287" Type="http://schemas.openxmlformats.org/officeDocument/2006/relationships/customXml" Target="../ink/ink965.xml"/><Relationship Id="rId14" Type="http://schemas.openxmlformats.org/officeDocument/2006/relationships/image" Target="../media/image177.emf"/><Relationship Id="rId30" Type="http://schemas.openxmlformats.org/officeDocument/2006/relationships/image" Target="../media/image185.emf"/><Relationship Id="rId35" Type="http://schemas.openxmlformats.org/officeDocument/2006/relationships/customXml" Target="../ink/ink839.xml"/><Relationship Id="rId56" Type="http://schemas.openxmlformats.org/officeDocument/2006/relationships/image" Target="../media/image196.emf"/><Relationship Id="rId77" Type="http://schemas.openxmlformats.org/officeDocument/2006/relationships/customXml" Target="../ink/ink860.xml"/><Relationship Id="rId100" Type="http://schemas.openxmlformats.org/officeDocument/2006/relationships/image" Target="../media/image222.emf"/><Relationship Id="rId105" Type="http://schemas.openxmlformats.org/officeDocument/2006/relationships/customXml" Target="../ink/ink874.xml"/><Relationship Id="rId126" Type="http://schemas.openxmlformats.org/officeDocument/2006/relationships/image" Target="../media/image241.emf"/><Relationship Id="rId147" Type="http://schemas.openxmlformats.org/officeDocument/2006/relationships/customXml" Target="../ink/ink895.xml"/><Relationship Id="rId168" Type="http://schemas.openxmlformats.org/officeDocument/2006/relationships/image" Target="../media/image264.emf"/><Relationship Id="rId282" Type="http://schemas.openxmlformats.org/officeDocument/2006/relationships/image" Target="../media/image383.emf"/><Relationship Id="rId8" Type="http://schemas.openxmlformats.org/officeDocument/2006/relationships/image" Target="../media/image354.emf"/><Relationship Id="rId51" Type="http://schemas.openxmlformats.org/officeDocument/2006/relationships/customXml" Target="../ink/ink847.xml"/><Relationship Id="rId72" Type="http://schemas.openxmlformats.org/officeDocument/2006/relationships/image" Target="../media/image204.emf"/><Relationship Id="rId93" Type="http://schemas.openxmlformats.org/officeDocument/2006/relationships/customXml" Target="../ink/ink868.xml"/><Relationship Id="rId98" Type="http://schemas.openxmlformats.org/officeDocument/2006/relationships/image" Target="../media/image367.emf"/><Relationship Id="rId121" Type="http://schemas.openxmlformats.org/officeDocument/2006/relationships/customXml" Target="../ink/ink882.xml"/><Relationship Id="rId142" Type="http://schemas.openxmlformats.org/officeDocument/2006/relationships/image" Target="../media/image249.emf"/><Relationship Id="rId163" Type="http://schemas.openxmlformats.org/officeDocument/2006/relationships/customXml" Target="../ink/ink903.xml"/><Relationship Id="rId184" Type="http://schemas.openxmlformats.org/officeDocument/2006/relationships/image" Target="../media/image276.emf"/><Relationship Id="rId189" Type="http://schemas.openxmlformats.org/officeDocument/2006/relationships/customXml" Target="../ink/ink916.xml"/><Relationship Id="rId219" Type="http://schemas.openxmlformats.org/officeDocument/2006/relationships/customXml" Target="../ink/ink931.xml"/><Relationship Id="rId3" Type="http://schemas.openxmlformats.org/officeDocument/2006/relationships/customXml" Target="../ink/ink823.xml"/><Relationship Id="rId214" Type="http://schemas.openxmlformats.org/officeDocument/2006/relationships/image" Target="../media/image291.emf"/><Relationship Id="rId230" Type="http://schemas.openxmlformats.org/officeDocument/2006/relationships/image" Target="../media/image308.emf"/><Relationship Id="rId235" Type="http://schemas.openxmlformats.org/officeDocument/2006/relationships/customXml" Target="../ink/ink939.xml"/><Relationship Id="rId251" Type="http://schemas.openxmlformats.org/officeDocument/2006/relationships/customXml" Target="../ink/ink947.xml"/><Relationship Id="rId256" Type="http://schemas.openxmlformats.org/officeDocument/2006/relationships/image" Target="../media/image370.emf"/><Relationship Id="rId277" Type="http://schemas.openxmlformats.org/officeDocument/2006/relationships/customXml" Target="../ink/ink960.xml"/><Relationship Id="rId298" Type="http://schemas.openxmlformats.org/officeDocument/2006/relationships/image" Target="../media/image391.emf"/><Relationship Id="rId25" Type="http://schemas.openxmlformats.org/officeDocument/2006/relationships/customXml" Target="../ink/ink834.xml"/><Relationship Id="rId46" Type="http://schemas.openxmlformats.org/officeDocument/2006/relationships/image" Target="../media/image357.emf"/><Relationship Id="rId67" Type="http://schemas.openxmlformats.org/officeDocument/2006/relationships/customXml" Target="../ink/ink855.xml"/><Relationship Id="rId116" Type="http://schemas.openxmlformats.org/officeDocument/2006/relationships/image" Target="../media/image236.emf"/><Relationship Id="rId137" Type="http://schemas.openxmlformats.org/officeDocument/2006/relationships/customXml" Target="../ink/ink890.xml"/><Relationship Id="rId158" Type="http://schemas.openxmlformats.org/officeDocument/2006/relationships/image" Target="../media/image257.emf"/><Relationship Id="rId272" Type="http://schemas.openxmlformats.org/officeDocument/2006/relationships/image" Target="../media/image378.emf"/><Relationship Id="rId293" Type="http://schemas.openxmlformats.org/officeDocument/2006/relationships/customXml" Target="../ink/ink968.xml"/><Relationship Id="rId302" Type="http://schemas.openxmlformats.org/officeDocument/2006/relationships/image" Target="../media/image393.emf"/><Relationship Id="rId20" Type="http://schemas.openxmlformats.org/officeDocument/2006/relationships/image" Target="../media/image180.emf"/><Relationship Id="rId41" Type="http://schemas.openxmlformats.org/officeDocument/2006/relationships/customXml" Target="../ink/ink842.xml"/><Relationship Id="rId62" Type="http://schemas.openxmlformats.org/officeDocument/2006/relationships/image" Target="../media/image199.emf"/><Relationship Id="rId83" Type="http://schemas.openxmlformats.org/officeDocument/2006/relationships/customXml" Target="../ink/ink863.xml"/><Relationship Id="rId88" Type="http://schemas.openxmlformats.org/officeDocument/2006/relationships/image" Target="../media/image362.emf"/><Relationship Id="rId111" Type="http://schemas.openxmlformats.org/officeDocument/2006/relationships/customXml" Target="../ink/ink877.xml"/><Relationship Id="rId132" Type="http://schemas.openxmlformats.org/officeDocument/2006/relationships/image" Target="../media/image244.emf"/><Relationship Id="rId153" Type="http://schemas.openxmlformats.org/officeDocument/2006/relationships/customXml" Target="../ink/ink898.xml"/><Relationship Id="rId174" Type="http://schemas.openxmlformats.org/officeDocument/2006/relationships/image" Target="../media/image267.emf"/><Relationship Id="rId179" Type="http://schemas.openxmlformats.org/officeDocument/2006/relationships/customXml" Target="../ink/ink911.xml"/><Relationship Id="rId195" Type="http://schemas.openxmlformats.org/officeDocument/2006/relationships/customXml" Target="../ink/ink919.xml"/><Relationship Id="rId209" Type="http://schemas.openxmlformats.org/officeDocument/2006/relationships/customXml" Target="../ink/ink926.xml"/><Relationship Id="rId190" Type="http://schemas.openxmlformats.org/officeDocument/2006/relationships/image" Target="../media/image279.emf"/><Relationship Id="rId204" Type="http://schemas.openxmlformats.org/officeDocument/2006/relationships/image" Target="../media/image286.emf"/><Relationship Id="rId220" Type="http://schemas.openxmlformats.org/officeDocument/2006/relationships/image" Target="../media/image295.emf"/><Relationship Id="rId225" Type="http://schemas.openxmlformats.org/officeDocument/2006/relationships/customXml" Target="../ink/ink934.xml"/><Relationship Id="rId241" Type="http://schemas.openxmlformats.org/officeDocument/2006/relationships/customXml" Target="../ink/ink942.xml"/><Relationship Id="rId246" Type="http://schemas.openxmlformats.org/officeDocument/2006/relationships/image" Target="../media/image347.emf"/><Relationship Id="rId267" Type="http://schemas.openxmlformats.org/officeDocument/2006/relationships/customXml" Target="../ink/ink955.xml"/><Relationship Id="rId288" Type="http://schemas.openxmlformats.org/officeDocument/2006/relationships/image" Target="../media/image386.emf"/><Relationship Id="rId15" Type="http://schemas.openxmlformats.org/officeDocument/2006/relationships/customXml" Target="../ink/ink829.xml"/><Relationship Id="rId36" Type="http://schemas.openxmlformats.org/officeDocument/2006/relationships/image" Target="../media/image356.emf"/><Relationship Id="rId57" Type="http://schemas.openxmlformats.org/officeDocument/2006/relationships/customXml" Target="../ink/ink850.xml"/><Relationship Id="rId106" Type="http://schemas.openxmlformats.org/officeDocument/2006/relationships/image" Target="../media/image231.emf"/><Relationship Id="rId127" Type="http://schemas.openxmlformats.org/officeDocument/2006/relationships/customXml" Target="../ink/ink885.xml"/><Relationship Id="rId262" Type="http://schemas.openxmlformats.org/officeDocument/2006/relationships/image" Target="../media/image373.emf"/><Relationship Id="rId283" Type="http://schemas.openxmlformats.org/officeDocument/2006/relationships/customXml" Target="../ink/ink963.xml"/><Relationship Id="rId10" Type="http://schemas.openxmlformats.org/officeDocument/2006/relationships/image" Target="../media/image175.emf"/><Relationship Id="rId31" Type="http://schemas.openxmlformats.org/officeDocument/2006/relationships/customXml" Target="../ink/ink837.xml"/><Relationship Id="rId52" Type="http://schemas.openxmlformats.org/officeDocument/2006/relationships/image" Target="../media/image360.emf"/><Relationship Id="rId73" Type="http://schemas.openxmlformats.org/officeDocument/2006/relationships/customXml" Target="../ink/ink858.xml"/><Relationship Id="rId78" Type="http://schemas.openxmlformats.org/officeDocument/2006/relationships/image" Target="../media/image207.emf"/><Relationship Id="rId94" Type="http://schemas.openxmlformats.org/officeDocument/2006/relationships/image" Target="../media/image365.emf"/><Relationship Id="rId99" Type="http://schemas.openxmlformats.org/officeDocument/2006/relationships/customXml" Target="../ink/ink871.xml"/><Relationship Id="rId101" Type="http://schemas.openxmlformats.org/officeDocument/2006/relationships/customXml" Target="../ink/ink872.xml"/><Relationship Id="rId122" Type="http://schemas.openxmlformats.org/officeDocument/2006/relationships/image" Target="../media/image239.emf"/><Relationship Id="rId143" Type="http://schemas.openxmlformats.org/officeDocument/2006/relationships/customXml" Target="../ink/ink893.xml"/><Relationship Id="rId148" Type="http://schemas.openxmlformats.org/officeDocument/2006/relationships/image" Target="../media/image252.emf"/><Relationship Id="rId164" Type="http://schemas.openxmlformats.org/officeDocument/2006/relationships/image" Target="../media/image260.emf"/><Relationship Id="rId169" Type="http://schemas.openxmlformats.org/officeDocument/2006/relationships/customXml" Target="../ink/ink906.xml"/><Relationship Id="rId185" Type="http://schemas.openxmlformats.org/officeDocument/2006/relationships/customXml" Target="../ink/ink914.xml"/><Relationship Id="rId4" Type="http://schemas.openxmlformats.org/officeDocument/2006/relationships/image" Target="../media/image352.emf"/><Relationship Id="rId9" Type="http://schemas.openxmlformats.org/officeDocument/2006/relationships/customXml" Target="../ink/ink826.xml"/><Relationship Id="rId180" Type="http://schemas.openxmlformats.org/officeDocument/2006/relationships/image" Target="../media/image270.emf"/><Relationship Id="rId210" Type="http://schemas.openxmlformats.org/officeDocument/2006/relationships/image" Target="../media/image289.emf"/><Relationship Id="rId215" Type="http://schemas.openxmlformats.org/officeDocument/2006/relationships/customXml" Target="../ink/ink929.xml"/><Relationship Id="rId236" Type="http://schemas.openxmlformats.org/officeDocument/2006/relationships/image" Target="../media/image339.emf"/><Relationship Id="rId257" Type="http://schemas.openxmlformats.org/officeDocument/2006/relationships/customXml" Target="../ink/ink950.xml"/><Relationship Id="rId278" Type="http://schemas.openxmlformats.org/officeDocument/2006/relationships/image" Target="../media/image381.emf"/><Relationship Id="rId26" Type="http://schemas.openxmlformats.org/officeDocument/2006/relationships/image" Target="../media/image183.emf"/><Relationship Id="rId231" Type="http://schemas.openxmlformats.org/officeDocument/2006/relationships/customXml" Target="../ink/ink937.xml"/><Relationship Id="rId252" Type="http://schemas.openxmlformats.org/officeDocument/2006/relationships/image" Target="../media/image261.emf"/><Relationship Id="rId273" Type="http://schemas.openxmlformats.org/officeDocument/2006/relationships/customXml" Target="../ink/ink958.xml"/><Relationship Id="rId294" Type="http://schemas.openxmlformats.org/officeDocument/2006/relationships/image" Target="../media/image389.emf"/><Relationship Id="rId47" Type="http://schemas.openxmlformats.org/officeDocument/2006/relationships/customXml" Target="../ink/ink845.xml"/><Relationship Id="rId68" Type="http://schemas.openxmlformats.org/officeDocument/2006/relationships/image" Target="../media/image202.emf"/><Relationship Id="rId89" Type="http://schemas.openxmlformats.org/officeDocument/2006/relationships/customXml" Target="../ink/ink866.xml"/><Relationship Id="rId112" Type="http://schemas.openxmlformats.org/officeDocument/2006/relationships/image" Target="../media/image234.emf"/><Relationship Id="rId133" Type="http://schemas.openxmlformats.org/officeDocument/2006/relationships/customXml" Target="../ink/ink888.xml"/><Relationship Id="rId154" Type="http://schemas.openxmlformats.org/officeDocument/2006/relationships/image" Target="../media/image255.emf"/><Relationship Id="rId175" Type="http://schemas.openxmlformats.org/officeDocument/2006/relationships/customXml" Target="../ink/ink909.xml"/><Relationship Id="rId196" Type="http://schemas.openxmlformats.org/officeDocument/2006/relationships/image" Target="../media/image282.emf"/><Relationship Id="rId200" Type="http://schemas.openxmlformats.org/officeDocument/2006/relationships/image" Target="../media/image284.emf"/><Relationship Id="rId16" Type="http://schemas.openxmlformats.org/officeDocument/2006/relationships/image" Target="../media/image178.emf"/><Relationship Id="rId221" Type="http://schemas.openxmlformats.org/officeDocument/2006/relationships/customXml" Target="../ink/ink932.xml"/><Relationship Id="rId242" Type="http://schemas.openxmlformats.org/officeDocument/2006/relationships/image" Target="../media/image345.emf"/><Relationship Id="rId263" Type="http://schemas.openxmlformats.org/officeDocument/2006/relationships/customXml" Target="../ink/ink953.xml"/><Relationship Id="rId284" Type="http://schemas.openxmlformats.org/officeDocument/2006/relationships/image" Target="../media/image384.emf"/><Relationship Id="rId37" Type="http://schemas.openxmlformats.org/officeDocument/2006/relationships/customXml" Target="../ink/ink840.xml"/><Relationship Id="rId58" Type="http://schemas.openxmlformats.org/officeDocument/2006/relationships/image" Target="../media/image197.emf"/><Relationship Id="rId79" Type="http://schemas.openxmlformats.org/officeDocument/2006/relationships/customXml" Target="../ink/ink861.xml"/><Relationship Id="rId102" Type="http://schemas.openxmlformats.org/officeDocument/2006/relationships/image" Target="../media/image368.emf"/><Relationship Id="rId123" Type="http://schemas.openxmlformats.org/officeDocument/2006/relationships/customXml" Target="../ink/ink883.xml"/><Relationship Id="rId144" Type="http://schemas.openxmlformats.org/officeDocument/2006/relationships/image" Target="../media/image250.emf"/><Relationship Id="rId90" Type="http://schemas.openxmlformats.org/officeDocument/2006/relationships/image" Target="../media/image363.emf"/><Relationship Id="rId165" Type="http://schemas.openxmlformats.org/officeDocument/2006/relationships/customXml" Target="../ink/ink904.xml"/><Relationship Id="rId186" Type="http://schemas.openxmlformats.org/officeDocument/2006/relationships/image" Target="../media/image277.emf"/><Relationship Id="rId211" Type="http://schemas.openxmlformats.org/officeDocument/2006/relationships/customXml" Target="../ink/ink927.xml"/><Relationship Id="rId232" Type="http://schemas.openxmlformats.org/officeDocument/2006/relationships/image" Target="../media/image325.emf"/><Relationship Id="rId253" Type="http://schemas.openxmlformats.org/officeDocument/2006/relationships/customXml" Target="../ink/ink948.xml"/><Relationship Id="rId274" Type="http://schemas.openxmlformats.org/officeDocument/2006/relationships/image" Target="../media/image379.emf"/><Relationship Id="rId295" Type="http://schemas.openxmlformats.org/officeDocument/2006/relationships/customXml" Target="../ink/ink969.xml"/><Relationship Id="rId27" Type="http://schemas.openxmlformats.org/officeDocument/2006/relationships/customXml" Target="../ink/ink835.xml"/><Relationship Id="rId48" Type="http://schemas.openxmlformats.org/officeDocument/2006/relationships/image" Target="../media/image358.emf"/><Relationship Id="rId69" Type="http://schemas.openxmlformats.org/officeDocument/2006/relationships/customXml" Target="../ink/ink856.xml"/><Relationship Id="rId113" Type="http://schemas.openxmlformats.org/officeDocument/2006/relationships/customXml" Target="../ink/ink878.xml"/><Relationship Id="rId134" Type="http://schemas.openxmlformats.org/officeDocument/2006/relationships/image" Target="../media/image245.emf"/><Relationship Id="rId80" Type="http://schemas.openxmlformats.org/officeDocument/2006/relationships/image" Target="../media/image208.emf"/><Relationship Id="rId155" Type="http://schemas.openxmlformats.org/officeDocument/2006/relationships/customXml" Target="../ink/ink899.xml"/><Relationship Id="rId176" Type="http://schemas.openxmlformats.org/officeDocument/2006/relationships/image" Target="../media/image268.emf"/><Relationship Id="rId197" Type="http://schemas.openxmlformats.org/officeDocument/2006/relationships/customXml" Target="../ink/ink920.xml"/><Relationship Id="rId201" Type="http://schemas.openxmlformats.org/officeDocument/2006/relationships/customXml" Target="../ink/ink922.xml"/><Relationship Id="rId222" Type="http://schemas.openxmlformats.org/officeDocument/2006/relationships/image" Target="../media/image296.emf"/><Relationship Id="rId243" Type="http://schemas.openxmlformats.org/officeDocument/2006/relationships/customXml" Target="../ink/ink943.xml"/><Relationship Id="rId264" Type="http://schemas.openxmlformats.org/officeDocument/2006/relationships/image" Target="../media/image374.emf"/><Relationship Id="rId285" Type="http://schemas.openxmlformats.org/officeDocument/2006/relationships/customXml" Target="../ink/ink964.xml"/><Relationship Id="rId17" Type="http://schemas.openxmlformats.org/officeDocument/2006/relationships/customXml" Target="../ink/ink830.xml"/><Relationship Id="rId38" Type="http://schemas.openxmlformats.org/officeDocument/2006/relationships/image" Target="../media/image189.emf"/><Relationship Id="rId59" Type="http://schemas.openxmlformats.org/officeDocument/2006/relationships/customXml" Target="../ink/ink851.xml"/><Relationship Id="rId103" Type="http://schemas.openxmlformats.org/officeDocument/2006/relationships/customXml" Target="../ink/ink873.xml"/><Relationship Id="rId124" Type="http://schemas.openxmlformats.org/officeDocument/2006/relationships/image" Target="../media/image240.emf"/><Relationship Id="rId70" Type="http://schemas.openxmlformats.org/officeDocument/2006/relationships/image" Target="../media/image203.emf"/><Relationship Id="rId91" Type="http://schemas.openxmlformats.org/officeDocument/2006/relationships/customXml" Target="../ink/ink867.xml"/><Relationship Id="rId145" Type="http://schemas.openxmlformats.org/officeDocument/2006/relationships/customXml" Target="../ink/ink894.xml"/><Relationship Id="rId166" Type="http://schemas.openxmlformats.org/officeDocument/2006/relationships/image" Target="../media/image263.emf"/><Relationship Id="rId187" Type="http://schemas.openxmlformats.org/officeDocument/2006/relationships/customXml" Target="../ink/ink915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290.emf"/><Relationship Id="rId233" Type="http://schemas.openxmlformats.org/officeDocument/2006/relationships/customXml" Target="../ink/ink938.xml"/><Relationship Id="rId254" Type="http://schemas.openxmlformats.org/officeDocument/2006/relationships/image" Target="../media/image262.emf"/><Relationship Id="rId28" Type="http://schemas.openxmlformats.org/officeDocument/2006/relationships/image" Target="../media/image184.emf"/><Relationship Id="rId49" Type="http://schemas.openxmlformats.org/officeDocument/2006/relationships/customXml" Target="../ink/ink846.xml"/><Relationship Id="rId114" Type="http://schemas.openxmlformats.org/officeDocument/2006/relationships/image" Target="../media/image235.emf"/><Relationship Id="rId275" Type="http://schemas.openxmlformats.org/officeDocument/2006/relationships/customXml" Target="../ink/ink959.xml"/><Relationship Id="rId296" Type="http://schemas.openxmlformats.org/officeDocument/2006/relationships/image" Target="../media/image390.emf"/><Relationship Id="rId300" Type="http://schemas.openxmlformats.org/officeDocument/2006/relationships/image" Target="../media/image392.emf"/><Relationship Id="rId60" Type="http://schemas.openxmlformats.org/officeDocument/2006/relationships/image" Target="../media/image198.emf"/><Relationship Id="rId81" Type="http://schemas.openxmlformats.org/officeDocument/2006/relationships/customXml" Target="../ink/ink862.xml"/><Relationship Id="rId135" Type="http://schemas.openxmlformats.org/officeDocument/2006/relationships/customXml" Target="../ink/ink889.xml"/><Relationship Id="rId156" Type="http://schemas.openxmlformats.org/officeDocument/2006/relationships/image" Target="../media/image256.emf"/><Relationship Id="rId177" Type="http://schemas.openxmlformats.org/officeDocument/2006/relationships/customXml" Target="../ink/ink910.xml"/><Relationship Id="rId198" Type="http://schemas.openxmlformats.org/officeDocument/2006/relationships/image" Target="../media/image283.emf"/><Relationship Id="rId202" Type="http://schemas.openxmlformats.org/officeDocument/2006/relationships/image" Target="../media/image285.emf"/><Relationship Id="rId223" Type="http://schemas.openxmlformats.org/officeDocument/2006/relationships/customXml" Target="../ink/ink933.xml"/><Relationship Id="rId244" Type="http://schemas.openxmlformats.org/officeDocument/2006/relationships/image" Target="../media/image346.emf"/><Relationship Id="rId18" Type="http://schemas.openxmlformats.org/officeDocument/2006/relationships/image" Target="../media/image355.emf"/><Relationship Id="rId39" Type="http://schemas.openxmlformats.org/officeDocument/2006/relationships/customXml" Target="../ink/ink841.xml"/><Relationship Id="rId265" Type="http://schemas.openxmlformats.org/officeDocument/2006/relationships/customXml" Target="../ink/ink954.xml"/><Relationship Id="rId286" Type="http://schemas.openxmlformats.org/officeDocument/2006/relationships/image" Target="../media/image385.emf"/><Relationship Id="rId50" Type="http://schemas.openxmlformats.org/officeDocument/2006/relationships/image" Target="../media/image359.emf"/><Relationship Id="rId104" Type="http://schemas.openxmlformats.org/officeDocument/2006/relationships/image" Target="../media/image369.emf"/><Relationship Id="rId125" Type="http://schemas.openxmlformats.org/officeDocument/2006/relationships/customXml" Target="../ink/ink884.xml"/><Relationship Id="rId146" Type="http://schemas.openxmlformats.org/officeDocument/2006/relationships/image" Target="../media/image251.emf"/><Relationship Id="rId167" Type="http://schemas.openxmlformats.org/officeDocument/2006/relationships/customXml" Target="../ink/ink905.xml"/><Relationship Id="rId188" Type="http://schemas.openxmlformats.org/officeDocument/2006/relationships/image" Target="../media/image278.emf"/><Relationship Id="rId71" Type="http://schemas.openxmlformats.org/officeDocument/2006/relationships/customXml" Target="../ink/ink857.xml"/><Relationship Id="rId92" Type="http://schemas.openxmlformats.org/officeDocument/2006/relationships/image" Target="../media/image364.emf"/><Relationship Id="rId213" Type="http://schemas.openxmlformats.org/officeDocument/2006/relationships/customXml" Target="../ink/ink928.xml"/><Relationship Id="rId234" Type="http://schemas.openxmlformats.org/officeDocument/2006/relationships/image" Target="../media/image327.emf"/></Relationships>
</file>

<file path=ppt/slides/_rels/slide12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1032.xml"/><Relationship Id="rId21" Type="http://schemas.openxmlformats.org/officeDocument/2006/relationships/customXml" Target="../ink/ink984.xml"/><Relationship Id="rId42" Type="http://schemas.openxmlformats.org/officeDocument/2006/relationships/image" Target="../media/image191.emf"/><Relationship Id="rId63" Type="http://schemas.openxmlformats.org/officeDocument/2006/relationships/customXml" Target="../ink/ink1005.xml"/><Relationship Id="rId84" Type="http://schemas.openxmlformats.org/officeDocument/2006/relationships/image" Target="../media/image209.emf"/><Relationship Id="rId138" Type="http://schemas.openxmlformats.org/officeDocument/2006/relationships/image" Target="../media/image236.emf"/><Relationship Id="rId159" Type="http://schemas.openxmlformats.org/officeDocument/2006/relationships/customXml" Target="../ink/ink1053.xml"/><Relationship Id="rId170" Type="http://schemas.openxmlformats.org/officeDocument/2006/relationships/image" Target="../media/image408.emf"/><Relationship Id="rId191" Type="http://schemas.openxmlformats.org/officeDocument/2006/relationships/customXml" Target="../ink/ink1069.xml"/><Relationship Id="rId196" Type="http://schemas.openxmlformats.org/officeDocument/2006/relationships/image" Target="../media/image327.emf"/><Relationship Id="rId200" Type="http://schemas.openxmlformats.org/officeDocument/2006/relationships/image" Target="../media/image420.emf"/><Relationship Id="rId16" Type="http://schemas.openxmlformats.org/officeDocument/2006/relationships/image" Target="../media/image178.emf"/><Relationship Id="rId107" Type="http://schemas.openxmlformats.org/officeDocument/2006/relationships/customXml" Target="../ink/ink1027.xml"/><Relationship Id="rId11" Type="http://schemas.openxmlformats.org/officeDocument/2006/relationships/customXml" Target="../ink/ink979.xml"/><Relationship Id="rId32" Type="http://schemas.openxmlformats.org/officeDocument/2006/relationships/image" Target="../media/image186.emf"/><Relationship Id="rId37" Type="http://schemas.openxmlformats.org/officeDocument/2006/relationships/customXml" Target="../ink/ink992.xml"/><Relationship Id="rId53" Type="http://schemas.openxmlformats.org/officeDocument/2006/relationships/customXml" Target="../ink/ink1000.xml"/><Relationship Id="rId58" Type="http://schemas.openxmlformats.org/officeDocument/2006/relationships/image" Target="../media/image196.emf"/><Relationship Id="rId74" Type="http://schemas.openxmlformats.org/officeDocument/2006/relationships/image" Target="../media/image204.emf"/><Relationship Id="rId79" Type="http://schemas.openxmlformats.org/officeDocument/2006/relationships/customXml" Target="../ink/ink1013.xml"/><Relationship Id="rId102" Type="http://schemas.openxmlformats.org/officeDocument/2006/relationships/image" Target="../media/image218.emf"/><Relationship Id="rId123" Type="http://schemas.openxmlformats.org/officeDocument/2006/relationships/customXml" Target="../ink/ink1035.xml"/><Relationship Id="rId128" Type="http://schemas.openxmlformats.org/officeDocument/2006/relationships/image" Target="../media/image231.emf"/><Relationship Id="rId144" Type="http://schemas.openxmlformats.org/officeDocument/2006/relationships/image" Target="../media/image239.emf"/><Relationship Id="rId149" Type="http://schemas.openxmlformats.org/officeDocument/2006/relationships/customXml" Target="../ink/ink1048.xml"/><Relationship Id="rId5" Type="http://schemas.openxmlformats.org/officeDocument/2006/relationships/customXml" Target="../ink/ink976.xml"/><Relationship Id="rId90" Type="http://schemas.openxmlformats.org/officeDocument/2006/relationships/image" Target="../media/image212.emf"/><Relationship Id="rId95" Type="http://schemas.openxmlformats.org/officeDocument/2006/relationships/customXml" Target="../ink/ink1021.xml"/><Relationship Id="rId160" Type="http://schemas.openxmlformats.org/officeDocument/2006/relationships/image" Target="../media/image403.emf"/><Relationship Id="rId165" Type="http://schemas.openxmlformats.org/officeDocument/2006/relationships/customXml" Target="../ink/ink1056.xml"/><Relationship Id="rId181" Type="http://schemas.openxmlformats.org/officeDocument/2006/relationships/customXml" Target="../ink/ink1064.xml"/><Relationship Id="rId186" Type="http://schemas.openxmlformats.org/officeDocument/2006/relationships/image" Target="../media/image416.emf"/><Relationship Id="rId22" Type="http://schemas.openxmlformats.org/officeDocument/2006/relationships/image" Target="../media/image181.emf"/><Relationship Id="rId27" Type="http://schemas.openxmlformats.org/officeDocument/2006/relationships/customXml" Target="../ink/ink987.xml"/><Relationship Id="rId43" Type="http://schemas.openxmlformats.org/officeDocument/2006/relationships/customXml" Target="../ink/ink995.xml"/><Relationship Id="rId48" Type="http://schemas.openxmlformats.org/officeDocument/2006/relationships/image" Target="../media/image334.emf"/><Relationship Id="rId64" Type="http://schemas.openxmlformats.org/officeDocument/2006/relationships/image" Target="../media/image199.emf"/><Relationship Id="rId69" Type="http://schemas.openxmlformats.org/officeDocument/2006/relationships/customXml" Target="../ink/ink1008.xml"/><Relationship Id="rId113" Type="http://schemas.openxmlformats.org/officeDocument/2006/relationships/customXml" Target="../ink/ink1030.xml"/><Relationship Id="rId118" Type="http://schemas.openxmlformats.org/officeDocument/2006/relationships/image" Target="../media/image226.emf"/><Relationship Id="rId134" Type="http://schemas.openxmlformats.org/officeDocument/2006/relationships/image" Target="../media/image234.emf"/><Relationship Id="rId139" Type="http://schemas.openxmlformats.org/officeDocument/2006/relationships/customXml" Target="../ink/ink1043.xml"/><Relationship Id="rId80" Type="http://schemas.openxmlformats.org/officeDocument/2006/relationships/image" Target="../media/image207.emf"/><Relationship Id="rId85" Type="http://schemas.openxmlformats.org/officeDocument/2006/relationships/customXml" Target="../ink/ink1016.xml"/><Relationship Id="rId150" Type="http://schemas.openxmlformats.org/officeDocument/2006/relationships/image" Target="../media/image398.emf"/><Relationship Id="rId155" Type="http://schemas.openxmlformats.org/officeDocument/2006/relationships/customXml" Target="../ink/ink1051.xml"/><Relationship Id="rId171" Type="http://schemas.openxmlformats.org/officeDocument/2006/relationships/customXml" Target="../ink/ink1059.xml"/><Relationship Id="rId176" Type="http://schemas.openxmlformats.org/officeDocument/2006/relationships/image" Target="../media/image411.emf"/><Relationship Id="rId192" Type="http://schemas.openxmlformats.org/officeDocument/2006/relationships/image" Target="../media/image419.emf"/><Relationship Id="rId197" Type="http://schemas.openxmlformats.org/officeDocument/2006/relationships/customXml" Target="../ink/ink1072.xml"/><Relationship Id="rId201" Type="http://schemas.openxmlformats.org/officeDocument/2006/relationships/customXml" Target="../ink/ink1074.xml"/><Relationship Id="rId12" Type="http://schemas.openxmlformats.org/officeDocument/2006/relationships/image" Target="../media/image176.emf"/><Relationship Id="rId17" Type="http://schemas.openxmlformats.org/officeDocument/2006/relationships/customXml" Target="../ink/ink982.xml"/><Relationship Id="rId33" Type="http://schemas.openxmlformats.org/officeDocument/2006/relationships/customXml" Target="../ink/ink990.xml"/><Relationship Id="rId38" Type="http://schemas.openxmlformats.org/officeDocument/2006/relationships/image" Target="../media/image189.emf"/><Relationship Id="rId59" Type="http://schemas.openxmlformats.org/officeDocument/2006/relationships/customXml" Target="../ink/ink1003.xml"/><Relationship Id="rId103" Type="http://schemas.openxmlformats.org/officeDocument/2006/relationships/customXml" Target="../ink/ink1025.xml"/><Relationship Id="rId108" Type="http://schemas.openxmlformats.org/officeDocument/2006/relationships/image" Target="../media/image221.emf"/><Relationship Id="rId124" Type="http://schemas.openxmlformats.org/officeDocument/2006/relationships/image" Target="../media/image229.emf"/><Relationship Id="rId129" Type="http://schemas.openxmlformats.org/officeDocument/2006/relationships/customXml" Target="../ink/ink1038.xml"/><Relationship Id="rId54" Type="http://schemas.openxmlformats.org/officeDocument/2006/relationships/image" Target="../media/image194.emf"/><Relationship Id="rId70" Type="http://schemas.openxmlformats.org/officeDocument/2006/relationships/image" Target="../media/image202.emf"/><Relationship Id="rId75" Type="http://schemas.openxmlformats.org/officeDocument/2006/relationships/customXml" Target="../ink/ink1011.xml"/><Relationship Id="rId91" Type="http://schemas.openxmlformats.org/officeDocument/2006/relationships/customXml" Target="../ink/ink1019.xml"/><Relationship Id="rId96" Type="http://schemas.openxmlformats.org/officeDocument/2006/relationships/image" Target="../media/image215.emf"/><Relationship Id="rId140" Type="http://schemas.openxmlformats.org/officeDocument/2006/relationships/image" Target="../media/image237.emf"/><Relationship Id="rId145" Type="http://schemas.openxmlformats.org/officeDocument/2006/relationships/customXml" Target="../ink/ink1046.xml"/><Relationship Id="rId161" Type="http://schemas.openxmlformats.org/officeDocument/2006/relationships/customXml" Target="../ink/ink1054.xml"/><Relationship Id="rId166" Type="http://schemas.openxmlformats.org/officeDocument/2006/relationships/image" Target="../media/image406.emf"/><Relationship Id="rId182" Type="http://schemas.openxmlformats.org/officeDocument/2006/relationships/image" Target="../media/image414.emf"/><Relationship Id="rId187" Type="http://schemas.openxmlformats.org/officeDocument/2006/relationships/customXml" Target="../ink/ink106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3.emf"/><Relationship Id="rId23" Type="http://schemas.openxmlformats.org/officeDocument/2006/relationships/customXml" Target="../ink/ink985.xml"/><Relationship Id="rId28" Type="http://schemas.openxmlformats.org/officeDocument/2006/relationships/image" Target="../media/image184.emf"/><Relationship Id="rId49" Type="http://schemas.openxmlformats.org/officeDocument/2006/relationships/customXml" Target="../ink/ink998.xml"/><Relationship Id="rId114" Type="http://schemas.openxmlformats.org/officeDocument/2006/relationships/image" Target="../media/image224.emf"/><Relationship Id="rId119" Type="http://schemas.openxmlformats.org/officeDocument/2006/relationships/customXml" Target="../ink/ink1033.xml"/><Relationship Id="rId44" Type="http://schemas.openxmlformats.org/officeDocument/2006/relationships/image" Target="../media/image332.emf"/><Relationship Id="rId60" Type="http://schemas.openxmlformats.org/officeDocument/2006/relationships/image" Target="../media/image197.emf"/><Relationship Id="rId65" Type="http://schemas.openxmlformats.org/officeDocument/2006/relationships/customXml" Target="../ink/ink1006.xml"/><Relationship Id="rId81" Type="http://schemas.openxmlformats.org/officeDocument/2006/relationships/customXml" Target="../ink/ink1014.xml"/><Relationship Id="rId86" Type="http://schemas.openxmlformats.org/officeDocument/2006/relationships/image" Target="../media/image210.emf"/><Relationship Id="rId130" Type="http://schemas.openxmlformats.org/officeDocument/2006/relationships/image" Target="../media/image232.emf"/><Relationship Id="rId135" Type="http://schemas.openxmlformats.org/officeDocument/2006/relationships/customXml" Target="../ink/ink1041.xml"/><Relationship Id="rId151" Type="http://schemas.openxmlformats.org/officeDocument/2006/relationships/customXml" Target="../ink/ink1049.xml"/><Relationship Id="rId156" Type="http://schemas.openxmlformats.org/officeDocument/2006/relationships/image" Target="../media/image401.emf"/><Relationship Id="rId177" Type="http://schemas.openxmlformats.org/officeDocument/2006/relationships/customXml" Target="../ink/ink1062.xml"/><Relationship Id="rId198" Type="http://schemas.openxmlformats.org/officeDocument/2006/relationships/image" Target="../media/image339.emf"/><Relationship Id="rId172" Type="http://schemas.openxmlformats.org/officeDocument/2006/relationships/image" Target="../media/image409.emf"/><Relationship Id="rId193" Type="http://schemas.openxmlformats.org/officeDocument/2006/relationships/customXml" Target="../ink/ink1070.xml"/><Relationship Id="rId202" Type="http://schemas.openxmlformats.org/officeDocument/2006/relationships/image" Target="../media/image347.emf"/><Relationship Id="rId13" Type="http://schemas.openxmlformats.org/officeDocument/2006/relationships/customXml" Target="../ink/ink980.xml"/><Relationship Id="rId18" Type="http://schemas.openxmlformats.org/officeDocument/2006/relationships/image" Target="../media/image179.emf"/><Relationship Id="rId39" Type="http://schemas.openxmlformats.org/officeDocument/2006/relationships/customXml" Target="../ink/ink993.xml"/><Relationship Id="rId109" Type="http://schemas.openxmlformats.org/officeDocument/2006/relationships/customXml" Target="../ink/ink1028.xml"/><Relationship Id="rId34" Type="http://schemas.openxmlformats.org/officeDocument/2006/relationships/image" Target="../media/image187.emf"/><Relationship Id="rId50" Type="http://schemas.openxmlformats.org/officeDocument/2006/relationships/image" Target="../media/image335.emf"/><Relationship Id="rId55" Type="http://schemas.openxmlformats.org/officeDocument/2006/relationships/customXml" Target="../ink/ink1001.xml"/><Relationship Id="rId76" Type="http://schemas.openxmlformats.org/officeDocument/2006/relationships/image" Target="../media/image205.emf"/><Relationship Id="rId97" Type="http://schemas.openxmlformats.org/officeDocument/2006/relationships/customXml" Target="../ink/ink1022.xml"/><Relationship Id="rId104" Type="http://schemas.openxmlformats.org/officeDocument/2006/relationships/image" Target="../media/image219.emf"/><Relationship Id="rId120" Type="http://schemas.openxmlformats.org/officeDocument/2006/relationships/image" Target="../media/image227.emf"/><Relationship Id="rId125" Type="http://schemas.openxmlformats.org/officeDocument/2006/relationships/customXml" Target="../ink/ink1036.xml"/><Relationship Id="rId141" Type="http://schemas.openxmlformats.org/officeDocument/2006/relationships/customXml" Target="../ink/ink1044.xml"/><Relationship Id="rId146" Type="http://schemas.openxmlformats.org/officeDocument/2006/relationships/image" Target="../media/image396.emf"/><Relationship Id="rId167" Type="http://schemas.openxmlformats.org/officeDocument/2006/relationships/customXml" Target="../ink/ink1057.xml"/><Relationship Id="rId188" Type="http://schemas.openxmlformats.org/officeDocument/2006/relationships/image" Target="../media/image417.emf"/><Relationship Id="rId7" Type="http://schemas.openxmlformats.org/officeDocument/2006/relationships/customXml" Target="../ink/ink977.xml"/><Relationship Id="rId71" Type="http://schemas.openxmlformats.org/officeDocument/2006/relationships/customXml" Target="../ink/ink1009.xml"/><Relationship Id="rId92" Type="http://schemas.openxmlformats.org/officeDocument/2006/relationships/image" Target="../media/image213.emf"/><Relationship Id="rId162" Type="http://schemas.openxmlformats.org/officeDocument/2006/relationships/image" Target="../media/image404.emf"/><Relationship Id="rId183" Type="http://schemas.openxmlformats.org/officeDocument/2006/relationships/customXml" Target="../ink/ink1065.xml"/><Relationship Id="rId2" Type="http://schemas.openxmlformats.org/officeDocument/2006/relationships/notesSlide" Target="../notesSlides/notesSlide11.xml"/><Relationship Id="rId29" Type="http://schemas.openxmlformats.org/officeDocument/2006/relationships/customXml" Target="../ink/ink988.xml"/><Relationship Id="rId24" Type="http://schemas.openxmlformats.org/officeDocument/2006/relationships/image" Target="../media/image182.emf"/><Relationship Id="rId40" Type="http://schemas.openxmlformats.org/officeDocument/2006/relationships/image" Target="../media/image190.emf"/><Relationship Id="rId45" Type="http://schemas.openxmlformats.org/officeDocument/2006/relationships/customXml" Target="../ink/ink996.xml"/><Relationship Id="rId66" Type="http://schemas.openxmlformats.org/officeDocument/2006/relationships/image" Target="../media/image200.emf"/><Relationship Id="rId87" Type="http://schemas.openxmlformats.org/officeDocument/2006/relationships/customXml" Target="../ink/ink1017.xml"/><Relationship Id="rId110" Type="http://schemas.openxmlformats.org/officeDocument/2006/relationships/image" Target="../media/image222.emf"/><Relationship Id="rId115" Type="http://schemas.openxmlformats.org/officeDocument/2006/relationships/customXml" Target="../ink/ink1031.xml"/><Relationship Id="rId131" Type="http://schemas.openxmlformats.org/officeDocument/2006/relationships/customXml" Target="../ink/ink1039.xml"/><Relationship Id="rId136" Type="http://schemas.openxmlformats.org/officeDocument/2006/relationships/image" Target="../media/image235.emf"/><Relationship Id="rId157" Type="http://schemas.openxmlformats.org/officeDocument/2006/relationships/customXml" Target="../ink/ink1052.xml"/><Relationship Id="rId178" Type="http://schemas.openxmlformats.org/officeDocument/2006/relationships/image" Target="../media/image412.emf"/><Relationship Id="rId61" Type="http://schemas.openxmlformats.org/officeDocument/2006/relationships/customXml" Target="../ink/ink1004.xml"/><Relationship Id="rId82" Type="http://schemas.openxmlformats.org/officeDocument/2006/relationships/image" Target="../media/image208.emf"/><Relationship Id="rId152" Type="http://schemas.openxmlformats.org/officeDocument/2006/relationships/image" Target="../media/image399.emf"/><Relationship Id="rId173" Type="http://schemas.openxmlformats.org/officeDocument/2006/relationships/customXml" Target="../ink/ink1060.xml"/><Relationship Id="rId194" Type="http://schemas.openxmlformats.org/officeDocument/2006/relationships/image" Target="../media/image325.emf"/><Relationship Id="rId199" Type="http://schemas.openxmlformats.org/officeDocument/2006/relationships/customXml" Target="../ink/ink1073.xml"/><Relationship Id="rId203" Type="http://schemas.openxmlformats.org/officeDocument/2006/relationships/customXml" Target="../ink/ink1075.xml"/><Relationship Id="rId19" Type="http://schemas.openxmlformats.org/officeDocument/2006/relationships/customXml" Target="../ink/ink983.xml"/><Relationship Id="rId14" Type="http://schemas.openxmlformats.org/officeDocument/2006/relationships/image" Target="../media/image177.emf"/><Relationship Id="rId30" Type="http://schemas.openxmlformats.org/officeDocument/2006/relationships/image" Target="../media/image185.emf"/><Relationship Id="rId35" Type="http://schemas.openxmlformats.org/officeDocument/2006/relationships/customXml" Target="../ink/ink991.xml"/><Relationship Id="rId56" Type="http://schemas.openxmlformats.org/officeDocument/2006/relationships/image" Target="../media/image195.emf"/><Relationship Id="rId77" Type="http://schemas.openxmlformats.org/officeDocument/2006/relationships/customXml" Target="../ink/ink1012.xml"/><Relationship Id="rId100" Type="http://schemas.openxmlformats.org/officeDocument/2006/relationships/image" Target="../media/image217.emf"/><Relationship Id="rId105" Type="http://schemas.openxmlformats.org/officeDocument/2006/relationships/customXml" Target="../ink/ink1026.xml"/><Relationship Id="rId126" Type="http://schemas.openxmlformats.org/officeDocument/2006/relationships/image" Target="../media/image230.emf"/><Relationship Id="rId147" Type="http://schemas.openxmlformats.org/officeDocument/2006/relationships/customXml" Target="../ink/ink1047.xml"/><Relationship Id="rId168" Type="http://schemas.openxmlformats.org/officeDocument/2006/relationships/image" Target="../media/image407.emf"/><Relationship Id="rId8" Type="http://schemas.openxmlformats.org/officeDocument/2006/relationships/image" Target="../media/image174.emf"/><Relationship Id="rId51" Type="http://schemas.openxmlformats.org/officeDocument/2006/relationships/customXml" Target="../ink/ink999.xml"/><Relationship Id="rId72" Type="http://schemas.openxmlformats.org/officeDocument/2006/relationships/image" Target="../media/image203.emf"/><Relationship Id="rId93" Type="http://schemas.openxmlformats.org/officeDocument/2006/relationships/customXml" Target="../ink/ink1020.xml"/><Relationship Id="rId98" Type="http://schemas.openxmlformats.org/officeDocument/2006/relationships/image" Target="../media/image216.emf"/><Relationship Id="rId121" Type="http://schemas.openxmlformats.org/officeDocument/2006/relationships/customXml" Target="../ink/ink1034.xml"/><Relationship Id="rId142" Type="http://schemas.openxmlformats.org/officeDocument/2006/relationships/image" Target="../media/image238.emf"/><Relationship Id="rId163" Type="http://schemas.openxmlformats.org/officeDocument/2006/relationships/customXml" Target="../ink/ink1055.xml"/><Relationship Id="rId184" Type="http://schemas.openxmlformats.org/officeDocument/2006/relationships/image" Target="../media/image415.emf"/><Relationship Id="rId189" Type="http://schemas.openxmlformats.org/officeDocument/2006/relationships/customXml" Target="../ink/ink1068.xml"/><Relationship Id="rId3" Type="http://schemas.openxmlformats.org/officeDocument/2006/relationships/customXml" Target="../ink/ink975.xml"/><Relationship Id="rId25" Type="http://schemas.openxmlformats.org/officeDocument/2006/relationships/customXml" Target="../ink/ink986.xml"/><Relationship Id="rId46" Type="http://schemas.openxmlformats.org/officeDocument/2006/relationships/image" Target="../media/image333.emf"/><Relationship Id="rId67" Type="http://schemas.openxmlformats.org/officeDocument/2006/relationships/customXml" Target="../ink/ink1007.xml"/><Relationship Id="rId116" Type="http://schemas.openxmlformats.org/officeDocument/2006/relationships/image" Target="../media/image225.emf"/><Relationship Id="rId137" Type="http://schemas.openxmlformats.org/officeDocument/2006/relationships/customXml" Target="../ink/ink1042.xml"/><Relationship Id="rId158" Type="http://schemas.openxmlformats.org/officeDocument/2006/relationships/image" Target="../media/image402.emf"/><Relationship Id="rId20" Type="http://schemas.openxmlformats.org/officeDocument/2006/relationships/image" Target="../media/image180.emf"/><Relationship Id="rId41" Type="http://schemas.openxmlformats.org/officeDocument/2006/relationships/customXml" Target="../ink/ink994.xml"/><Relationship Id="rId62" Type="http://schemas.openxmlformats.org/officeDocument/2006/relationships/image" Target="../media/image198.emf"/><Relationship Id="rId83" Type="http://schemas.openxmlformats.org/officeDocument/2006/relationships/customXml" Target="../ink/ink1015.xml"/><Relationship Id="rId88" Type="http://schemas.openxmlformats.org/officeDocument/2006/relationships/image" Target="../media/image211.emf"/><Relationship Id="rId111" Type="http://schemas.openxmlformats.org/officeDocument/2006/relationships/customXml" Target="../ink/ink1029.xml"/><Relationship Id="rId132" Type="http://schemas.openxmlformats.org/officeDocument/2006/relationships/image" Target="../media/image233.emf"/><Relationship Id="rId153" Type="http://schemas.openxmlformats.org/officeDocument/2006/relationships/customXml" Target="../ink/ink1050.xml"/><Relationship Id="rId174" Type="http://schemas.openxmlformats.org/officeDocument/2006/relationships/image" Target="../media/image410.emf"/><Relationship Id="rId179" Type="http://schemas.openxmlformats.org/officeDocument/2006/relationships/customXml" Target="../ink/ink1063.xml"/><Relationship Id="rId195" Type="http://schemas.openxmlformats.org/officeDocument/2006/relationships/customXml" Target="../ink/ink1071.xml"/><Relationship Id="rId190" Type="http://schemas.openxmlformats.org/officeDocument/2006/relationships/image" Target="../media/image418.emf"/><Relationship Id="rId204" Type="http://schemas.openxmlformats.org/officeDocument/2006/relationships/image" Target="../media/image348.emf"/><Relationship Id="rId15" Type="http://schemas.openxmlformats.org/officeDocument/2006/relationships/customXml" Target="../ink/ink981.xml"/><Relationship Id="rId36" Type="http://schemas.openxmlformats.org/officeDocument/2006/relationships/image" Target="../media/image188.emf"/><Relationship Id="rId57" Type="http://schemas.openxmlformats.org/officeDocument/2006/relationships/customXml" Target="../ink/ink1002.xml"/><Relationship Id="rId106" Type="http://schemas.openxmlformats.org/officeDocument/2006/relationships/image" Target="../media/image220.emf"/><Relationship Id="rId127" Type="http://schemas.openxmlformats.org/officeDocument/2006/relationships/customXml" Target="../ink/ink1037.xml"/><Relationship Id="rId10" Type="http://schemas.openxmlformats.org/officeDocument/2006/relationships/image" Target="../media/image175.emf"/><Relationship Id="rId31" Type="http://schemas.openxmlformats.org/officeDocument/2006/relationships/customXml" Target="../ink/ink989.xml"/><Relationship Id="rId52" Type="http://schemas.openxmlformats.org/officeDocument/2006/relationships/image" Target="../media/image336.emf"/><Relationship Id="rId73" Type="http://schemas.openxmlformats.org/officeDocument/2006/relationships/customXml" Target="../ink/ink1010.xml"/><Relationship Id="rId78" Type="http://schemas.openxmlformats.org/officeDocument/2006/relationships/image" Target="../media/image206.emf"/><Relationship Id="rId94" Type="http://schemas.openxmlformats.org/officeDocument/2006/relationships/image" Target="../media/image214.emf"/><Relationship Id="rId99" Type="http://schemas.openxmlformats.org/officeDocument/2006/relationships/customXml" Target="../ink/ink1023.xml"/><Relationship Id="rId101" Type="http://schemas.openxmlformats.org/officeDocument/2006/relationships/customXml" Target="../ink/ink1024.xml"/><Relationship Id="rId122" Type="http://schemas.openxmlformats.org/officeDocument/2006/relationships/image" Target="../media/image228.emf"/><Relationship Id="rId143" Type="http://schemas.openxmlformats.org/officeDocument/2006/relationships/customXml" Target="../ink/ink1045.xml"/><Relationship Id="rId148" Type="http://schemas.openxmlformats.org/officeDocument/2006/relationships/image" Target="../media/image397.emf"/><Relationship Id="rId164" Type="http://schemas.openxmlformats.org/officeDocument/2006/relationships/image" Target="../media/image405.emf"/><Relationship Id="rId169" Type="http://schemas.openxmlformats.org/officeDocument/2006/relationships/customXml" Target="../ink/ink1058.xml"/><Relationship Id="rId185" Type="http://schemas.openxmlformats.org/officeDocument/2006/relationships/customXml" Target="../ink/ink1066.xml"/><Relationship Id="rId4" Type="http://schemas.openxmlformats.org/officeDocument/2006/relationships/image" Target="../media/image172.emf"/><Relationship Id="rId9" Type="http://schemas.openxmlformats.org/officeDocument/2006/relationships/customXml" Target="../ink/ink978.xml"/><Relationship Id="rId180" Type="http://schemas.openxmlformats.org/officeDocument/2006/relationships/image" Target="../media/image413.emf"/><Relationship Id="rId26" Type="http://schemas.openxmlformats.org/officeDocument/2006/relationships/image" Target="../media/image183.emf"/><Relationship Id="rId47" Type="http://schemas.openxmlformats.org/officeDocument/2006/relationships/customXml" Target="../ink/ink997.xml"/><Relationship Id="rId68" Type="http://schemas.openxmlformats.org/officeDocument/2006/relationships/image" Target="../media/image201.emf"/><Relationship Id="rId89" Type="http://schemas.openxmlformats.org/officeDocument/2006/relationships/customXml" Target="../ink/ink1018.xml"/><Relationship Id="rId112" Type="http://schemas.openxmlformats.org/officeDocument/2006/relationships/image" Target="../media/image223.emf"/><Relationship Id="rId133" Type="http://schemas.openxmlformats.org/officeDocument/2006/relationships/customXml" Target="../ink/ink1040.xml"/><Relationship Id="rId154" Type="http://schemas.openxmlformats.org/officeDocument/2006/relationships/image" Target="../media/image400.emf"/><Relationship Id="rId175" Type="http://schemas.openxmlformats.org/officeDocument/2006/relationships/customXml" Target="../ink/ink1061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87.xml"/><Relationship Id="rId21" Type="http://schemas.openxmlformats.org/officeDocument/2006/relationships/image" Target="../media/image429.emf"/><Relationship Id="rId34" Type="http://schemas.openxmlformats.org/officeDocument/2006/relationships/customXml" Target="../ink/ink1091.xml"/><Relationship Id="rId42" Type="http://schemas.openxmlformats.org/officeDocument/2006/relationships/customXml" Target="../ink/ink1095.xml"/><Relationship Id="rId47" Type="http://schemas.openxmlformats.org/officeDocument/2006/relationships/image" Target="../media/image442.emf"/><Relationship Id="rId50" Type="http://schemas.openxmlformats.org/officeDocument/2006/relationships/customXml" Target="../ink/ink1099.xml"/><Relationship Id="rId55" Type="http://schemas.openxmlformats.org/officeDocument/2006/relationships/image" Target="../media/image446.emf"/><Relationship Id="rId63" Type="http://schemas.openxmlformats.org/officeDocument/2006/relationships/image" Target="../media/image450.emf"/><Relationship Id="rId68" Type="http://schemas.openxmlformats.org/officeDocument/2006/relationships/customXml" Target="../ink/ink1108.xml"/><Relationship Id="rId76" Type="http://schemas.openxmlformats.org/officeDocument/2006/relationships/customXml" Target="../ink/ink1112.xml"/><Relationship Id="rId84" Type="http://schemas.openxmlformats.org/officeDocument/2006/relationships/customXml" Target="../ink/ink1116.xml"/><Relationship Id="rId89" Type="http://schemas.openxmlformats.org/officeDocument/2006/relationships/image" Target="../media/image463.emf"/><Relationship Id="rId97" Type="http://schemas.openxmlformats.org/officeDocument/2006/relationships/image" Target="../media/image467.emf"/><Relationship Id="rId7" Type="http://schemas.openxmlformats.org/officeDocument/2006/relationships/image" Target="../media/image422.emf"/><Relationship Id="rId71" Type="http://schemas.openxmlformats.org/officeDocument/2006/relationships/image" Target="../media/image454.emf"/><Relationship Id="rId92" Type="http://schemas.openxmlformats.org/officeDocument/2006/relationships/customXml" Target="../ink/ink1120.xml"/><Relationship Id="rId2" Type="http://schemas.openxmlformats.org/officeDocument/2006/relationships/notesSlide" Target="../notesSlides/notesSlide12.xml"/><Relationship Id="rId16" Type="http://schemas.openxmlformats.org/officeDocument/2006/relationships/customXml" Target="../ink/ink1082.xml"/><Relationship Id="rId29" Type="http://schemas.openxmlformats.org/officeDocument/2006/relationships/image" Target="../media/image433.emf"/><Relationship Id="rId11" Type="http://schemas.openxmlformats.org/officeDocument/2006/relationships/image" Target="../media/image424.emf"/><Relationship Id="rId24" Type="http://schemas.openxmlformats.org/officeDocument/2006/relationships/customXml" Target="../ink/ink1086.xml"/><Relationship Id="rId32" Type="http://schemas.openxmlformats.org/officeDocument/2006/relationships/customXml" Target="../ink/ink1090.xml"/><Relationship Id="rId37" Type="http://schemas.openxmlformats.org/officeDocument/2006/relationships/image" Target="../media/image437.emf"/><Relationship Id="rId40" Type="http://schemas.openxmlformats.org/officeDocument/2006/relationships/customXml" Target="../ink/ink1094.xml"/><Relationship Id="rId45" Type="http://schemas.openxmlformats.org/officeDocument/2006/relationships/image" Target="../media/image441.emf"/><Relationship Id="rId53" Type="http://schemas.openxmlformats.org/officeDocument/2006/relationships/image" Target="../media/image445.emf"/><Relationship Id="rId58" Type="http://schemas.openxmlformats.org/officeDocument/2006/relationships/customXml" Target="../ink/ink1103.xml"/><Relationship Id="rId66" Type="http://schemas.openxmlformats.org/officeDocument/2006/relationships/customXml" Target="../ink/ink1107.xml"/><Relationship Id="rId74" Type="http://schemas.openxmlformats.org/officeDocument/2006/relationships/customXml" Target="../ink/ink1111.xml"/><Relationship Id="rId79" Type="http://schemas.openxmlformats.org/officeDocument/2006/relationships/image" Target="../media/image458.emf"/><Relationship Id="rId87" Type="http://schemas.openxmlformats.org/officeDocument/2006/relationships/image" Target="../media/image462.emf"/><Relationship Id="rId5" Type="http://schemas.openxmlformats.org/officeDocument/2006/relationships/image" Target="../media/image421.emf"/><Relationship Id="rId61" Type="http://schemas.openxmlformats.org/officeDocument/2006/relationships/image" Target="../media/image449.emf"/><Relationship Id="rId82" Type="http://schemas.openxmlformats.org/officeDocument/2006/relationships/customXml" Target="../ink/ink1115.xml"/><Relationship Id="rId90" Type="http://schemas.openxmlformats.org/officeDocument/2006/relationships/customXml" Target="../ink/ink1119.xml"/><Relationship Id="rId95" Type="http://schemas.openxmlformats.org/officeDocument/2006/relationships/image" Target="../media/image466.emf"/><Relationship Id="rId19" Type="http://schemas.openxmlformats.org/officeDocument/2006/relationships/image" Target="../media/image428.emf"/><Relationship Id="rId14" Type="http://schemas.openxmlformats.org/officeDocument/2006/relationships/customXml" Target="../ink/ink1081.xml"/><Relationship Id="rId22" Type="http://schemas.openxmlformats.org/officeDocument/2006/relationships/customXml" Target="../ink/ink1085.xml"/><Relationship Id="rId27" Type="http://schemas.openxmlformats.org/officeDocument/2006/relationships/image" Target="../media/image432.emf"/><Relationship Id="rId30" Type="http://schemas.openxmlformats.org/officeDocument/2006/relationships/customXml" Target="../ink/ink1089.xml"/><Relationship Id="rId35" Type="http://schemas.openxmlformats.org/officeDocument/2006/relationships/image" Target="../media/image436.emf"/><Relationship Id="rId43" Type="http://schemas.openxmlformats.org/officeDocument/2006/relationships/image" Target="../media/image440.emf"/><Relationship Id="rId48" Type="http://schemas.openxmlformats.org/officeDocument/2006/relationships/customXml" Target="../ink/ink1098.xml"/><Relationship Id="rId56" Type="http://schemas.openxmlformats.org/officeDocument/2006/relationships/customXml" Target="../ink/ink1102.xml"/><Relationship Id="rId64" Type="http://schemas.openxmlformats.org/officeDocument/2006/relationships/customXml" Target="../ink/ink1106.xml"/><Relationship Id="rId69" Type="http://schemas.openxmlformats.org/officeDocument/2006/relationships/image" Target="../media/image453.emf"/><Relationship Id="rId77" Type="http://schemas.openxmlformats.org/officeDocument/2006/relationships/image" Target="../media/image457.emf"/><Relationship Id="rId8" Type="http://schemas.openxmlformats.org/officeDocument/2006/relationships/customXml" Target="../ink/ink1078.xml"/><Relationship Id="rId51" Type="http://schemas.openxmlformats.org/officeDocument/2006/relationships/image" Target="../media/image444.emf"/><Relationship Id="rId72" Type="http://schemas.openxmlformats.org/officeDocument/2006/relationships/customXml" Target="../ink/ink1110.xml"/><Relationship Id="rId80" Type="http://schemas.openxmlformats.org/officeDocument/2006/relationships/customXml" Target="../ink/ink1114.xml"/><Relationship Id="rId85" Type="http://schemas.openxmlformats.org/officeDocument/2006/relationships/image" Target="../media/image461.emf"/><Relationship Id="rId93" Type="http://schemas.openxmlformats.org/officeDocument/2006/relationships/image" Target="../media/image465.emf"/><Relationship Id="rId98" Type="http://schemas.openxmlformats.org/officeDocument/2006/relationships/customXml" Target="../ink/ink1123.xml"/><Relationship Id="rId3" Type="http://schemas.openxmlformats.org/officeDocument/2006/relationships/image" Target="../media/image1.png"/><Relationship Id="rId12" Type="http://schemas.openxmlformats.org/officeDocument/2006/relationships/customXml" Target="../ink/ink1080.xml"/><Relationship Id="rId17" Type="http://schemas.openxmlformats.org/officeDocument/2006/relationships/image" Target="../media/image427.emf"/><Relationship Id="rId25" Type="http://schemas.openxmlformats.org/officeDocument/2006/relationships/image" Target="../media/image431.emf"/><Relationship Id="rId33" Type="http://schemas.openxmlformats.org/officeDocument/2006/relationships/image" Target="../media/image435.emf"/><Relationship Id="rId38" Type="http://schemas.openxmlformats.org/officeDocument/2006/relationships/customXml" Target="../ink/ink1093.xml"/><Relationship Id="rId46" Type="http://schemas.openxmlformats.org/officeDocument/2006/relationships/customXml" Target="../ink/ink1097.xml"/><Relationship Id="rId59" Type="http://schemas.openxmlformats.org/officeDocument/2006/relationships/image" Target="../media/image448.emf"/><Relationship Id="rId67" Type="http://schemas.openxmlformats.org/officeDocument/2006/relationships/image" Target="../media/image452.emf"/><Relationship Id="rId20" Type="http://schemas.openxmlformats.org/officeDocument/2006/relationships/customXml" Target="../ink/ink1084.xml"/><Relationship Id="rId41" Type="http://schemas.openxmlformats.org/officeDocument/2006/relationships/image" Target="../media/image439.emf"/><Relationship Id="rId54" Type="http://schemas.openxmlformats.org/officeDocument/2006/relationships/customXml" Target="../ink/ink1101.xml"/><Relationship Id="rId62" Type="http://schemas.openxmlformats.org/officeDocument/2006/relationships/customXml" Target="../ink/ink1105.xml"/><Relationship Id="rId70" Type="http://schemas.openxmlformats.org/officeDocument/2006/relationships/customXml" Target="../ink/ink1109.xml"/><Relationship Id="rId75" Type="http://schemas.openxmlformats.org/officeDocument/2006/relationships/image" Target="../media/image456.emf"/><Relationship Id="rId83" Type="http://schemas.openxmlformats.org/officeDocument/2006/relationships/image" Target="../media/image460.emf"/><Relationship Id="rId88" Type="http://schemas.openxmlformats.org/officeDocument/2006/relationships/customXml" Target="../ink/ink1118.xml"/><Relationship Id="rId91" Type="http://schemas.openxmlformats.org/officeDocument/2006/relationships/image" Target="../media/image464.emf"/><Relationship Id="rId96" Type="http://schemas.openxmlformats.org/officeDocument/2006/relationships/customXml" Target="../ink/ink112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77.xml"/><Relationship Id="rId15" Type="http://schemas.openxmlformats.org/officeDocument/2006/relationships/image" Target="../media/image426.emf"/><Relationship Id="rId23" Type="http://schemas.openxmlformats.org/officeDocument/2006/relationships/image" Target="../media/image430.emf"/><Relationship Id="rId28" Type="http://schemas.openxmlformats.org/officeDocument/2006/relationships/customXml" Target="../ink/ink1088.xml"/><Relationship Id="rId36" Type="http://schemas.openxmlformats.org/officeDocument/2006/relationships/customXml" Target="../ink/ink1092.xml"/><Relationship Id="rId49" Type="http://schemas.openxmlformats.org/officeDocument/2006/relationships/image" Target="../media/image443.emf"/><Relationship Id="rId57" Type="http://schemas.openxmlformats.org/officeDocument/2006/relationships/image" Target="../media/image447.emf"/><Relationship Id="rId10" Type="http://schemas.openxmlformats.org/officeDocument/2006/relationships/customXml" Target="../ink/ink1079.xml"/><Relationship Id="rId31" Type="http://schemas.openxmlformats.org/officeDocument/2006/relationships/image" Target="../media/image434.emf"/><Relationship Id="rId44" Type="http://schemas.openxmlformats.org/officeDocument/2006/relationships/customXml" Target="../ink/ink1096.xml"/><Relationship Id="rId52" Type="http://schemas.openxmlformats.org/officeDocument/2006/relationships/customXml" Target="../ink/ink1100.xml"/><Relationship Id="rId60" Type="http://schemas.openxmlformats.org/officeDocument/2006/relationships/customXml" Target="../ink/ink1104.xml"/><Relationship Id="rId65" Type="http://schemas.openxmlformats.org/officeDocument/2006/relationships/image" Target="../media/image451.emf"/><Relationship Id="rId73" Type="http://schemas.openxmlformats.org/officeDocument/2006/relationships/image" Target="../media/image455.emf"/><Relationship Id="rId78" Type="http://schemas.openxmlformats.org/officeDocument/2006/relationships/customXml" Target="../ink/ink1113.xml"/><Relationship Id="rId81" Type="http://schemas.openxmlformats.org/officeDocument/2006/relationships/image" Target="../media/image459.emf"/><Relationship Id="rId86" Type="http://schemas.openxmlformats.org/officeDocument/2006/relationships/customXml" Target="../ink/ink1117.xml"/><Relationship Id="rId94" Type="http://schemas.openxmlformats.org/officeDocument/2006/relationships/customXml" Target="../ink/ink1121.xml"/><Relationship Id="rId99" Type="http://schemas.openxmlformats.org/officeDocument/2006/relationships/image" Target="../media/image468.emf"/><Relationship Id="rId4" Type="http://schemas.openxmlformats.org/officeDocument/2006/relationships/customXml" Target="../ink/ink1076.xml"/><Relationship Id="rId9" Type="http://schemas.openxmlformats.org/officeDocument/2006/relationships/image" Target="../media/image423.emf"/><Relationship Id="rId13" Type="http://schemas.openxmlformats.org/officeDocument/2006/relationships/image" Target="../media/image425.emf"/><Relationship Id="rId18" Type="http://schemas.openxmlformats.org/officeDocument/2006/relationships/customXml" Target="../ink/ink1083.xml"/><Relationship Id="rId39" Type="http://schemas.openxmlformats.org/officeDocument/2006/relationships/image" Target="../media/image43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26.xml"/><Relationship Id="rId3" Type="http://schemas.openxmlformats.org/officeDocument/2006/relationships/image" Target="../media/image1.png"/><Relationship Id="rId7" Type="http://schemas.openxmlformats.org/officeDocument/2006/relationships/image" Target="../media/image468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25.xml"/><Relationship Id="rId11" Type="http://schemas.openxmlformats.org/officeDocument/2006/relationships/image" Target="../media/image471.emf"/><Relationship Id="rId5" Type="http://schemas.openxmlformats.org/officeDocument/2006/relationships/image" Target="../media/image469.emf"/><Relationship Id="rId10" Type="http://schemas.openxmlformats.org/officeDocument/2006/relationships/customXml" Target="../ink/ink1127.xml"/><Relationship Id="rId4" Type="http://schemas.openxmlformats.org/officeDocument/2006/relationships/customXml" Target="../ink/ink1124.xml"/><Relationship Id="rId9" Type="http://schemas.openxmlformats.org/officeDocument/2006/relationships/image" Target="../media/image47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jpeg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3.bin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4.bin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.wmf"/><Relationship Id="rId11" Type="http://schemas.openxmlformats.org/officeDocument/2006/relationships/image" Target="../media/image8.png"/><Relationship Id="rId5" Type="http://schemas.openxmlformats.org/officeDocument/2006/relationships/oleObject" Target="../embeddings/oleObject5.bin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2.emf"/><Relationship Id="rId117" Type="http://schemas.openxmlformats.org/officeDocument/2006/relationships/customXml" Target="../ink/ink58.xml"/><Relationship Id="rId21" Type="http://schemas.openxmlformats.org/officeDocument/2006/relationships/customXml" Target="../ink/ink10.xml"/><Relationship Id="rId42" Type="http://schemas.openxmlformats.org/officeDocument/2006/relationships/image" Target="../media/image20.emf"/><Relationship Id="rId47" Type="http://schemas.openxmlformats.org/officeDocument/2006/relationships/customXml" Target="../ink/ink23.xml"/><Relationship Id="rId63" Type="http://schemas.openxmlformats.org/officeDocument/2006/relationships/customXml" Target="../ink/ink31.xml"/><Relationship Id="rId68" Type="http://schemas.openxmlformats.org/officeDocument/2006/relationships/image" Target="../media/image33.emf"/><Relationship Id="rId84" Type="http://schemas.openxmlformats.org/officeDocument/2006/relationships/image" Target="../media/image41.emf"/><Relationship Id="rId89" Type="http://schemas.openxmlformats.org/officeDocument/2006/relationships/customXml" Target="../ink/ink44.xml"/><Relationship Id="rId112" Type="http://schemas.openxmlformats.org/officeDocument/2006/relationships/image" Target="../media/image55.emf"/><Relationship Id="rId133" Type="http://schemas.openxmlformats.org/officeDocument/2006/relationships/customXml" Target="../ink/ink66.xml"/><Relationship Id="rId138" Type="http://schemas.openxmlformats.org/officeDocument/2006/relationships/image" Target="../media/image68.emf"/><Relationship Id="rId16" Type="http://schemas.openxmlformats.org/officeDocument/2006/relationships/image" Target="../media/image7.emf"/><Relationship Id="rId107" Type="http://schemas.openxmlformats.org/officeDocument/2006/relationships/customXml" Target="../ink/ink53.xml"/><Relationship Id="rId11" Type="http://schemas.openxmlformats.org/officeDocument/2006/relationships/customXml" Target="../ink/ink5.xml"/><Relationship Id="rId32" Type="http://schemas.openxmlformats.org/officeDocument/2006/relationships/image" Target="../media/image15.emf"/><Relationship Id="rId37" Type="http://schemas.openxmlformats.org/officeDocument/2006/relationships/customXml" Target="../ink/ink18.xml"/><Relationship Id="rId53" Type="http://schemas.openxmlformats.org/officeDocument/2006/relationships/customXml" Target="../ink/ink26.xml"/><Relationship Id="rId58" Type="http://schemas.openxmlformats.org/officeDocument/2006/relationships/image" Target="../media/image28.emf"/><Relationship Id="rId74" Type="http://schemas.openxmlformats.org/officeDocument/2006/relationships/image" Target="../media/image36.emf"/><Relationship Id="rId79" Type="http://schemas.openxmlformats.org/officeDocument/2006/relationships/customXml" Target="../ink/ink39.xml"/><Relationship Id="rId102" Type="http://schemas.openxmlformats.org/officeDocument/2006/relationships/image" Target="../media/image50.emf"/><Relationship Id="rId123" Type="http://schemas.openxmlformats.org/officeDocument/2006/relationships/customXml" Target="../ink/ink61.xml"/><Relationship Id="rId128" Type="http://schemas.openxmlformats.org/officeDocument/2006/relationships/image" Target="../media/image63.emf"/><Relationship Id="rId5" Type="http://schemas.openxmlformats.org/officeDocument/2006/relationships/customXml" Target="../ink/ink2.xml"/><Relationship Id="rId90" Type="http://schemas.openxmlformats.org/officeDocument/2006/relationships/image" Target="../media/image44.emf"/><Relationship Id="rId95" Type="http://schemas.openxmlformats.org/officeDocument/2006/relationships/customXml" Target="../ink/ink47.xml"/><Relationship Id="rId14" Type="http://schemas.openxmlformats.org/officeDocument/2006/relationships/image" Target="../media/image6.emf"/><Relationship Id="rId22" Type="http://schemas.openxmlformats.org/officeDocument/2006/relationships/image" Target="../media/image10.emf"/><Relationship Id="rId27" Type="http://schemas.openxmlformats.org/officeDocument/2006/relationships/customXml" Target="../ink/ink13.xml"/><Relationship Id="rId30" Type="http://schemas.openxmlformats.org/officeDocument/2006/relationships/image" Target="../media/image14.emf"/><Relationship Id="rId35" Type="http://schemas.openxmlformats.org/officeDocument/2006/relationships/customXml" Target="../ink/ink17.xml"/><Relationship Id="rId43" Type="http://schemas.openxmlformats.org/officeDocument/2006/relationships/customXml" Target="../ink/ink21.xml"/><Relationship Id="rId48" Type="http://schemas.openxmlformats.org/officeDocument/2006/relationships/image" Target="../media/image23.emf"/><Relationship Id="rId56" Type="http://schemas.openxmlformats.org/officeDocument/2006/relationships/image" Target="../media/image27.emf"/><Relationship Id="rId64" Type="http://schemas.openxmlformats.org/officeDocument/2006/relationships/image" Target="../media/image31.emf"/><Relationship Id="rId69" Type="http://schemas.openxmlformats.org/officeDocument/2006/relationships/customXml" Target="../ink/ink34.xml"/><Relationship Id="rId77" Type="http://schemas.openxmlformats.org/officeDocument/2006/relationships/customXml" Target="../ink/ink38.xml"/><Relationship Id="rId100" Type="http://schemas.openxmlformats.org/officeDocument/2006/relationships/image" Target="../media/image49.emf"/><Relationship Id="rId105" Type="http://schemas.openxmlformats.org/officeDocument/2006/relationships/customXml" Target="../ink/ink52.xml"/><Relationship Id="rId113" Type="http://schemas.openxmlformats.org/officeDocument/2006/relationships/customXml" Target="../ink/ink56.xml"/><Relationship Id="rId118" Type="http://schemas.openxmlformats.org/officeDocument/2006/relationships/image" Target="../media/image58.emf"/><Relationship Id="rId126" Type="http://schemas.openxmlformats.org/officeDocument/2006/relationships/image" Target="../media/image62.emf"/><Relationship Id="rId134" Type="http://schemas.openxmlformats.org/officeDocument/2006/relationships/image" Target="../media/image66.emf"/><Relationship Id="rId8" Type="http://schemas.openxmlformats.org/officeDocument/2006/relationships/image" Target="../media/image3.emf"/><Relationship Id="rId51" Type="http://schemas.openxmlformats.org/officeDocument/2006/relationships/customXml" Target="../ink/ink25.xml"/><Relationship Id="rId72" Type="http://schemas.openxmlformats.org/officeDocument/2006/relationships/image" Target="../media/image35.emf"/><Relationship Id="rId80" Type="http://schemas.openxmlformats.org/officeDocument/2006/relationships/image" Target="../media/image39.emf"/><Relationship Id="rId85" Type="http://schemas.openxmlformats.org/officeDocument/2006/relationships/customXml" Target="../ink/ink42.xml"/><Relationship Id="rId93" Type="http://schemas.openxmlformats.org/officeDocument/2006/relationships/customXml" Target="../ink/ink46.xml"/><Relationship Id="rId98" Type="http://schemas.openxmlformats.org/officeDocument/2006/relationships/image" Target="../media/image48.emf"/><Relationship Id="rId121" Type="http://schemas.openxmlformats.org/officeDocument/2006/relationships/customXml" Target="../ink/ink60.xml"/><Relationship Id="rId3" Type="http://schemas.openxmlformats.org/officeDocument/2006/relationships/customXml" Target="../ink/ink1.xml"/><Relationship Id="rId12" Type="http://schemas.openxmlformats.org/officeDocument/2006/relationships/image" Target="../media/image5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33" Type="http://schemas.openxmlformats.org/officeDocument/2006/relationships/customXml" Target="../ink/ink16.xml"/><Relationship Id="rId38" Type="http://schemas.openxmlformats.org/officeDocument/2006/relationships/image" Target="../media/image18.emf"/><Relationship Id="rId46" Type="http://schemas.openxmlformats.org/officeDocument/2006/relationships/image" Target="../media/image22.emf"/><Relationship Id="rId59" Type="http://schemas.openxmlformats.org/officeDocument/2006/relationships/customXml" Target="../ink/ink29.xml"/><Relationship Id="rId67" Type="http://schemas.openxmlformats.org/officeDocument/2006/relationships/customXml" Target="../ink/ink33.xml"/><Relationship Id="rId103" Type="http://schemas.openxmlformats.org/officeDocument/2006/relationships/customXml" Target="../ink/ink51.xml"/><Relationship Id="rId108" Type="http://schemas.openxmlformats.org/officeDocument/2006/relationships/image" Target="../media/image53.emf"/><Relationship Id="rId116" Type="http://schemas.openxmlformats.org/officeDocument/2006/relationships/image" Target="../media/image57.emf"/><Relationship Id="rId124" Type="http://schemas.openxmlformats.org/officeDocument/2006/relationships/image" Target="../media/image61.emf"/><Relationship Id="rId129" Type="http://schemas.openxmlformats.org/officeDocument/2006/relationships/customXml" Target="../ink/ink64.xml"/><Relationship Id="rId137" Type="http://schemas.openxmlformats.org/officeDocument/2006/relationships/customXml" Target="../ink/ink68.xml"/><Relationship Id="rId20" Type="http://schemas.openxmlformats.org/officeDocument/2006/relationships/image" Target="../media/image9.emf"/><Relationship Id="rId41" Type="http://schemas.openxmlformats.org/officeDocument/2006/relationships/customXml" Target="../ink/ink20.xml"/><Relationship Id="rId54" Type="http://schemas.openxmlformats.org/officeDocument/2006/relationships/image" Target="../media/image26.emf"/><Relationship Id="rId62" Type="http://schemas.openxmlformats.org/officeDocument/2006/relationships/image" Target="../media/image30.emf"/><Relationship Id="rId70" Type="http://schemas.openxmlformats.org/officeDocument/2006/relationships/image" Target="../media/image34.emf"/><Relationship Id="rId75" Type="http://schemas.openxmlformats.org/officeDocument/2006/relationships/customXml" Target="../ink/ink37.xml"/><Relationship Id="rId83" Type="http://schemas.openxmlformats.org/officeDocument/2006/relationships/customXml" Target="../ink/ink41.xml"/><Relationship Id="rId88" Type="http://schemas.openxmlformats.org/officeDocument/2006/relationships/image" Target="../media/image43.emf"/><Relationship Id="rId91" Type="http://schemas.openxmlformats.org/officeDocument/2006/relationships/customXml" Target="../ink/ink45.xml"/><Relationship Id="rId96" Type="http://schemas.openxmlformats.org/officeDocument/2006/relationships/image" Target="../media/image47.emf"/><Relationship Id="rId111" Type="http://schemas.openxmlformats.org/officeDocument/2006/relationships/customXml" Target="../ink/ink55.xml"/><Relationship Id="rId132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emf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13.emf"/><Relationship Id="rId36" Type="http://schemas.openxmlformats.org/officeDocument/2006/relationships/image" Target="../media/image17.emf"/><Relationship Id="rId49" Type="http://schemas.openxmlformats.org/officeDocument/2006/relationships/customXml" Target="../ink/ink24.xml"/><Relationship Id="rId57" Type="http://schemas.openxmlformats.org/officeDocument/2006/relationships/customXml" Target="../ink/ink28.xml"/><Relationship Id="rId106" Type="http://schemas.openxmlformats.org/officeDocument/2006/relationships/image" Target="../media/image52.emf"/><Relationship Id="rId114" Type="http://schemas.openxmlformats.org/officeDocument/2006/relationships/image" Target="../media/image56.emf"/><Relationship Id="rId119" Type="http://schemas.openxmlformats.org/officeDocument/2006/relationships/customXml" Target="../ink/ink59.xml"/><Relationship Id="rId127" Type="http://schemas.openxmlformats.org/officeDocument/2006/relationships/customXml" Target="../ink/ink63.xml"/><Relationship Id="rId10" Type="http://schemas.openxmlformats.org/officeDocument/2006/relationships/image" Target="../media/image4.emf"/><Relationship Id="rId31" Type="http://schemas.openxmlformats.org/officeDocument/2006/relationships/customXml" Target="../ink/ink15.xml"/><Relationship Id="rId44" Type="http://schemas.openxmlformats.org/officeDocument/2006/relationships/image" Target="../media/image21.emf"/><Relationship Id="rId52" Type="http://schemas.openxmlformats.org/officeDocument/2006/relationships/image" Target="../media/image25.emf"/><Relationship Id="rId60" Type="http://schemas.openxmlformats.org/officeDocument/2006/relationships/image" Target="../media/image29.emf"/><Relationship Id="rId65" Type="http://schemas.openxmlformats.org/officeDocument/2006/relationships/customXml" Target="../ink/ink32.xml"/><Relationship Id="rId73" Type="http://schemas.openxmlformats.org/officeDocument/2006/relationships/customXml" Target="../ink/ink36.xml"/><Relationship Id="rId78" Type="http://schemas.openxmlformats.org/officeDocument/2006/relationships/image" Target="../media/image38.emf"/><Relationship Id="rId81" Type="http://schemas.openxmlformats.org/officeDocument/2006/relationships/customXml" Target="../ink/ink40.xml"/><Relationship Id="rId86" Type="http://schemas.openxmlformats.org/officeDocument/2006/relationships/image" Target="../media/image42.emf"/><Relationship Id="rId94" Type="http://schemas.openxmlformats.org/officeDocument/2006/relationships/image" Target="../media/image46.emf"/><Relationship Id="rId99" Type="http://schemas.openxmlformats.org/officeDocument/2006/relationships/customXml" Target="../ink/ink49.xml"/><Relationship Id="rId101" Type="http://schemas.openxmlformats.org/officeDocument/2006/relationships/customXml" Target="../ink/ink50.xml"/><Relationship Id="rId122" Type="http://schemas.openxmlformats.org/officeDocument/2006/relationships/image" Target="../media/image60.emf"/><Relationship Id="rId130" Type="http://schemas.openxmlformats.org/officeDocument/2006/relationships/image" Target="../media/image64.emf"/><Relationship Id="rId135" Type="http://schemas.openxmlformats.org/officeDocument/2006/relationships/customXml" Target="../ink/ink67.xml"/><Relationship Id="rId4" Type="http://schemas.openxmlformats.org/officeDocument/2006/relationships/image" Target="../media/image1.emf"/><Relationship Id="rId9" Type="http://schemas.openxmlformats.org/officeDocument/2006/relationships/customXml" Target="../ink/ink4.xml"/><Relationship Id="rId13" Type="http://schemas.openxmlformats.org/officeDocument/2006/relationships/customXml" Target="../ink/ink6.xml"/><Relationship Id="rId18" Type="http://schemas.openxmlformats.org/officeDocument/2006/relationships/image" Target="../media/image8.emf"/><Relationship Id="rId39" Type="http://schemas.openxmlformats.org/officeDocument/2006/relationships/customXml" Target="../ink/ink19.xml"/><Relationship Id="rId109" Type="http://schemas.openxmlformats.org/officeDocument/2006/relationships/customXml" Target="../ink/ink54.xml"/><Relationship Id="rId34" Type="http://schemas.openxmlformats.org/officeDocument/2006/relationships/image" Target="../media/image16.emf"/><Relationship Id="rId50" Type="http://schemas.openxmlformats.org/officeDocument/2006/relationships/image" Target="../media/image24.emf"/><Relationship Id="rId55" Type="http://schemas.openxmlformats.org/officeDocument/2006/relationships/customXml" Target="../ink/ink27.xml"/><Relationship Id="rId76" Type="http://schemas.openxmlformats.org/officeDocument/2006/relationships/image" Target="../media/image37.emf"/><Relationship Id="rId97" Type="http://schemas.openxmlformats.org/officeDocument/2006/relationships/customXml" Target="../ink/ink48.xml"/><Relationship Id="rId104" Type="http://schemas.openxmlformats.org/officeDocument/2006/relationships/image" Target="../media/image51.emf"/><Relationship Id="rId120" Type="http://schemas.openxmlformats.org/officeDocument/2006/relationships/image" Target="../media/image59.emf"/><Relationship Id="rId125" Type="http://schemas.openxmlformats.org/officeDocument/2006/relationships/customXml" Target="../ink/ink62.xml"/><Relationship Id="rId7" Type="http://schemas.openxmlformats.org/officeDocument/2006/relationships/customXml" Target="../ink/ink3.xml"/><Relationship Id="rId71" Type="http://schemas.openxmlformats.org/officeDocument/2006/relationships/customXml" Target="../ink/ink35.xml"/><Relationship Id="rId92" Type="http://schemas.openxmlformats.org/officeDocument/2006/relationships/image" Target="../media/image45.emf"/><Relationship Id="rId2" Type="http://schemas.openxmlformats.org/officeDocument/2006/relationships/notesSlide" Target="../notesSlides/notesSlide1.xml"/><Relationship Id="rId29" Type="http://schemas.openxmlformats.org/officeDocument/2006/relationships/customXml" Target="../ink/ink14.xml"/><Relationship Id="rId24" Type="http://schemas.openxmlformats.org/officeDocument/2006/relationships/image" Target="../media/image11.emf"/><Relationship Id="rId40" Type="http://schemas.openxmlformats.org/officeDocument/2006/relationships/image" Target="../media/image19.emf"/><Relationship Id="rId45" Type="http://schemas.openxmlformats.org/officeDocument/2006/relationships/customXml" Target="../ink/ink22.xml"/><Relationship Id="rId66" Type="http://schemas.openxmlformats.org/officeDocument/2006/relationships/image" Target="../media/image32.emf"/><Relationship Id="rId87" Type="http://schemas.openxmlformats.org/officeDocument/2006/relationships/customXml" Target="../ink/ink43.xml"/><Relationship Id="rId110" Type="http://schemas.openxmlformats.org/officeDocument/2006/relationships/image" Target="../media/image54.emf"/><Relationship Id="rId115" Type="http://schemas.openxmlformats.org/officeDocument/2006/relationships/customXml" Target="../ink/ink57.xml"/><Relationship Id="rId131" Type="http://schemas.openxmlformats.org/officeDocument/2006/relationships/customXml" Target="../ink/ink65.xml"/><Relationship Id="rId136" Type="http://schemas.openxmlformats.org/officeDocument/2006/relationships/image" Target="../media/image67.emf"/><Relationship Id="rId61" Type="http://schemas.openxmlformats.org/officeDocument/2006/relationships/customXml" Target="../ink/ink30.xml"/><Relationship Id="rId82" Type="http://schemas.openxmlformats.org/officeDocument/2006/relationships/image" Target="../media/image40.emf"/><Relationship Id="rId19" Type="http://schemas.openxmlformats.org/officeDocument/2006/relationships/customXml" Target="../ink/ink9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3.jpeg"/><Relationship Id="rId12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.wmf"/><Relationship Id="rId11" Type="http://schemas.openxmlformats.org/officeDocument/2006/relationships/image" Target="../media/image8.png"/><Relationship Id="rId5" Type="http://schemas.openxmlformats.org/officeDocument/2006/relationships/oleObject" Target="../embeddings/oleObject6.bin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6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28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3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image" Target="../media/image12.emf"/><Relationship Id="rId117" Type="http://schemas.openxmlformats.org/officeDocument/2006/relationships/customXml" Target="../ink/ink126.xml"/><Relationship Id="rId21" Type="http://schemas.openxmlformats.org/officeDocument/2006/relationships/customXml" Target="../ink/ink78.xml"/><Relationship Id="rId42" Type="http://schemas.openxmlformats.org/officeDocument/2006/relationships/image" Target="../media/image20.emf"/><Relationship Id="rId47" Type="http://schemas.openxmlformats.org/officeDocument/2006/relationships/customXml" Target="../ink/ink91.xml"/><Relationship Id="rId63" Type="http://schemas.openxmlformats.org/officeDocument/2006/relationships/customXml" Target="../ink/ink99.xml"/><Relationship Id="rId68" Type="http://schemas.openxmlformats.org/officeDocument/2006/relationships/image" Target="../media/image31.emf"/><Relationship Id="rId84" Type="http://schemas.openxmlformats.org/officeDocument/2006/relationships/image" Target="../media/image39.emf"/><Relationship Id="rId89" Type="http://schemas.openxmlformats.org/officeDocument/2006/relationships/customXml" Target="../ink/ink112.xml"/><Relationship Id="rId112" Type="http://schemas.openxmlformats.org/officeDocument/2006/relationships/image" Target="../media/image53.emf"/><Relationship Id="rId133" Type="http://schemas.openxmlformats.org/officeDocument/2006/relationships/customXml" Target="../ink/ink134.xml"/><Relationship Id="rId138" Type="http://schemas.openxmlformats.org/officeDocument/2006/relationships/image" Target="../media/image66.emf"/><Relationship Id="rId154" Type="http://schemas.openxmlformats.org/officeDocument/2006/relationships/image" Target="../media/image77.emf"/><Relationship Id="rId159" Type="http://schemas.openxmlformats.org/officeDocument/2006/relationships/customXml" Target="../ink/ink147.xml"/><Relationship Id="rId16" Type="http://schemas.openxmlformats.org/officeDocument/2006/relationships/image" Target="../media/image7.emf"/><Relationship Id="rId107" Type="http://schemas.openxmlformats.org/officeDocument/2006/relationships/customXml" Target="../ink/ink121.xml"/><Relationship Id="rId11" Type="http://schemas.openxmlformats.org/officeDocument/2006/relationships/customXml" Target="../ink/ink73.xml"/><Relationship Id="rId32" Type="http://schemas.openxmlformats.org/officeDocument/2006/relationships/image" Target="../media/image15.emf"/><Relationship Id="rId37" Type="http://schemas.openxmlformats.org/officeDocument/2006/relationships/customXml" Target="../ink/ink86.xml"/><Relationship Id="rId53" Type="http://schemas.openxmlformats.org/officeDocument/2006/relationships/customXml" Target="../ink/ink94.xml"/><Relationship Id="rId58" Type="http://schemas.openxmlformats.org/officeDocument/2006/relationships/image" Target="../media/image26.emf"/><Relationship Id="rId74" Type="http://schemas.openxmlformats.org/officeDocument/2006/relationships/image" Target="../media/image34.emf"/><Relationship Id="rId79" Type="http://schemas.openxmlformats.org/officeDocument/2006/relationships/customXml" Target="../ink/ink107.xml"/><Relationship Id="rId102" Type="http://schemas.openxmlformats.org/officeDocument/2006/relationships/image" Target="../media/image48.emf"/><Relationship Id="rId123" Type="http://schemas.openxmlformats.org/officeDocument/2006/relationships/customXml" Target="../ink/ink129.xml"/><Relationship Id="rId128" Type="http://schemas.openxmlformats.org/officeDocument/2006/relationships/image" Target="../media/image61.emf"/><Relationship Id="rId144" Type="http://schemas.openxmlformats.org/officeDocument/2006/relationships/image" Target="../media/image72.emf"/><Relationship Id="rId149" Type="http://schemas.openxmlformats.org/officeDocument/2006/relationships/customXml" Target="../ink/ink142.xml"/><Relationship Id="rId5" Type="http://schemas.openxmlformats.org/officeDocument/2006/relationships/customXml" Target="../ink/ink70.xml"/><Relationship Id="rId90" Type="http://schemas.openxmlformats.org/officeDocument/2006/relationships/image" Target="../media/image42.emf"/><Relationship Id="rId95" Type="http://schemas.openxmlformats.org/officeDocument/2006/relationships/customXml" Target="../ink/ink115.xml"/><Relationship Id="rId160" Type="http://schemas.openxmlformats.org/officeDocument/2006/relationships/image" Target="../media/image80.emf"/><Relationship Id="rId22" Type="http://schemas.openxmlformats.org/officeDocument/2006/relationships/image" Target="../media/image10.emf"/><Relationship Id="rId27" Type="http://schemas.openxmlformats.org/officeDocument/2006/relationships/customXml" Target="../ink/ink81.xml"/><Relationship Id="rId43" Type="http://schemas.openxmlformats.org/officeDocument/2006/relationships/customXml" Target="../ink/ink89.xml"/><Relationship Id="rId48" Type="http://schemas.openxmlformats.org/officeDocument/2006/relationships/image" Target="../media/image70.emf"/><Relationship Id="rId64" Type="http://schemas.openxmlformats.org/officeDocument/2006/relationships/image" Target="../media/image29.emf"/><Relationship Id="rId69" Type="http://schemas.openxmlformats.org/officeDocument/2006/relationships/customXml" Target="../ink/ink102.xml"/><Relationship Id="rId113" Type="http://schemas.openxmlformats.org/officeDocument/2006/relationships/customXml" Target="../ink/ink124.xml"/><Relationship Id="rId118" Type="http://schemas.openxmlformats.org/officeDocument/2006/relationships/image" Target="../media/image56.emf"/><Relationship Id="rId134" Type="http://schemas.openxmlformats.org/officeDocument/2006/relationships/image" Target="../media/image64.emf"/><Relationship Id="rId139" Type="http://schemas.openxmlformats.org/officeDocument/2006/relationships/customXml" Target="../ink/ink137.xml"/><Relationship Id="rId80" Type="http://schemas.openxmlformats.org/officeDocument/2006/relationships/image" Target="../media/image37.emf"/><Relationship Id="rId85" Type="http://schemas.openxmlformats.org/officeDocument/2006/relationships/customXml" Target="../ink/ink110.xml"/><Relationship Id="rId150" Type="http://schemas.openxmlformats.org/officeDocument/2006/relationships/image" Target="../media/image75.emf"/><Relationship Id="rId155" Type="http://schemas.openxmlformats.org/officeDocument/2006/relationships/customXml" Target="../ink/ink145.xml"/><Relationship Id="rId12" Type="http://schemas.openxmlformats.org/officeDocument/2006/relationships/image" Target="../media/image5.emf"/><Relationship Id="rId17" Type="http://schemas.openxmlformats.org/officeDocument/2006/relationships/customXml" Target="../ink/ink76.xml"/><Relationship Id="rId33" Type="http://schemas.openxmlformats.org/officeDocument/2006/relationships/customXml" Target="../ink/ink84.xml"/><Relationship Id="rId38" Type="http://schemas.openxmlformats.org/officeDocument/2006/relationships/image" Target="../media/image18.emf"/><Relationship Id="rId59" Type="http://schemas.openxmlformats.org/officeDocument/2006/relationships/customXml" Target="../ink/ink97.xml"/><Relationship Id="rId103" Type="http://schemas.openxmlformats.org/officeDocument/2006/relationships/customXml" Target="../ink/ink119.xml"/><Relationship Id="rId108" Type="http://schemas.openxmlformats.org/officeDocument/2006/relationships/image" Target="../media/image51.emf"/><Relationship Id="rId124" Type="http://schemas.openxmlformats.org/officeDocument/2006/relationships/image" Target="../media/image59.emf"/><Relationship Id="rId129" Type="http://schemas.openxmlformats.org/officeDocument/2006/relationships/customXml" Target="../ink/ink132.xml"/><Relationship Id="rId54" Type="http://schemas.openxmlformats.org/officeDocument/2006/relationships/image" Target="../media/image24.emf"/><Relationship Id="rId70" Type="http://schemas.openxmlformats.org/officeDocument/2006/relationships/image" Target="../media/image32.emf"/><Relationship Id="rId75" Type="http://schemas.openxmlformats.org/officeDocument/2006/relationships/customXml" Target="../ink/ink105.xml"/><Relationship Id="rId91" Type="http://schemas.openxmlformats.org/officeDocument/2006/relationships/customXml" Target="../ink/ink113.xml"/><Relationship Id="rId96" Type="http://schemas.openxmlformats.org/officeDocument/2006/relationships/image" Target="../media/image45.emf"/><Relationship Id="rId140" Type="http://schemas.openxmlformats.org/officeDocument/2006/relationships/image" Target="../media/image67.emf"/><Relationship Id="rId145" Type="http://schemas.openxmlformats.org/officeDocument/2006/relationships/customXml" Target="../ink/ink140.xml"/><Relationship Id="rId161" Type="http://schemas.openxmlformats.org/officeDocument/2006/relationships/customXml" Target="../ink/ink14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emf"/><Relationship Id="rId15" Type="http://schemas.openxmlformats.org/officeDocument/2006/relationships/customXml" Target="../ink/ink75.xml"/><Relationship Id="rId23" Type="http://schemas.openxmlformats.org/officeDocument/2006/relationships/customXml" Target="../ink/ink79.xml"/><Relationship Id="rId28" Type="http://schemas.openxmlformats.org/officeDocument/2006/relationships/image" Target="../media/image13.emf"/><Relationship Id="rId36" Type="http://schemas.openxmlformats.org/officeDocument/2006/relationships/image" Target="../media/image17.emf"/><Relationship Id="rId49" Type="http://schemas.openxmlformats.org/officeDocument/2006/relationships/customXml" Target="../ink/ink92.xml"/><Relationship Id="rId57" Type="http://schemas.openxmlformats.org/officeDocument/2006/relationships/customXml" Target="../ink/ink96.xml"/><Relationship Id="rId106" Type="http://schemas.openxmlformats.org/officeDocument/2006/relationships/image" Target="../media/image50.emf"/><Relationship Id="rId114" Type="http://schemas.openxmlformats.org/officeDocument/2006/relationships/image" Target="../media/image54.emf"/><Relationship Id="rId119" Type="http://schemas.openxmlformats.org/officeDocument/2006/relationships/customXml" Target="../ink/ink127.xml"/><Relationship Id="rId127" Type="http://schemas.openxmlformats.org/officeDocument/2006/relationships/customXml" Target="../ink/ink131.xml"/><Relationship Id="rId10" Type="http://schemas.openxmlformats.org/officeDocument/2006/relationships/image" Target="../media/image4.emf"/><Relationship Id="rId31" Type="http://schemas.openxmlformats.org/officeDocument/2006/relationships/customXml" Target="../ink/ink83.xml"/><Relationship Id="rId44" Type="http://schemas.openxmlformats.org/officeDocument/2006/relationships/image" Target="../media/image21.emf"/><Relationship Id="rId52" Type="http://schemas.openxmlformats.org/officeDocument/2006/relationships/image" Target="../media/image23.emf"/><Relationship Id="rId60" Type="http://schemas.openxmlformats.org/officeDocument/2006/relationships/image" Target="../media/image27.emf"/><Relationship Id="rId65" Type="http://schemas.openxmlformats.org/officeDocument/2006/relationships/customXml" Target="../ink/ink100.xml"/><Relationship Id="rId73" Type="http://schemas.openxmlformats.org/officeDocument/2006/relationships/customXml" Target="../ink/ink104.xml"/><Relationship Id="rId78" Type="http://schemas.openxmlformats.org/officeDocument/2006/relationships/image" Target="../media/image36.emf"/><Relationship Id="rId81" Type="http://schemas.openxmlformats.org/officeDocument/2006/relationships/customXml" Target="../ink/ink108.xml"/><Relationship Id="rId86" Type="http://schemas.openxmlformats.org/officeDocument/2006/relationships/image" Target="../media/image40.emf"/><Relationship Id="rId94" Type="http://schemas.openxmlformats.org/officeDocument/2006/relationships/image" Target="../media/image44.emf"/><Relationship Id="rId99" Type="http://schemas.openxmlformats.org/officeDocument/2006/relationships/customXml" Target="../ink/ink117.xml"/><Relationship Id="rId101" Type="http://schemas.openxmlformats.org/officeDocument/2006/relationships/customXml" Target="../ink/ink118.xml"/><Relationship Id="rId122" Type="http://schemas.openxmlformats.org/officeDocument/2006/relationships/image" Target="../media/image58.emf"/><Relationship Id="rId130" Type="http://schemas.openxmlformats.org/officeDocument/2006/relationships/image" Target="../media/image62.emf"/><Relationship Id="rId135" Type="http://schemas.openxmlformats.org/officeDocument/2006/relationships/customXml" Target="../ink/ink135.xml"/><Relationship Id="rId143" Type="http://schemas.openxmlformats.org/officeDocument/2006/relationships/customXml" Target="../ink/ink139.xml"/><Relationship Id="rId148" Type="http://schemas.openxmlformats.org/officeDocument/2006/relationships/image" Target="../media/image74.emf"/><Relationship Id="rId151" Type="http://schemas.openxmlformats.org/officeDocument/2006/relationships/customXml" Target="../ink/ink143.xml"/><Relationship Id="rId156" Type="http://schemas.openxmlformats.org/officeDocument/2006/relationships/image" Target="../media/image78.emf"/><Relationship Id="rId164" Type="http://schemas.openxmlformats.org/officeDocument/2006/relationships/image" Target="../media/image82.emf"/><Relationship Id="rId4" Type="http://schemas.openxmlformats.org/officeDocument/2006/relationships/image" Target="../media/image1.emf"/><Relationship Id="rId9" Type="http://schemas.openxmlformats.org/officeDocument/2006/relationships/customXml" Target="../ink/ink72.xml"/><Relationship Id="rId13" Type="http://schemas.openxmlformats.org/officeDocument/2006/relationships/customXml" Target="../ink/ink74.xml"/><Relationship Id="rId18" Type="http://schemas.openxmlformats.org/officeDocument/2006/relationships/image" Target="../media/image8.emf"/><Relationship Id="rId39" Type="http://schemas.openxmlformats.org/officeDocument/2006/relationships/customXml" Target="../ink/ink87.xml"/><Relationship Id="rId109" Type="http://schemas.openxmlformats.org/officeDocument/2006/relationships/customXml" Target="../ink/ink122.xml"/><Relationship Id="rId34" Type="http://schemas.openxmlformats.org/officeDocument/2006/relationships/image" Target="../media/image16.emf"/><Relationship Id="rId50" Type="http://schemas.openxmlformats.org/officeDocument/2006/relationships/image" Target="../media/image71.emf"/><Relationship Id="rId55" Type="http://schemas.openxmlformats.org/officeDocument/2006/relationships/customXml" Target="../ink/ink95.xml"/><Relationship Id="rId76" Type="http://schemas.openxmlformats.org/officeDocument/2006/relationships/image" Target="../media/image35.emf"/><Relationship Id="rId97" Type="http://schemas.openxmlformats.org/officeDocument/2006/relationships/customXml" Target="../ink/ink116.xml"/><Relationship Id="rId104" Type="http://schemas.openxmlformats.org/officeDocument/2006/relationships/image" Target="../media/image49.emf"/><Relationship Id="rId120" Type="http://schemas.openxmlformats.org/officeDocument/2006/relationships/image" Target="../media/image57.emf"/><Relationship Id="rId125" Type="http://schemas.openxmlformats.org/officeDocument/2006/relationships/customXml" Target="../ink/ink130.xml"/><Relationship Id="rId141" Type="http://schemas.openxmlformats.org/officeDocument/2006/relationships/customXml" Target="../ink/ink138.xml"/><Relationship Id="rId146" Type="http://schemas.openxmlformats.org/officeDocument/2006/relationships/image" Target="../media/image73.emf"/><Relationship Id="rId7" Type="http://schemas.openxmlformats.org/officeDocument/2006/relationships/customXml" Target="../ink/ink71.xml"/><Relationship Id="rId71" Type="http://schemas.openxmlformats.org/officeDocument/2006/relationships/customXml" Target="../ink/ink103.xml"/><Relationship Id="rId92" Type="http://schemas.openxmlformats.org/officeDocument/2006/relationships/image" Target="../media/image43.emf"/><Relationship Id="rId162" Type="http://schemas.openxmlformats.org/officeDocument/2006/relationships/image" Target="../media/image81.emf"/><Relationship Id="rId2" Type="http://schemas.openxmlformats.org/officeDocument/2006/relationships/notesSlide" Target="../notesSlides/notesSlide2.xml"/><Relationship Id="rId29" Type="http://schemas.openxmlformats.org/officeDocument/2006/relationships/customXml" Target="../ink/ink82.xml"/><Relationship Id="rId24" Type="http://schemas.openxmlformats.org/officeDocument/2006/relationships/image" Target="../media/image11.emf"/><Relationship Id="rId40" Type="http://schemas.openxmlformats.org/officeDocument/2006/relationships/image" Target="../media/image19.emf"/><Relationship Id="rId45" Type="http://schemas.openxmlformats.org/officeDocument/2006/relationships/customXml" Target="../ink/ink90.xml"/><Relationship Id="rId66" Type="http://schemas.openxmlformats.org/officeDocument/2006/relationships/image" Target="../media/image30.emf"/><Relationship Id="rId87" Type="http://schemas.openxmlformats.org/officeDocument/2006/relationships/customXml" Target="../ink/ink111.xml"/><Relationship Id="rId110" Type="http://schemas.openxmlformats.org/officeDocument/2006/relationships/image" Target="../media/image52.emf"/><Relationship Id="rId115" Type="http://schemas.openxmlformats.org/officeDocument/2006/relationships/customXml" Target="../ink/ink125.xml"/><Relationship Id="rId131" Type="http://schemas.openxmlformats.org/officeDocument/2006/relationships/customXml" Target="../ink/ink133.xml"/><Relationship Id="rId136" Type="http://schemas.openxmlformats.org/officeDocument/2006/relationships/image" Target="../media/image65.emf"/><Relationship Id="rId157" Type="http://schemas.openxmlformats.org/officeDocument/2006/relationships/customXml" Target="../ink/ink146.xml"/><Relationship Id="rId61" Type="http://schemas.openxmlformats.org/officeDocument/2006/relationships/customXml" Target="../ink/ink98.xml"/><Relationship Id="rId82" Type="http://schemas.openxmlformats.org/officeDocument/2006/relationships/image" Target="../media/image38.emf"/><Relationship Id="rId152" Type="http://schemas.openxmlformats.org/officeDocument/2006/relationships/image" Target="../media/image76.emf"/><Relationship Id="rId19" Type="http://schemas.openxmlformats.org/officeDocument/2006/relationships/customXml" Target="../ink/ink77.xml"/><Relationship Id="rId14" Type="http://schemas.openxmlformats.org/officeDocument/2006/relationships/image" Target="../media/image6.emf"/><Relationship Id="rId30" Type="http://schemas.openxmlformats.org/officeDocument/2006/relationships/image" Target="../media/image14.emf"/><Relationship Id="rId35" Type="http://schemas.openxmlformats.org/officeDocument/2006/relationships/customXml" Target="../ink/ink85.xml"/><Relationship Id="rId56" Type="http://schemas.openxmlformats.org/officeDocument/2006/relationships/image" Target="../media/image25.emf"/><Relationship Id="rId77" Type="http://schemas.openxmlformats.org/officeDocument/2006/relationships/customXml" Target="../ink/ink106.xml"/><Relationship Id="rId100" Type="http://schemas.openxmlformats.org/officeDocument/2006/relationships/image" Target="../media/image47.emf"/><Relationship Id="rId105" Type="http://schemas.openxmlformats.org/officeDocument/2006/relationships/customXml" Target="../ink/ink120.xml"/><Relationship Id="rId126" Type="http://schemas.openxmlformats.org/officeDocument/2006/relationships/image" Target="../media/image60.emf"/><Relationship Id="rId147" Type="http://schemas.openxmlformats.org/officeDocument/2006/relationships/customXml" Target="../ink/ink141.xml"/><Relationship Id="rId8" Type="http://schemas.openxmlformats.org/officeDocument/2006/relationships/image" Target="../media/image3.emf"/><Relationship Id="rId51" Type="http://schemas.openxmlformats.org/officeDocument/2006/relationships/customXml" Target="../ink/ink93.xml"/><Relationship Id="rId72" Type="http://schemas.openxmlformats.org/officeDocument/2006/relationships/image" Target="../media/image33.emf"/><Relationship Id="rId93" Type="http://schemas.openxmlformats.org/officeDocument/2006/relationships/customXml" Target="../ink/ink114.xml"/><Relationship Id="rId98" Type="http://schemas.openxmlformats.org/officeDocument/2006/relationships/image" Target="../media/image46.emf"/><Relationship Id="rId121" Type="http://schemas.openxmlformats.org/officeDocument/2006/relationships/customXml" Target="../ink/ink128.xml"/><Relationship Id="rId142" Type="http://schemas.openxmlformats.org/officeDocument/2006/relationships/image" Target="../media/image68.emf"/><Relationship Id="rId163" Type="http://schemas.openxmlformats.org/officeDocument/2006/relationships/customXml" Target="../ink/ink149.xml"/><Relationship Id="rId3" Type="http://schemas.openxmlformats.org/officeDocument/2006/relationships/customXml" Target="../ink/ink69.xml"/><Relationship Id="rId25" Type="http://schemas.openxmlformats.org/officeDocument/2006/relationships/customXml" Target="../ink/ink80.xml"/><Relationship Id="rId46" Type="http://schemas.openxmlformats.org/officeDocument/2006/relationships/image" Target="../media/image69.emf"/><Relationship Id="rId67" Type="http://schemas.openxmlformats.org/officeDocument/2006/relationships/customXml" Target="../ink/ink101.xml"/><Relationship Id="rId116" Type="http://schemas.openxmlformats.org/officeDocument/2006/relationships/image" Target="../media/image55.emf"/><Relationship Id="rId137" Type="http://schemas.openxmlformats.org/officeDocument/2006/relationships/customXml" Target="../ink/ink136.xml"/><Relationship Id="rId158" Type="http://schemas.openxmlformats.org/officeDocument/2006/relationships/image" Target="../media/image79.emf"/><Relationship Id="rId20" Type="http://schemas.openxmlformats.org/officeDocument/2006/relationships/image" Target="../media/image9.emf"/><Relationship Id="rId41" Type="http://schemas.openxmlformats.org/officeDocument/2006/relationships/customXml" Target="../ink/ink88.xml"/><Relationship Id="rId62" Type="http://schemas.openxmlformats.org/officeDocument/2006/relationships/image" Target="../media/image28.emf"/><Relationship Id="rId83" Type="http://schemas.openxmlformats.org/officeDocument/2006/relationships/customXml" Target="../ink/ink109.xml"/><Relationship Id="rId88" Type="http://schemas.openxmlformats.org/officeDocument/2006/relationships/image" Target="../media/image41.emf"/><Relationship Id="rId111" Type="http://schemas.openxmlformats.org/officeDocument/2006/relationships/customXml" Target="../ink/ink123.xml"/><Relationship Id="rId132" Type="http://schemas.openxmlformats.org/officeDocument/2006/relationships/image" Target="../media/image63.emf"/><Relationship Id="rId153" Type="http://schemas.openxmlformats.org/officeDocument/2006/relationships/customXml" Target="../ink/ink14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4.emf"/><Relationship Id="rId4" Type="http://schemas.openxmlformats.org/officeDocument/2006/relationships/customXml" Target="../ink/ink15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image" Target="../media/image96.emf"/><Relationship Id="rId117" Type="http://schemas.openxmlformats.org/officeDocument/2006/relationships/customXml" Target="../ink/ink208.xml"/><Relationship Id="rId21" Type="http://schemas.openxmlformats.org/officeDocument/2006/relationships/customXml" Target="../ink/ink160.xml"/><Relationship Id="rId42" Type="http://schemas.openxmlformats.org/officeDocument/2006/relationships/image" Target="../media/image104.emf"/><Relationship Id="rId47" Type="http://schemas.openxmlformats.org/officeDocument/2006/relationships/customXml" Target="../ink/ink173.xml"/><Relationship Id="rId63" Type="http://schemas.openxmlformats.org/officeDocument/2006/relationships/customXml" Target="../ink/ink181.xml"/><Relationship Id="rId68" Type="http://schemas.openxmlformats.org/officeDocument/2006/relationships/image" Target="../media/image117.emf"/><Relationship Id="rId84" Type="http://schemas.openxmlformats.org/officeDocument/2006/relationships/image" Target="../media/image125.emf"/><Relationship Id="rId89" Type="http://schemas.openxmlformats.org/officeDocument/2006/relationships/customXml" Target="../ink/ink194.xml"/><Relationship Id="rId112" Type="http://schemas.openxmlformats.org/officeDocument/2006/relationships/image" Target="../media/image139.emf"/><Relationship Id="rId133" Type="http://schemas.openxmlformats.org/officeDocument/2006/relationships/customXml" Target="../ink/ink216.xml"/><Relationship Id="rId138" Type="http://schemas.openxmlformats.org/officeDocument/2006/relationships/image" Target="../media/image152.emf"/><Relationship Id="rId16" Type="http://schemas.openxmlformats.org/officeDocument/2006/relationships/image" Target="../media/image91.emf"/><Relationship Id="rId107" Type="http://schemas.openxmlformats.org/officeDocument/2006/relationships/customXml" Target="../ink/ink203.xml"/><Relationship Id="rId11" Type="http://schemas.openxmlformats.org/officeDocument/2006/relationships/customXml" Target="../ink/ink155.xml"/><Relationship Id="rId32" Type="http://schemas.openxmlformats.org/officeDocument/2006/relationships/image" Target="../media/image99.emf"/><Relationship Id="rId37" Type="http://schemas.openxmlformats.org/officeDocument/2006/relationships/customXml" Target="../ink/ink168.xml"/><Relationship Id="rId53" Type="http://schemas.openxmlformats.org/officeDocument/2006/relationships/customXml" Target="../ink/ink176.xml"/><Relationship Id="rId58" Type="http://schemas.openxmlformats.org/officeDocument/2006/relationships/image" Target="../media/image112.emf"/><Relationship Id="rId74" Type="http://schemas.openxmlformats.org/officeDocument/2006/relationships/image" Target="../media/image120.emf"/><Relationship Id="rId79" Type="http://schemas.openxmlformats.org/officeDocument/2006/relationships/customXml" Target="../ink/ink189.xml"/><Relationship Id="rId102" Type="http://schemas.openxmlformats.org/officeDocument/2006/relationships/image" Target="../media/image134.emf"/><Relationship Id="rId123" Type="http://schemas.openxmlformats.org/officeDocument/2006/relationships/customXml" Target="../ink/ink211.xml"/><Relationship Id="rId128" Type="http://schemas.openxmlformats.org/officeDocument/2006/relationships/image" Target="../media/image147.emf"/><Relationship Id="rId144" Type="http://schemas.openxmlformats.org/officeDocument/2006/relationships/image" Target="../media/image155.emf"/><Relationship Id="rId5" Type="http://schemas.openxmlformats.org/officeDocument/2006/relationships/customXml" Target="../ink/ink152.xml"/><Relationship Id="rId90" Type="http://schemas.openxmlformats.org/officeDocument/2006/relationships/image" Target="../media/image128.emf"/><Relationship Id="rId95" Type="http://schemas.openxmlformats.org/officeDocument/2006/relationships/customXml" Target="../ink/ink197.xml"/><Relationship Id="rId22" Type="http://schemas.openxmlformats.org/officeDocument/2006/relationships/image" Target="../media/image94.emf"/><Relationship Id="rId27" Type="http://schemas.openxmlformats.org/officeDocument/2006/relationships/customXml" Target="../ink/ink163.xml"/><Relationship Id="rId43" Type="http://schemas.openxmlformats.org/officeDocument/2006/relationships/customXml" Target="../ink/ink171.xml"/><Relationship Id="rId48" Type="http://schemas.openxmlformats.org/officeDocument/2006/relationships/image" Target="../media/image107.emf"/><Relationship Id="rId64" Type="http://schemas.openxmlformats.org/officeDocument/2006/relationships/image" Target="../media/image115.emf"/><Relationship Id="rId69" Type="http://schemas.openxmlformats.org/officeDocument/2006/relationships/customXml" Target="../ink/ink184.xml"/><Relationship Id="rId113" Type="http://schemas.openxmlformats.org/officeDocument/2006/relationships/customXml" Target="../ink/ink206.xml"/><Relationship Id="rId118" Type="http://schemas.openxmlformats.org/officeDocument/2006/relationships/image" Target="../media/image142.emf"/><Relationship Id="rId134" Type="http://schemas.openxmlformats.org/officeDocument/2006/relationships/image" Target="../media/image150.emf"/><Relationship Id="rId139" Type="http://schemas.openxmlformats.org/officeDocument/2006/relationships/customXml" Target="../ink/ink219.xml"/><Relationship Id="rId80" Type="http://schemas.openxmlformats.org/officeDocument/2006/relationships/image" Target="../media/image123.emf"/><Relationship Id="rId85" Type="http://schemas.openxmlformats.org/officeDocument/2006/relationships/customXml" Target="../ink/ink192.xml"/><Relationship Id="rId3" Type="http://schemas.openxmlformats.org/officeDocument/2006/relationships/customXml" Target="../ink/ink151.xml"/><Relationship Id="rId12" Type="http://schemas.openxmlformats.org/officeDocument/2006/relationships/image" Target="../media/image89.emf"/><Relationship Id="rId17" Type="http://schemas.openxmlformats.org/officeDocument/2006/relationships/customXml" Target="../ink/ink158.xml"/><Relationship Id="rId25" Type="http://schemas.openxmlformats.org/officeDocument/2006/relationships/customXml" Target="../ink/ink162.xml"/><Relationship Id="rId33" Type="http://schemas.openxmlformats.org/officeDocument/2006/relationships/customXml" Target="../ink/ink166.xml"/><Relationship Id="rId38" Type="http://schemas.openxmlformats.org/officeDocument/2006/relationships/image" Target="../media/image102.emf"/><Relationship Id="rId46" Type="http://schemas.openxmlformats.org/officeDocument/2006/relationships/image" Target="../media/image106.emf"/><Relationship Id="rId59" Type="http://schemas.openxmlformats.org/officeDocument/2006/relationships/customXml" Target="../ink/ink179.xml"/><Relationship Id="rId67" Type="http://schemas.openxmlformats.org/officeDocument/2006/relationships/customXml" Target="../ink/ink183.xml"/><Relationship Id="rId103" Type="http://schemas.openxmlformats.org/officeDocument/2006/relationships/customXml" Target="../ink/ink201.xml"/><Relationship Id="rId108" Type="http://schemas.openxmlformats.org/officeDocument/2006/relationships/image" Target="../media/image137.emf"/><Relationship Id="rId116" Type="http://schemas.openxmlformats.org/officeDocument/2006/relationships/image" Target="../media/image141.emf"/><Relationship Id="rId124" Type="http://schemas.openxmlformats.org/officeDocument/2006/relationships/image" Target="../media/image145.emf"/><Relationship Id="rId129" Type="http://schemas.openxmlformats.org/officeDocument/2006/relationships/customXml" Target="../ink/ink214.xml"/><Relationship Id="rId137" Type="http://schemas.openxmlformats.org/officeDocument/2006/relationships/customXml" Target="../ink/ink218.xml"/><Relationship Id="rId20" Type="http://schemas.openxmlformats.org/officeDocument/2006/relationships/image" Target="../media/image93.emf"/><Relationship Id="rId41" Type="http://schemas.openxmlformats.org/officeDocument/2006/relationships/customXml" Target="../ink/ink170.xml"/><Relationship Id="rId54" Type="http://schemas.openxmlformats.org/officeDocument/2006/relationships/image" Target="../media/image110.emf"/><Relationship Id="rId62" Type="http://schemas.openxmlformats.org/officeDocument/2006/relationships/image" Target="../media/image114.emf"/><Relationship Id="rId70" Type="http://schemas.openxmlformats.org/officeDocument/2006/relationships/image" Target="../media/image118.emf"/><Relationship Id="rId75" Type="http://schemas.openxmlformats.org/officeDocument/2006/relationships/customXml" Target="../ink/ink187.xml"/><Relationship Id="rId83" Type="http://schemas.openxmlformats.org/officeDocument/2006/relationships/customXml" Target="../ink/ink191.xml"/><Relationship Id="rId88" Type="http://schemas.openxmlformats.org/officeDocument/2006/relationships/image" Target="../media/image127.emf"/><Relationship Id="rId91" Type="http://schemas.openxmlformats.org/officeDocument/2006/relationships/customXml" Target="../ink/ink195.xml"/><Relationship Id="rId96" Type="http://schemas.openxmlformats.org/officeDocument/2006/relationships/image" Target="../media/image131.emf"/><Relationship Id="rId111" Type="http://schemas.openxmlformats.org/officeDocument/2006/relationships/customXml" Target="../ink/ink205.xml"/><Relationship Id="rId132" Type="http://schemas.openxmlformats.org/officeDocument/2006/relationships/image" Target="../media/image149.emf"/><Relationship Id="rId140" Type="http://schemas.openxmlformats.org/officeDocument/2006/relationships/image" Target="../media/image153.emf"/><Relationship Id="rId145" Type="http://schemas.openxmlformats.org/officeDocument/2006/relationships/customXml" Target="../ink/ink2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5" Type="http://schemas.openxmlformats.org/officeDocument/2006/relationships/customXml" Target="../ink/ink157.xml"/><Relationship Id="rId23" Type="http://schemas.openxmlformats.org/officeDocument/2006/relationships/customXml" Target="../ink/ink161.xml"/><Relationship Id="rId28" Type="http://schemas.openxmlformats.org/officeDocument/2006/relationships/image" Target="../media/image97.emf"/><Relationship Id="rId36" Type="http://schemas.openxmlformats.org/officeDocument/2006/relationships/image" Target="../media/image101.emf"/><Relationship Id="rId49" Type="http://schemas.openxmlformats.org/officeDocument/2006/relationships/customXml" Target="../ink/ink174.xml"/><Relationship Id="rId57" Type="http://schemas.openxmlformats.org/officeDocument/2006/relationships/customXml" Target="../ink/ink178.xml"/><Relationship Id="rId106" Type="http://schemas.openxmlformats.org/officeDocument/2006/relationships/image" Target="../media/image136.emf"/><Relationship Id="rId114" Type="http://schemas.openxmlformats.org/officeDocument/2006/relationships/image" Target="../media/image140.emf"/><Relationship Id="rId119" Type="http://schemas.openxmlformats.org/officeDocument/2006/relationships/customXml" Target="../ink/ink209.xml"/><Relationship Id="rId127" Type="http://schemas.openxmlformats.org/officeDocument/2006/relationships/customXml" Target="../ink/ink213.xml"/><Relationship Id="rId10" Type="http://schemas.openxmlformats.org/officeDocument/2006/relationships/image" Target="../media/image88.emf"/><Relationship Id="rId31" Type="http://schemas.openxmlformats.org/officeDocument/2006/relationships/customXml" Target="../ink/ink165.xml"/><Relationship Id="rId44" Type="http://schemas.openxmlformats.org/officeDocument/2006/relationships/image" Target="../media/image105.emf"/><Relationship Id="rId52" Type="http://schemas.openxmlformats.org/officeDocument/2006/relationships/image" Target="../media/image109.emf"/><Relationship Id="rId60" Type="http://schemas.openxmlformats.org/officeDocument/2006/relationships/image" Target="../media/image113.emf"/><Relationship Id="rId65" Type="http://schemas.openxmlformats.org/officeDocument/2006/relationships/customXml" Target="../ink/ink182.xml"/><Relationship Id="rId73" Type="http://schemas.openxmlformats.org/officeDocument/2006/relationships/customXml" Target="../ink/ink186.xml"/><Relationship Id="rId78" Type="http://schemas.openxmlformats.org/officeDocument/2006/relationships/image" Target="../media/image122.emf"/><Relationship Id="rId81" Type="http://schemas.openxmlformats.org/officeDocument/2006/relationships/customXml" Target="../ink/ink190.xml"/><Relationship Id="rId86" Type="http://schemas.openxmlformats.org/officeDocument/2006/relationships/image" Target="../media/image126.emf"/><Relationship Id="rId94" Type="http://schemas.openxmlformats.org/officeDocument/2006/relationships/image" Target="../media/image130.emf"/><Relationship Id="rId99" Type="http://schemas.openxmlformats.org/officeDocument/2006/relationships/customXml" Target="../ink/ink199.xml"/><Relationship Id="rId101" Type="http://schemas.openxmlformats.org/officeDocument/2006/relationships/customXml" Target="../ink/ink200.xml"/><Relationship Id="rId122" Type="http://schemas.openxmlformats.org/officeDocument/2006/relationships/image" Target="../media/image144.emf"/><Relationship Id="rId130" Type="http://schemas.openxmlformats.org/officeDocument/2006/relationships/image" Target="../media/image148.emf"/><Relationship Id="rId135" Type="http://schemas.openxmlformats.org/officeDocument/2006/relationships/customXml" Target="../ink/ink217.xml"/><Relationship Id="rId143" Type="http://schemas.openxmlformats.org/officeDocument/2006/relationships/customXml" Target="../ink/ink221.xml"/><Relationship Id="rId148" Type="http://schemas.openxmlformats.org/officeDocument/2006/relationships/image" Target="../media/image157.emf"/><Relationship Id="rId4" Type="http://schemas.openxmlformats.org/officeDocument/2006/relationships/image" Target="../media/image85.emf"/><Relationship Id="rId9" Type="http://schemas.openxmlformats.org/officeDocument/2006/relationships/customXml" Target="../ink/ink154.xml"/><Relationship Id="rId13" Type="http://schemas.openxmlformats.org/officeDocument/2006/relationships/customXml" Target="../ink/ink156.xml"/><Relationship Id="rId18" Type="http://schemas.openxmlformats.org/officeDocument/2006/relationships/image" Target="../media/image92.emf"/><Relationship Id="rId39" Type="http://schemas.openxmlformats.org/officeDocument/2006/relationships/customXml" Target="../ink/ink169.xml"/><Relationship Id="rId109" Type="http://schemas.openxmlformats.org/officeDocument/2006/relationships/customXml" Target="../ink/ink204.xml"/><Relationship Id="rId34" Type="http://schemas.openxmlformats.org/officeDocument/2006/relationships/image" Target="../media/image100.emf"/><Relationship Id="rId50" Type="http://schemas.openxmlformats.org/officeDocument/2006/relationships/image" Target="../media/image108.emf"/><Relationship Id="rId55" Type="http://schemas.openxmlformats.org/officeDocument/2006/relationships/customXml" Target="../ink/ink177.xml"/><Relationship Id="rId76" Type="http://schemas.openxmlformats.org/officeDocument/2006/relationships/image" Target="../media/image121.emf"/><Relationship Id="rId97" Type="http://schemas.openxmlformats.org/officeDocument/2006/relationships/customXml" Target="../ink/ink198.xml"/><Relationship Id="rId104" Type="http://schemas.openxmlformats.org/officeDocument/2006/relationships/image" Target="../media/image135.emf"/><Relationship Id="rId120" Type="http://schemas.openxmlformats.org/officeDocument/2006/relationships/image" Target="../media/image143.emf"/><Relationship Id="rId125" Type="http://schemas.openxmlformats.org/officeDocument/2006/relationships/customXml" Target="../ink/ink212.xml"/><Relationship Id="rId141" Type="http://schemas.openxmlformats.org/officeDocument/2006/relationships/customXml" Target="../ink/ink220.xml"/><Relationship Id="rId146" Type="http://schemas.openxmlformats.org/officeDocument/2006/relationships/image" Target="../media/image156.emf"/><Relationship Id="rId7" Type="http://schemas.openxmlformats.org/officeDocument/2006/relationships/customXml" Target="../ink/ink153.xml"/><Relationship Id="rId71" Type="http://schemas.openxmlformats.org/officeDocument/2006/relationships/customXml" Target="../ink/ink185.xml"/><Relationship Id="rId92" Type="http://schemas.openxmlformats.org/officeDocument/2006/relationships/image" Target="../media/image129.emf"/><Relationship Id="rId2" Type="http://schemas.openxmlformats.org/officeDocument/2006/relationships/notesSlide" Target="../notesSlides/notesSlide4.xml"/><Relationship Id="rId29" Type="http://schemas.openxmlformats.org/officeDocument/2006/relationships/customXml" Target="../ink/ink164.xml"/><Relationship Id="rId24" Type="http://schemas.openxmlformats.org/officeDocument/2006/relationships/image" Target="../media/image95.emf"/><Relationship Id="rId40" Type="http://schemas.openxmlformats.org/officeDocument/2006/relationships/image" Target="../media/image103.emf"/><Relationship Id="rId45" Type="http://schemas.openxmlformats.org/officeDocument/2006/relationships/customXml" Target="../ink/ink172.xml"/><Relationship Id="rId66" Type="http://schemas.openxmlformats.org/officeDocument/2006/relationships/image" Target="../media/image116.emf"/><Relationship Id="rId87" Type="http://schemas.openxmlformats.org/officeDocument/2006/relationships/customXml" Target="../ink/ink193.xml"/><Relationship Id="rId110" Type="http://schemas.openxmlformats.org/officeDocument/2006/relationships/image" Target="../media/image138.emf"/><Relationship Id="rId115" Type="http://schemas.openxmlformats.org/officeDocument/2006/relationships/customXml" Target="../ink/ink207.xml"/><Relationship Id="rId131" Type="http://schemas.openxmlformats.org/officeDocument/2006/relationships/customXml" Target="../ink/ink215.xml"/><Relationship Id="rId136" Type="http://schemas.openxmlformats.org/officeDocument/2006/relationships/image" Target="../media/image151.emf"/><Relationship Id="rId61" Type="http://schemas.openxmlformats.org/officeDocument/2006/relationships/customXml" Target="../ink/ink180.xml"/><Relationship Id="rId82" Type="http://schemas.openxmlformats.org/officeDocument/2006/relationships/image" Target="../media/image124.emf"/><Relationship Id="rId19" Type="http://schemas.openxmlformats.org/officeDocument/2006/relationships/customXml" Target="../ink/ink159.xml"/><Relationship Id="rId14" Type="http://schemas.openxmlformats.org/officeDocument/2006/relationships/image" Target="../media/image90.emf"/><Relationship Id="rId30" Type="http://schemas.openxmlformats.org/officeDocument/2006/relationships/image" Target="../media/image98.emf"/><Relationship Id="rId35" Type="http://schemas.openxmlformats.org/officeDocument/2006/relationships/customXml" Target="../ink/ink167.xml"/><Relationship Id="rId56" Type="http://schemas.openxmlformats.org/officeDocument/2006/relationships/image" Target="../media/image111.emf"/><Relationship Id="rId77" Type="http://schemas.openxmlformats.org/officeDocument/2006/relationships/customXml" Target="../ink/ink188.xml"/><Relationship Id="rId100" Type="http://schemas.openxmlformats.org/officeDocument/2006/relationships/image" Target="../media/image133.emf"/><Relationship Id="rId105" Type="http://schemas.openxmlformats.org/officeDocument/2006/relationships/customXml" Target="../ink/ink202.xml"/><Relationship Id="rId126" Type="http://schemas.openxmlformats.org/officeDocument/2006/relationships/image" Target="../media/image146.emf"/><Relationship Id="rId147" Type="http://schemas.openxmlformats.org/officeDocument/2006/relationships/customXml" Target="../ink/ink223.xml"/><Relationship Id="rId8" Type="http://schemas.openxmlformats.org/officeDocument/2006/relationships/image" Target="../media/image87.emf"/><Relationship Id="rId51" Type="http://schemas.openxmlformats.org/officeDocument/2006/relationships/customXml" Target="../ink/ink175.xml"/><Relationship Id="rId72" Type="http://schemas.openxmlformats.org/officeDocument/2006/relationships/image" Target="../media/image119.emf"/><Relationship Id="rId93" Type="http://schemas.openxmlformats.org/officeDocument/2006/relationships/customXml" Target="../ink/ink196.xml"/><Relationship Id="rId98" Type="http://schemas.openxmlformats.org/officeDocument/2006/relationships/image" Target="../media/image132.emf"/><Relationship Id="rId121" Type="http://schemas.openxmlformats.org/officeDocument/2006/relationships/customXml" Target="../ink/ink210.xml"/><Relationship Id="rId142" Type="http://schemas.openxmlformats.org/officeDocument/2006/relationships/image" Target="../media/image154.emf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96.emf"/><Relationship Id="rId117" Type="http://schemas.openxmlformats.org/officeDocument/2006/relationships/customXml" Target="../ink/ink281.xml"/><Relationship Id="rId21" Type="http://schemas.openxmlformats.org/officeDocument/2006/relationships/customXml" Target="../ink/ink233.xml"/><Relationship Id="rId42" Type="http://schemas.openxmlformats.org/officeDocument/2006/relationships/image" Target="../media/image159.emf"/><Relationship Id="rId47" Type="http://schemas.openxmlformats.org/officeDocument/2006/relationships/customXml" Target="../ink/ink246.xml"/><Relationship Id="rId63" Type="http://schemas.openxmlformats.org/officeDocument/2006/relationships/customXml" Target="../ink/ink254.xml"/><Relationship Id="rId68" Type="http://schemas.openxmlformats.org/officeDocument/2006/relationships/image" Target="../media/image109.emf"/><Relationship Id="rId84" Type="http://schemas.openxmlformats.org/officeDocument/2006/relationships/image" Target="../media/image117.emf"/><Relationship Id="rId89" Type="http://schemas.openxmlformats.org/officeDocument/2006/relationships/customXml" Target="../ink/ink267.xml"/><Relationship Id="rId112" Type="http://schemas.openxmlformats.org/officeDocument/2006/relationships/image" Target="../media/image131.emf"/><Relationship Id="rId133" Type="http://schemas.openxmlformats.org/officeDocument/2006/relationships/customXml" Target="../ink/ink289.xml"/><Relationship Id="rId138" Type="http://schemas.openxmlformats.org/officeDocument/2006/relationships/image" Target="../media/image144.emf"/><Relationship Id="rId154" Type="http://schemas.openxmlformats.org/officeDocument/2006/relationships/image" Target="../media/image152.emf"/><Relationship Id="rId159" Type="http://schemas.openxmlformats.org/officeDocument/2006/relationships/customXml" Target="../ink/ink302.xml"/><Relationship Id="rId16" Type="http://schemas.openxmlformats.org/officeDocument/2006/relationships/image" Target="../media/image91.emf"/><Relationship Id="rId107" Type="http://schemas.openxmlformats.org/officeDocument/2006/relationships/customXml" Target="../ink/ink276.xml"/><Relationship Id="rId11" Type="http://schemas.openxmlformats.org/officeDocument/2006/relationships/customXml" Target="../ink/ink228.xml"/><Relationship Id="rId32" Type="http://schemas.openxmlformats.org/officeDocument/2006/relationships/image" Target="../media/image99.emf"/><Relationship Id="rId37" Type="http://schemas.openxmlformats.org/officeDocument/2006/relationships/customXml" Target="../ink/ink241.xml"/><Relationship Id="rId53" Type="http://schemas.openxmlformats.org/officeDocument/2006/relationships/customXml" Target="../ink/ink249.xml"/><Relationship Id="rId58" Type="http://schemas.openxmlformats.org/officeDocument/2006/relationships/image" Target="../media/image104.emf"/><Relationship Id="rId74" Type="http://schemas.openxmlformats.org/officeDocument/2006/relationships/image" Target="../media/image112.emf"/><Relationship Id="rId79" Type="http://schemas.openxmlformats.org/officeDocument/2006/relationships/customXml" Target="../ink/ink262.xml"/><Relationship Id="rId102" Type="http://schemas.openxmlformats.org/officeDocument/2006/relationships/image" Target="../media/image126.emf"/><Relationship Id="rId123" Type="http://schemas.openxmlformats.org/officeDocument/2006/relationships/customXml" Target="../ink/ink284.xml"/><Relationship Id="rId128" Type="http://schemas.openxmlformats.org/officeDocument/2006/relationships/image" Target="../media/image139.emf"/><Relationship Id="rId144" Type="http://schemas.openxmlformats.org/officeDocument/2006/relationships/image" Target="../media/image147.emf"/><Relationship Id="rId149" Type="http://schemas.openxmlformats.org/officeDocument/2006/relationships/customXml" Target="../ink/ink297.xml"/><Relationship Id="rId5" Type="http://schemas.openxmlformats.org/officeDocument/2006/relationships/customXml" Target="../ink/ink225.xml"/><Relationship Id="rId90" Type="http://schemas.openxmlformats.org/officeDocument/2006/relationships/image" Target="../media/image120.emf"/><Relationship Id="rId95" Type="http://schemas.openxmlformats.org/officeDocument/2006/relationships/customXml" Target="../ink/ink270.xml"/><Relationship Id="rId160" Type="http://schemas.openxmlformats.org/officeDocument/2006/relationships/image" Target="../media/image155.emf"/><Relationship Id="rId22" Type="http://schemas.openxmlformats.org/officeDocument/2006/relationships/image" Target="../media/image94.emf"/><Relationship Id="rId27" Type="http://schemas.openxmlformats.org/officeDocument/2006/relationships/customXml" Target="../ink/ink236.xml"/><Relationship Id="rId43" Type="http://schemas.openxmlformats.org/officeDocument/2006/relationships/customXml" Target="../ink/ink244.xml"/><Relationship Id="rId48" Type="http://schemas.openxmlformats.org/officeDocument/2006/relationships/image" Target="../media/image162.emf"/><Relationship Id="rId64" Type="http://schemas.openxmlformats.org/officeDocument/2006/relationships/image" Target="../media/image107.emf"/><Relationship Id="rId69" Type="http://schemas.openxmlformats.org/officeDocument/2006/relationships/customXml" Target="../ink/ink257.xml"/><Relationship Id="rId113" Type="http://schemas.openxmlformats.org/officeDocument/2006/relationships/customXml" Target="../ink/ink279.xml"/><Relationship Id="rId118" Type="http://schemas.openxmlformats.org/officeDocument/2006/relationships/image" Target="../media/image134.emf"/><Relationship Id="rId134" Type="http://schemas.openxmlformats.org/officeDocument/2006/relationships/image" Target="../media/image142.emf"/><Relationship Id="rId139" Type="http://schemas.openxmlformats.org/officeDocument/2006/relationships/customXml" Target="../ink/ink292.xml"/><Relationship Id="rId80" Type="http://schemas.openxmlformats.org/officeDocument/2006/relationships/image" Target="../media/image115.emf"/><Relationship Id="rId85" Type="http://schemas.openxmlformats.org/officeDocument/2006/relationships/customXml" Target="../ink/ink265.xml"/><Relationship Id="rId150" Type="http://schemas.openxmlformats.org/officeDocument/2006/relationships/image" Target="../media/image150.emf"/><Relationship Id="rId155" Type="http://schemas.openxmlformats.org/officeDocument/2006/relationships/customXml" Target="../ink/ink300.xml"/><Relationship Id="rId12" Type="http://schemas.openxmlformats.org/officeDocument/2006/relationships/image" Target="../media/image89.emf"/><Relationship Id="rId17" Type="http://schemas.openxmlformats.org/officeDocument/2006/relationships/customXml" Target="../ink/ink231.xml"/><Relationship Id="rId33" Type="http://schemas.openxmlformats.org/officeDocument/2006/relationships/customXml" Target="../ink/ink239.xml"/><Relationship Id="rId38" Type="http://schemas.openxmlformats.org/officeDocument/2006/relationships/image" Target="../media/image102.emf"/><Relationship Id="rId59" Type="http://schemas.openxmlformats.org/officeDocument/2006/relationships/customXml" Target="../ink/ink252.xml"/><Relationship Id="rId103" Type="http://schemas.openxmlformats.org/officeDocument/2006/relationships/customXml" Target="../ink/ink274.xml"/><Relationship Id="rId108" Type="http://schemas.openxmlformats.org/officeDocument/2006/relationships/image" Target="../media/image129.emf"/><Relationship Id="rId124" Type="http://schemas.openxmlformats.org/officeDocument/2006/relationships/image" Target="../media/image137.emf"/><Relationship Id="rId129" Type="http://schemas.openxmlformats.org/officeDocument/2006/relationships/customXml" Target="../ink/ink287.xml"/><Relationship Id="rId54" Type="http://schemas.openxmlformats.org/officeDocument/2006/relationships/image" Target="../media/image165.emf"/><Relationship Id="rId70" Type="http://schemas.openxmlformats.org/officeDocument/2006/relationships/image" Target="../media/image110.emf"/><Relationship Id="rId75" Type="http://schemas.openxmlformats.org/officeDocument/2006/relationships/customXml" Target="../ink/ink260.xml"/><Relationship Id="rId91" Type="http://schemas.openxmlformats.org/officeDocument/2006/relationships/customXml" Target="../ink/ink268.xml"/><Relationship Id="rId96" Type="http://schemas.openxmlformats.org/officeDocument/2006/relationships/image" Target="../media/image123.emf"/><Relationship Id="rId140" Type="http://schemas.openxmlformats.org/officeDocument/2006/relationships/image" Target="../media/image145.emf"/><Relationship Id="rId145" Type="http://schemas.openxmlformats.org/officeDocument/2006/relationships/customXml" Target="../ink/ink295.xml"/><Relationship Id="rId161" Type="http://schemas.openxmlformats.org/officeDocument/2006/relationships/customXml" Target="../ink/ink30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5" Type="http://schemas.openxmlformats.org/officeDocument/2006/relationships/customXml" Target="../ink/ink230.xml"/><Relationship Id="rId23" Type="http://schemas.openxmlformats.org/officeDocument/2006/relationships/customXml" Target="../ink/ink234.xml"/><Relationship Id="rId28" Type="http://schemas.openxmlformats.org/officeDocument/2006/relationships/image" Target="../media/image97.emf"/><Relationship Id="rId36" Type="http://schemas.openxmlformats.org/officeDocument/2006/relationships/image" Target="../media/image101.emf"/><Relationship Id="rId49" Type="http://schemas.openxmlformats.org/officeDocument/2006/relationships/customXml" Target="../ink/ink247.xml"/><Relationship Id="rId57" Type="http://schemas.openxmlformats.org/officeDocument/2006/relationships/customXml" Target="../ink/ink251.xml"/><Relationship Id="rId106" Type="http://schemas.openxmlformats.org/officeDocument/2006/relationships/image" Target="../media/image128.emf"/><Relationship Id="rId114" Type="http://schemas.openxmlformats.org/officeDocument/2006/relationships/image" Target="../media/image132.emf"/><Relationship Id="rId119" Type="http://schemas.openxmlformats.org/officeDocument/2006/relationships/customXml" Target="../ink/ink282.xml"/><Relationship Id="rId127" Type="http://schemas.openxmlformats.org/officeDocument/2006/relationships/customXml" Target="../ink/ink286.xml"/><Relationship Id="rId10" Type="http://schemas.openxmlformats.org/officeDocument/2006/relationships/image" Target="../media/image88.emf"/><Relationship Id="rId31" Type="http://schemas.openxmlformats.org/officeDocument/2006/relationships/customXml" Target="../ink/ink238.xml"/><Relationship Id="rId44" Type="http://schemas.openxmlformats.org/officeDocument/2006/relationships/image" Target="../media/image160.emf"/><Relationship Id="rId52" Type="http://schemas.openxmlformats.org/officeDocument/2006/relationships/image" Target="../media/image164.emf"/><Relationship Id="rId60" Type="http://schemas.openxmlformats.org/officeDocument/2006/relationships/image" Target="../media/image105.emf"/><Relationship Id="rId65" Type="http://schemas.openxmlformats.org/officeDocument/2006/relationships/customXml" Target="../ink/ink255.xml"/><Relationship Id="rId73" Type="http://schemas.openxmlformats.org/officeDocument/2006/relationships/customXml" Target="../ink/ink259.xml"/><Relationship Id="rId78" Type="http://schemas.openxmlformats.org/officeDocument/2006/relationships/image" Target="../media/image114.emf"/><Relationship Id="rId81" Type="http://schemas.openxmlformats.org/officeDocument/2006/relationships/customXml" Target="../ink/ink263.xml"/><Relationship Id="rId86" Type="http://schemas.openxmlformats.org/officeDocument/2006/relationships/image" Target="../media/image118.emf"/><Relationship Id="rId94" Type="http://schemas.openxmlformats.org/officeDocument/2006/relationships/image" Target="../media/image122.emf"/><Relationship Id="rId99" Type="http://schemas.openxmlformats.org/officeDocument/2006/relationships/customXml" Target="../ink/ink272.xml"/><Relationship Id="rId101" Type="http://schemas.openxmlformats.org/officeDocument/2006/relationships/customXml" Target="../ink/ink273.xml"/><Relationship Id="rId122" Type="http://schemas.openxmlformats.org/officeDocument/2006/relationships/image" Target="../media/image136.emf"/><Relationship Id="rId130" Type="http://schemas.openxmlformats.org/officeDocument/2006/relationships/image" Target="../media/image140.emf"/><Relationship Id="rId135" Type="http://schemas.openxmlformats.org/officeDocument/2006/relationships/customXml" Target="../ink/ink290.xml"/><Relationship Id="rId143" Type="http://schemas.openxmlformats.org/officeDocument/2006/relationships/customXml" Target="../ink/ink294.xml"/><Relationship Id="rId148" Type="http://schemas.openxmlformats.org/officeDocument/2006/relationships/image" Target="../media/image149.emf"/><Relationship Id="rId151" Type="http://schemas.openxmlformats.org/officeDocument/2006/relationships/customXml" Target="../ink/ink298.xml"/><Relationship Id="rId156" Type="http://schemas.openxmlformats.org/officeDocument/2006/relationships/image" Target="../media/image153.emf"/><Relationship Id="rId164" Type="http://schemas.openxmlformats.org/officeDocument/2006/relationships/image" Target="../media/image157.emf"/><Relationship Id="rId4" Type="http://schemas.openxmlformats.org/officeDocument/2006/relationships/image" Target="../media/image85.emf"/><Relationship Id="rId9" Type="http://schemas.openxmlformats.org/officeDocument/2006/relationships/customXml" Target="../ink/ink227.xml"/><Relationship Id="rId13" Type="http://schemas.openxmlformats.org/officeDocument/2006/relationships/customXml" Target="../ink/ink229.xml"/><Relationship Id="rId18" Type="http://schemas.openxmlformats.org/officeDocument/2006/relationships/image" Target="../media/image92.emf"/><Relationship Id="rId39" Type="http://schemas.openxmlformats.org/officeDocument/2006/relationships/customXml" Target="../ink/ink242.xml"/><Relationship Id="rId109" Type="http://schemas.openxmlformats.org/officeDocument/2006/relationships/customXml" Target="../ink/ink277.xml"/><Relationship Id="rId34" Type="http://schemas.openxmlformats.org/officeDocument/2006/relationships/image" Target="../media/image100.emf"/><Relationship Id="rId50" Type="http://schemas.openxmlformats.org/officeDocument/2006/relationships/image" Target="../media/image163.emf"/><Relationship Id="rId55" Type="http://schemas.openxmlformats.org/officeDocument/2006/relationships/customXml" Target="../ink/ink250.xml"/><Relationship Id="rId76" Type="http://schemas.openxmlformats.org/officeDocument/2006/relationships/image" Target="../media/image113.emf"/><Relationship Id="rId97" Type="http://schemas.openxmlformats.org/officeDocument/2006/relationships/customXml" Target="../ink/ink271.xml"/><Relationship Id="rId104" Type="http://schemas.openxmlformats.org/officeDocument/2006/relationships/image" Target="../media/image127.emf"/><Relationship Id="rId120" Type="http://schemas.openxmlformats.org/officeDocument/2006/relationships/image" Target="../media/image135.emf"/><Relationship Id="rId125" Type="http://schemas.openxmlformats.org/officeDocument/2006/relationships/customXml" Target="../ink/ink285.xml"/><Relationship Id="rId141" Type="http://schemas.openxmlformats.org/officeDocument/2006/relationships/customXml" Target="../ink/ink293.xml"/><Relationship Id="rId146" Type="http://schemas.openxmlformats.org/officeDocument/2006/relationships/image" Target="../media/image148.emf"/><Relationship Id="rId7" Type="http://schemas.openxmlformats.org/officeDocument/2006/relationships/customXml" Target="../ink/ink226.xml"/><Relationship Id="rId71" Type="http://schemas.openxmlformats.org/officeDocument/2006/relationships/customXml" Target="../ink/ink258.xml"/><Relationship Id="rId92" Type="http://schemas.openxmlformats.org/officeDocument/2006/relationships/image" Target="../media/image121.emf"/><Relationship Id="rId162" Type="http://schemas.openxmlformats.org/officeDocument/2006/relationships/image" Target="../media/image156.emf"/><Relationship Id="rId2" Type="http://schemas.openxmlformats.org/officeDocument/2006/relationships/notesSlide" Target="../notesSlides/notesSlide5.xml"/><Relationship Id="rId29" Type="http://schemas.openxmlformats.org/officeDocument/2006/relationships/customXml" Target="../ink/ink237.xml"/><Relationship Id="rId24" Type="http://schemas.openxmlformats.org/officeDocument/2006/relationships/image" Target="../media/image95.emf"/><Relationship Id="rId40" Type="http://schemas.openxmlformats.org/officeDocument/2006/relationships/image" Target="../media/image158.emf"/><Relationship Id="rId45" Type="http://schemas.openxmlformats.org/officeDocument/2006/relationships/customXml" Target="../ink/ink245.xml"/><Relationship Id="rId66" Type="http://schemas.openxmlformats.org/officeDocument/2006/relationships/image" Target="../media/image108.emf"/><Relationship Id="rId87" Type="http://schemas.openxmlformats.org/officeDocument/2006/relationships/customXml" Target="../ink/ink266.xml"/><Relationship Id="rId110" Type="http://schemas.openxmlformats.org/officeDocument/2006/relationships/image" Target="../media/image130.emf"/><Relationship Id="rId115" Type="http://schemas.openxmlformats.org/officeDocument/2006/relationships/customXml" Target="../ink/ink280.xml"/><Relationship Id="rId131" Type="http://schemas.openxmlformats.org/officeDocument/2006/relationships/customXml" Target="../ink/ink288.xml"/><Relationship Id="rId136" Type="http://schemas.openxmlformats.org/officeDocument/2006/relationships/image" Target="../media/image143.emf"/><Relationship Id="rId157" Type="http://schemas.openxmlformats.org/officeDocument/2006/relationships/customXml" Target="../ink/ink301.xml"/><Relationship Id="rId61" Type="http://schemas.openxmlformats.org/officeDocument/2006/relationships/customXml" Target="../ink/ink253.xml"/><Relationship Id="rId82" Type="http://schemas.openxmlformats.org/officeDocument/2006/relationships/image" Target="../media/image116.emf"/><Relationship Id="rId152" Type="http://schemas.openxmlformats.org/officeDocument/2006/relationships/image" Target="../media/image151.emf"/><Relationship Id="rId19" Type="http://schemas.openxmlformats.org/officeDocument/2006/relationships/customXml" Target="../ink/ink232.xml"/><Relationship Id="rId14" Type="http://schemas.openxmlformats.org/officeDocument/2006/relationships/image" Target="../media/image90.emf"/><Relationship Id="rId30" Type="http://schemas.openxmlformats.org/officeDocument/2006/relationships/image" Target="../media/image98.emf"/><Relationship Id="rId35" Type="http://schemas.openxmlformats.org/officeDocument/2006/relationships/customXml" Target="../ink/ink240.xml"/><Relationship Id="rId56" Type="http://schemas.openxmlformats.org/officeDocument/2006/relationships/image" Target="../media/image103.emf"/><Relationship Id="rId77" Type="http://schemas.openxmlformats.org/officeDocument/2006/relationships/customXml" Target="../ink/ink261.xml"/><Relationship Id="rId100" Type="http://schemas.openxmlformats.org/officeDocument/2006/relationships/image" Target="../media/image125.emf"/><Relationship Id="rId105" Type="http://schemas.openxmlformats.org/officeDocument/2006/relationships/customXml" Target="../ink/ink275.xml"/><Relationship Id="rId126" Type="http://schemas.openxmlformats.org/officeDocument/2006/relationships/image" Target="../media/image138.emf"/><Relationship Id="rId147" Type="http://schemas.openxmlformats.org/officeDocument/2006/relationships/customXml" Target="../ink/ink296.xml"/><Relationship Id="rId8" Type="http://schemas.openxmlformats.org/officeDocument/2006/relationships/image" Target="../media/image87.emf"/><Relationship Id="rId51" Type="http://schemas.openxmlformats.org/officeDocument/2006/relationships/customXml" Target="../ink/ink248.xml"/><Relationship Id="rId72" Type="http://schemas.openxmlformats.org/officeDocument/2006/relationships/image" Target="../media/image111.emf"/><Relationship Id="rId93" Type="http://schemas.openxmlformats.org/officeDocument/2006/relationships/customXml" Target="../ink/ink269.xml"/><Relationship Id="rId98" Type="http://schemas.openxmlformats.org/officeDocument/2006/relationships/image" Target="../media/image124.emf"/><Relationship Id="rId121" Type="http://schemas.openxmlformats.org/officeDocument/2006/relationships/customXml" Target="../ink/ink283.xml"/><Relationship Id="rId142" Type="http://schemas.openxmlformats.org/officeDocument/2006/relationships/image" Target="../media/image146.emf"/><Relationship Id="rId163" Type="http://schemas.openxmlformats.org/officeDocument/2006/relationships/customXml" Target="../ink/ink304.xml"/><Relationship Id="rId3" Type="http://schemas.openxmlformats.org/officeDocument/2006/relationships/customXml" Target="../ink/ink224.xml"/><Relationship Id="rId25" Type="http://schemas.openxmlformats.org/officeDocument/2006/relationships/customXml" Target="../ink/ink235.xml"/><Relationship Id="rId46" Type="http://schemas.openxmlformats.org/officeDocument/2006/relationships/image" Target="../media/image161.emf"/><Relationship Id="rId67" Type="http://schemas.openxmlformats.org/officeDocument/2006/relationships/customXml" Target="../ink/ink256.xml"/><Relationship Id="rId116" Type="http://schemas.openxmlformats.org/officeDocument/2006/relationships/image" Target="../media/image133.emf"/><Relationship Id="rId137" Type="http://schemas.openxmlformats.org/officeDocument/2006/relationships/customXml" Target="../ink/ink291.xml"/><Relationship Id="rId158" Type="http://schemas.openxmlformats.org/officeDocument/2006/relationships/image" Target="../media/image154.emf"/><Relationship Id="rId20" Type="http://schemas.openxmlformats.org/officeDocument/2006/relationships/image" Target="../media/image93.emf"/><Relationship Id="rId41" Type="http://schemas.openxmlformats.org/officeDocument/2006/relationships/customXml" Target="../ink/ink243.xml"/><Relationship Id="rId62" Type="http://schemas.openxmlformats.org/officeDocument/2006/relationships/image" Target="../media/image106.emf"/><Relationship Id="rId83" Type="http://schemas.openxmlformats.org/officeDocument/2006/relationships/customXml" Target="../ink/ink264.xml"/><Relationship Id="rId88" Type="http://schemas.openxmlformats.org/officeDocument/2006/relationships/image" Target="../media/image119.emf"/><Relationship Id="rId111" Type="http://schemas.openxmlformats.org/officeDocument/2006/relationships/customXml" Target="../ink/ink278.xml"/><Relationship Id="rId132" Type="http://schemas.openxmlformats.org/officeDocument/2006/relationships/image" Target="../media/image141.emf"/><Relationship Id="rId153" Type="http://schemas.openxmlformats.org/officeDocument/2006/relationships/customXml" Target="../ink/ink299.xml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image" Target="../media/image96.emf"/><Relationship Id="rId117" Type="http://schemas.openxmlformats.org/officeDocument/2006/relationships/customXml" Target="../ink/ink362.xml"/><Relationship Id="rId21" Type="http://schemas.openxmlformats.org/officeDocument/2006/relationships/customXml" Target="../ink/ink314.xml"/><Relationship Id="rId42" Type="http://schemas.openxmlformats.org/officeDocument/2006/relationships/image" Target="../media/image159.emf"/><Relationship Id="rId47" Type="http://schemas.openxmlformats.org/officeDocument/2006/relationships/customXml" Target="../ink/ink327.xml"/><Relationship Id="rId63" Type="http://schemas.openxmlformats.org/officeDocument/2006/relationships/customXml" Target="../ink/ink335.xml"/><Relationship Id="rId68" Type="http://schemas.openxmlformats.org/officeDocument/2006/relationships/image" Target="../media/image109.emf"/><Relationship Id="rId84" Type="http://schemas.openxmlformats.org/officeDocument/2006/relationships/image" Target="../media/image166.emf"/><Relationship Id="rId89" Type="http://schemas.openxmlformats.org/officeDocument/2006/relationships/customXml" Target="../ink/ink348.xml"/><Relationship Id="rId112" Type="http://schemas.openxmlformats.org/officeDocument/2006/relationships/image" Target="../media/image125.emf"/><Relationship Id="rId133" Type="http://schemas.openxmlformats.org/officeDocument/2006/relationships/customXml" Target="../ink/ink370.xml"/><Relationship Id="rId138" Type="http://schemas.openxmlformats.org/officeDocument/2006/relationships/image" Target="../media/image138.emf"/><Relationship Id="rId154" Type="http://schemas.openxmlformats.org/officeDocument/2006/relationships/image" Target="../media/image146.emf"/><Relationship Id="rId159" Type="http://schemas.openxmlformats.org/officeDocument/2006/relationships/customXml" Target="../ink/ink383.xml"/><Relationship Id="rId170" Type="http://schemas.openxmlformats.org/officeDocument/2006/relationships/image" Target="../media/image154.emf"/><Relationship Id="rId16" Type="http://schemas.openxmlformats.org/officeDocument/2006/relationships/image" Target="../media/image91.emf"/><Relationship Id="rId107" Type="http://schemas.openxmlformats.org/officeDocument/2006/relationships/customXml" Target="../ink/ink357.xml"/><Relationship Id="rId11" Type="http://schemas.openxmlformats.org/officeDocument/2006/relationships/customXml" Target="../ink/ink309.xml"/><Relationship Id="rId32" Type="http://schemas.openxmlformats.org/officeDocument/2006/relationships/image" Target="../media/image99.emf"/><Relationship Id="rId37" Type="http://schemas.openxmlformats.org/officeDocument/2006/relationships/customXml" Target="../ink/ink322.xml"/><Relationship Id="rId53" Type="http://schemas.openxmlformats.org/officeDocument/2006/relationships/customXml" Target="../ink/ink330.xml"/><Relationship Id="rId58" Type="http://schemas.openxmlformats.org/officeDocument/2006/relationships/image" Target="../media/image104.emf"/><Relationship Id="rId74" Type="http://schemas.openxmlformats.org/officeDocument/2006/relationships/image" Target="../media/image112.emf"/><Relationship Id="rId79" Type="http://schemas.openxmlformats.org/officeDocument/2006/relationships/customXml" Target="../ink/ink343.xml"/><Relationship Id="rId102" Type="http://schemas.openxmlformats.org/officeDocument/2006/relationships/image" Target="../media/image120.emf"/><Relationship Id="rId123" Type="http://schemas.openxmlformats.org/officeDocument/2006/relationships/customXml" Target="../ink/ink365.xml"/><Relationship Id="rId128" Type="http://schemas.openxmlformats.org/officeDocument/2006/relationships/image" Target="../media/image133.emf"/><Relationship Id="rId144" Type="http://schemas.openxmlformats.org/officeDocument/2006/relationships/image" Target="../media/image141.emf"/><Relationship Id="rId149" Type="http://schemas.openxmlformats.org/officeDocument/2006/relationships/customXml" Target="../ink/ink378.xml"/><Relationship Id="rId5" Type="http://schemas.openxmlformats.org/officeDocument/2006/relationships/customXml" Target="../ink/ink306.xml"/><Relationship Id="rId90" Type="http://schemas.openxmlformats.org/officeDocument/2006/relationships/image" Target="../media/image169.emf"/><Relationship Id="rId95" Type="http://schemas.openxmlformats.org/officeDocument/2006/relationships/customXml" Target="../ink/ink351.xml"/><Relationship Id="rId160" Type="http://schemas.openxmlformats.org/officeDocument/2006/relationships/image" Target="../media/image149.emf"/><Relationship Id="rId165" Type="http://schemas.openxmlformats.org/officeDocument/2006/relationships/customXml" Target="../ink/ink386.xml"/><Relationship Id="rId22" Type="http://schemas.openxmlformats.org/officeDocument/2006/relationships/image" Target="../media/image94.emf"/><Relationship Id="rId27" Type="http://schemas.openxmlformats.org/officeDocument/2006/relationships/customXml" Target="../ink/ink317.xml"/><Relationship Id="rId43" Type="http://schemas.openxmlformats.org/officeDocument/2006/relationships/customXml" Target="../ink/ink325.xml"/><Relationship Id="rId48" Type="http://schemas.openxmlformats.org/officeDocument/2006/relationships/image" Target="../media/image162.emf"/><Relationship Id="rId64" Type="http://schemas.openxmlformats.org/officeDocument/2006/relationships/image" Target="../media/image107.emf"/><Relationship Id="rId69" Type="http://schemas.openxmlformats.org/officeDocument/2006/relationships/customXml" Target="../ink/ink338.xml"/><Relationship Id="rId113" Type="http://schemas.openxmlformats.org/officeDocument/2006/relationships/customXml" Target="../ink/ink360.xml"/><Relationship Id="rId118" Type="http://schemas.openxmlformats.org/officeDocument/2006/relationships/image" Target="../media/image128.emf"/><Relationship Id="rId134" Type="http://schemas.openxmlformats.org/officeDocument/2006/relationships/image" Target="../media/image136.emf"/><Relationship Id="rId139" Type="http://schemas.openxmlformats.org/officeDocument/2006/relationships/customXml" Target="../ink/ink373.xml"/><Relationship Id="rId80" Type="http://schemas.openxmlformats.org/officeDocument/2006/relationships/image" Target="../media/image115.emf"/><Relationship Id="rId85" Type="http://schemas.openxmlformats.org/officeDocument/2006/relationships/customXml" Target="../ink/ink346.xml"/><Relationship Id="rId150" Type="http://schemas.openxmlformats.org/officeDocument/2006/relationships/image" Target="../media/image144.emf"/><Relationship Id="rId155" Type="http://schemas.openxmlformats.org/officeDocument/2006/relationships/customXml" Target="../ink/ink381.xml"/><Relationship Id="rId171" Type="http://schemas.openxmlformats.org/officeDocument/2006/relationships/customXml" Target="../ink/ink389.xml"/><Relationship Id="rId12" Type="http://schemas.openxmlformats.org/officeDocument/2006/relationships/image" Target="../media/image89.emf"/><Relationship Id="rId17" Type="http://schemas.openxmlformats.org/officeDocument/2006/relationships/customXml" Target="../ink/ink312.xml"/><Relationship Id="rId33" Type="http://schemas.openxmlformats.org/officeDocument/2006/relationships/customXml" Target="../ink/ink320.xml"/><Relationship Id="rId38" Type="http://schemas.openxmlformats.org/officeDocument/2006/relationships/image" Target="../media/image102.emf"/><Relationship Id="rId59" Type="http://schemas.openxmlformats.org/officeDocument/2006/relationships/customXml" Target="../ink/ink333.xml"/><Relationship Id="rId103" Type="http://schemas.openxmlformats.org/officeDocument/2006/relationships/customXml" Target="../ink/ink355.xml"/><Relationship Id="rId108" Type="http://schemas.openxmlformats.org/officeDocument/2006/relationships/image" Target="../media/image123.emf"/><Relationship Id="rId124" Type="http://schemas.openxmlformats.org/officeDocument/2006/relationships/image" Target="../media/image131.emf"/><Relationship Id="rId129" Type="http://schemas.openxmlformats.org/officeDocument/2006/relationships/customXml" Target="../ink/ink368.xml"/><Relationship Id="rId54" Type="http://schemas.openxmlformats.org/officeDocument/2006/relationships/image" Target="../media/image165.emf"/><Relationship Id="rId70" Type="http://schemas.openxmlformats.org/officeDocument/2006/relationships/image" Target="../media/image110.emf"/><Relationship Id="rId75" Type="http://schemas.openxmlformats.org/officeDocument/2006/relationships/customXml" Target="../ink/ink341.xml"/><Relationship Id="rId91" Type="http://schemas.openxmlformats.org/officeDocument/2006/relationships/customXml" Target="../ink/ink349.xml"/><Relationship Id="rId96" Type="http://schemas.openxmlformats.org/officeDocument/2006/relationships/image" Target="../media/image117.emf"/><Relationship Id="rId140" Type="http://schemas.openxmlformats.org/officeDocument/2006/relationships/image" Target="../media/image139.emf"/><Relationship Id="rId145" Type="http://schemas.openxmlformats.org/officeDocument/2006/relationships/customXml" Target="../ink/ink376.xml"/><Relationship Id="rId161" Type="http://schemas.openxmlformats.org/officeDocument/2006/relationships/customXml" Target="../ink/ink384.xml"/><Relationship Id="rId166" Type="http://schemas.openxmlformats.org/officeDocument/2006/relationships/image" Target="../media/image1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5" Type="http://schemas.openxmlformats.org/officeDocument/2006/relationships/customXml" Target="../ink/ink311.xml"/><Relationship Id="rId23" Type="http://schemas.openxmlformats.org/officeDocument/2006/relationships/customXml" Target="../ink/ink315.xml"/><Relationship Id="rId28" Type="http://schemas.openxmlformats.org/officeDocument/2006/relationships/image" Target="../media/image97.emf"/><Relationship Id="rId36" Type="http://schemas.openxmlformats.org/officeDocument/2006/relationships/image" Target="../media/image101.emf"/><Relationship Id="rId49" Type="http://schemas.openxmlformats.org/officeDocument/2006/relationships/customXml" Target="../ink/ink328.xml"/><Relationship Id="rId57" Type="http://schemas.openxmlformats.org/officeDocument/2006/relationships/customXml" Target="../ink/ink332.xml"/><Relationship Id="rId106" Type="http://schemas.openxmlformats.org/officeDocument/2006/relationships/image" Target="../media/image122.emf"/><Relationship Id="rId114" Type="http://schemas.openxmlformats.org/officeDocument/2006/relationships/image" Target="../media/image126.emf"/><Relationship Id="rId119" Type="http://schemas.openxmlformats.org/officeDocument/2006/relationships/customXml" Target="../ink/ink363.xml"/><Relationship Id="rId127" Type="http://schemas.openxmlformats.org/officeDocument/2006/relationships/customXml" Target="../ink/ink367.xml"/><Relationship Id="rId10" Type="http://schemas.openxmlformats.org/officeDocument/2006/relationships/image" Target="../media/image88.emf"/><Relationship Id="rId31" Type="http://schemas.openxmlformats.org/officeDocument/2006/relationships/customXml" Target="../ink/ink319.xml"/><Relationship Id="rId44" Type="http://schemas.openxmlformats.org/officeDocument/2006/relationships/image" Target="../media/image160.emf"/><Relationship Id="rId52" Type="http://schemas.openxmlformats.org/officeDocument/2006/relationships/image" Target="../media/image164.emf"/><Relationship Id="rId60" Type="http://schemas.openxmlformats.org/officeDocument/2006/relationships/image" Target="../media/image105.emf"/><Relationship Id="rId65" Type="http://schemas.openxmlformats.org/officeDocument/2006/relationships/customXml" Target="../ink/ink336.xml"/><Relationship Id="rId73" Type="http://schemas.openxmlformats.org/officeDocument/2006/relationships/customXml" Target="../ink/ink340.xml"/><Relationship Id="rId78" Type="http://schemas.openxmlformats.org/officeDocument/2006/relationships/image" Target="../media/image114.emf"/><Relationship Id="rId81" Type="http://schemas.openxmlformats.org/officeDocument/2006/relationships/customXml" Target="../ink/ink344.xml"/><Relationship Id="rId86" Type="http://schemas.openxmlformats.org/officeDocument/2006/relationships/image" Target="../media/image167.emf"/><Relationship Id="rId94" Type="http://schemas.openxmlformats.org/officeDocument/2006/relationships/image" Target="../media/image171.emf"/><Relationship Id="rId99" Type="http://schemas.openxmlformats.org/officeDocument/2006/relationships/customXml" Target="../ink/ink353.xml"/><Relationship Id="rId101" Type="http://schemas.openxmlformats.org/officeDocument/2006/relationships/customXml" Target="../ink/ink354.xml"/><Relationship Id="rId122" Type="http://schemas.openxmlformats.org/officeDocument/2006/relationships/image" Target="../media/image130.emf"/><Relationship Id="rId130" Type="http://schemas.openxmlformats.org/officeDocument/2006/relationships/image" Target="../media/image134.emf"/><Relationship Id="rId135" Type="http://schemas.openxmlformats.org/officeDocument/2006/relationships/customXml" Target="../ink/ink371.xml"/><Relationship Id="rId143" Type="http://schemas.openxmlformats.org/officeDocument/2006/relationships/customXml" Target="../ink/ink375.xml"/><Relationship Id="rId148" Type="http://schemas.openxmlformats.org/officeDocument/2006/relationships/image" Target="../media/image143.emf"/><Relationship Id="rId151" Type="http://schemas.openxmlformats.org/officeDocument/2006/relationships/customXml" Target="../ink/ink379.xml"/><Relationship Id="rId156" Type="http://schemas.openxmlformats.org/officeDocument/2006/relationships/image" Target="../media/image147.emf"/><Relationship Id="rId164" Type="http://schemas.openxmlformats.org/officeDocument/2006/relationships/image" Target="../media/image151.emf"/><Relationship Id="rId169" Type="http://schemas.openxmlformats.org/officeDocument/2006/relationships/customXml" Target="../ink/ink388.xml"/><Relationship Id="rId4" Type="http://schemas.openxmlformats.org/officeDocument/2006/relationships/image" Target="../media/image85.emf"/><Relationship Id="rId9" Type="http://schemas.openxmlformats.org/officeDocument/2006/relationships/customXml" Target="../ink/ink308.xml"/><Relationship Id="rId172" Type="http://schemas.openxmlformats.org/officeDocument/2006/relationships/image" Target="../media/image155.emf"/><Relationship Id="rId13" Type="http://schemas.openxmlformats.org/officeDocument/2006/relationships/customXml" Target="../ink/ink310.xml"/><Relationship Id="rId18" Type="http://schemas.openxmlformats.org/officeDocument/2006/relationships/image" Target="../media/image92.emf"/><Relationship Id="rId39" Type="http://schemas.openxmlformats.org/officeDocument/2006/relationships/customXml" Target="../ink/ink323.xml"/><Relationship Id="rId109" Type="http://schemas.openxmlformats.org/officeDocument/2006/relationships/customXml" Target="../ink/ink358.xml"/><Relationship Id="rId34" Type="http://schemas.openxmlformats.org/officeDocument/2006/relationships/image" Target="../media/image100.emf"/><Relationship Id="rId50" Type="http://schemas.openxmlformats.org/officeDocument/2006/relationships/image" Target="../media/image163.emf"/><Relationship Id="rId55" Type="http://schemas.openxmlformats.org/officeDocument/2006/relationships/customXml" Target="../ink/ink331.xml"/><Relationship Id="rId76" Type="http://schemas.openxmlformats.org/officeDocument/2006/relationships/image" Target="../media/image113.emf"/><Relationship Id="rId97" Type="http://schemas.openxmlformats.org/officeDocument/2006/relationships/customXml" Target="../ink/ink352.xml"/><Relationship Id="rId104" Type="http://schemas.openxmlformats.org/officeDocument/2006/relationships/image" Target="../media/image121.emf"/><Relationship Id="rId120" Type="http://schemas.openxmlformats.org/officeDocument/2006/relationships/image" Target="../media/image129.emf"/><Relationship Id="rId125" Type="http://schemas.openxmlformats.org/officeDocument/2006/relationships/customXml" Target="../ink/ink366.xml"/><Relationship Id="rId141" Type="http://schemas.openxmlformats.org/officeDocument/2006/relationships/customXml" Target="../ink/ink374.xml"/><Relationship Id="rId146" Type="http://schemas.openxmlformats.org/officeDocument/2006/relationships/image" Target="../media/image142.emf"/><Relationship Id="rId167" Type="http://schemas.openxmlformats.org/officeDocument/2006/relationships/customXml" Target="../ink/ink387.xml"/><Relationship Id="rId7" Type="http://schemas.openxmlformats.org/officeDocument/2006/relationships/customXml" Target="../ink/ink307.xml"/><Relationship Id="rId71" Type="http://schemas.openxmlformats.org/officeDocument/2006/relationships/customXml" Target="../ink/ink339.xml"/><Relationship Id="rId92" Type="http://schemas.openxmlformats.org/officeDocument/2006/relationships/image" Target="../media/image170.emf"/><Relationship Id="rId162" Type="http://schemas.openxmlformats.org/officeDocument/2006/relationships/image" Target="../media/image150.emf"/><Relationship Id="rId2" Type="http://schemas.openxmlformats.org/officeDocument/2006/relationships/notesSlide" Target="../notesSlides/notesSlide6.xml"/><Relationship Id="rId29" Type="http://schemas.openxmlformats.org/officeDocument/2006/relationships/customXml" Target="../ink/ink318.xml"/><Relationship Id="rId24" Type="http://schemas.openxmlformats.org/officeDocument/2006/relationships/image" Target="../media/image95.emf"/><Relationship Id="rId40" Type="http://schemas.openxmlformats.org/officeDocument/2006/relationships/image" Target="../media/image158.emf"/><Relationship Id="rId45" Type="http://schemas.openxmlformats.org/officeDocument/2006/relationships/customXml" Target="../ink/ink326.xml"/><Relationship Id="rId66" Type="http://schemas.openxmlformats.org/officeDocument/2006/relationships/image" Target="../media/image108.emf"/><Relationship Id="rId87" Type="http://schemas.openxmlformats.org/officeDocument/2006/relationships/customXml" Target="../ink/ink347.xml"/><Relationship Id="rId110" Type="http://schemas.openxmlformats.org/officeDocument/2006/relationships/image" Target="../media/image124.emf"/><Relationship Id="rId115" Type="http://schemas.openxmlformats.org/officeDocument/2006/relationships/customXml" Target="../ink/ink361.xml"/><Relationship Id="rId131" Type="http://schemas.openxmlformats.org/officeDocument/2006/relationships/customXml" Target="../ink/ink369.xml"/><Relationship Id="rId136" Type="http://schemas.openxmlformats.org/officeDocument/2006/relationships/image" Target="../media/image137.emf"/><Relationship Id="rId157" Type="http://schemas.openxmlformats.org/officeDocument/2006/relationships/customXml" Target="../ink/ink382.xml"/><Relationship Id="rId61" Type="http://schemas.openxmlformats.org/officeDocument/2006/relationships/customXml" Target="../ink/ink334.xml"/><Relationship Id="rId82" Type="http://schemas.openxmlformats.org/officeDocument/2006/relationships/image" Target="../media/image116.emf"/><Relationship Id="rId152" Type="http://schemas.openxmlformats.org/officeDocument/2006/relationships/image" Target="../media/image145.emf"/><Relationship Id="rId173" Type="http://schemas.openxmlformats.org/officeDocument/2006/relationships/customXml" Target="../ink/ink390.xml"/><Relationship Id="rId19" Type="http://schemas.openxmlformats.org/officeDocument/2006/relationships/customXml" Target="../ink/ink313.xml"/><Relationship Id="rId14" Type="http://schemas.openxmlformats.org/officeDocument/2006/relationships/image" Target="../media/image90.emf"/><Relationship Id="rId30" Type="http://schemas.openxmlformats.org/officeDocument/2006/relationships/image" Target="../media/image98.emf"/><Relationship Id="rId35" Type="http://schemas.openxmlformats.org/officeDocument/2006/relationships/customXml" Target="../ink/ink321.xml"/><Relationship Id="rId56" Type="http://schemas.openxmlformats.org/officeDocument/2006/relationships/image" Target="../media/image103.emf"/><Relationship Id="rId77" Type="http://schemas.openxmlformats.org/officeDocument/2006/relationships/customXml" Target="../ink/ink342.xml"/><Relationship Id="rId100" Type="http://schemas.openxmlformats.org/officeDocument/2006/relationships/image" Target="../media/image119.emf"/><Relationship Id="rId105" Type="http://schemas.openxmlformats.org/officeDocument/2006/relationships/customXml" Target="../ink/ink356.xml"/><Relationship Id="rId126" Type="http://schemas.openxmlformats.org/officeDocument/2006/relationships/image" Target="../media/image132.emf"/><Relationship Id="rId147" Type="http://schemas.openxmlformats.org/officeDocument/2006/relationships/customXml" Target="../ink/ink377.xml"/><Relationship Id="rId168" Type="http://schemas.openxmlformats.org/officeDocument/2006/relationships/image" Target="../media/image153.emf"/><Relationship Id="rId8" Type="http://schemas.openxmlformats.org/officeDocument/2006/relationships/image" Target="../media/image87.emf"/><Relationship Id="rId51" Type="http://schemas.openxmlformats.org/officeDocument/2006/relationships/customXml" Target="../ink/ink329.xml"/><Relationship Id="rId72" Type="http://schemas.openxmlformats.org/officeDocument/2006/relationships/image" Target="../media/image111.emf"/><Relationship Id="rId93" Type="http://schemas.openxmlformats.org/officeDocument/2006/relationships/customXml" Target="../ink/ink350.xml"/><Relationship Id="rId98" Type="http://schemas.openxmlformats.org/officeDocument/2006/relationships/image" Target="../media/image118.emf"/><Relationship Id="rId121" Type="http://schemas.openxmlformats.org/officeDocument/2006/relationships/customXml" Target="../ink/ink364.xml"/><Relationship Id="rId142" Type="http://schemas.openxmlformats.org/officeDocument/2006/relationships/image" Target="../media/image140.emf"/><Relationship Id="rId163" Type="http://schemas.openxmlformats.org/officeDocument/2006/relationships/customXml" Target="../ink/ink385.xml"/><Relationship Id="rId3" Type="http://schemas.openxmlformats.org/officeDocument/2006/relationships/customXml" Target="../ink/ink305.xml"/><Relationship Id="rId25" Type="http://schemas.openxmlformats.org/officeDocument/2006/relationships/customXml" Target="../ink/ink316.xml"/><Relationship Id="rId46" Type="http://schemas.openxmlformats.org/officeDocument/2006/relationships/image" Target="../media/image161.emf"/><Relationship Id="rId67" Type="http://schemas.openxmlformats.org/officeDocument/2006/relationships/customXml" Target="../ink/ink337.xml"/><Relationship Id="rId116" Type="http://schemas.openxmlformats.org/officeDocument/2006/relationships/image" Target="../media/image127.emf"/><Relationship Id="rId137" Type="http://schemas.openxmlformats.org/officeDocument/2006/relationships/customXml" Target="../ink/ink372.xml"/><Relationship Id="rId158" Type="http://schemas.openxmlformats.org/officeDocument/2006/relationships/image" Target="../media/image148.emf"/><Relationship Id="rId20" Type="http://schemas.openxmlformats.org/officeDocument/2006/relationships/image" Target="../media/image93.emf"/><Relationship Id="rId41" Type="http://schemas.openxmlformats.org/officeDocument/2006/relationships/customXml" Target="../ink/ink324.xml"/><Relationship Id="rId62" Type="http://schemas.openxmlformats.org/officeDocument/2006/relationships/image" Target="../media/image106.emf"/><Relationship Id="rId83" Type="http://schemas.openxmlformats.org/officeDocument/2006/relationships/customXml" Target="../ink/ink345.xml"/><Relationship Id="rId88" Type="http://schemas.openxmlformats.org/officeDocument/2006/relationships/image" Target="../media/image168.emf"/><Relationship Id="rId111" Type="http://schemas.openxmlformats.org/officeDocument/2006/relationships/customXml" Target="../ink/ink359.xml"/><Relationship Id="rId132" Type="http://schemas.openxmlformats.org/officeDocument/2006/relationships/image" Target="../media/image135.emf"/><Relationship Id="rId153" Type="http://schemas.openxmlformats.org/officeDocument/2006/relationships/customXml" Target="../ink/ink380.xml"/><Relationship Id="rId174" Type="http://schemas.openxmlformats.org/officeDocument/2006/relationships/image" Target="../media/image156.emf"/></Relationships>
</file>

<file path=ppt/slides/_rels/slide8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448.xml"/><Relationship Id="rId21" Type="http://schemas.openxmlformats.org/officeDocument/2006/relationships/customXml" Target="../ink/ink400.xml"/><Relationship Id="rId42" Type="http://schemas.openxmlformats.org/officeDocument/2006/relationships/image" Target="../media/image191.emf"/><Relationship Id="rId63" Type="http://schemas.openxmlformats.org/officeDocument/2006/relationships/customXml" Target="../ink/ink421.xml"/><Relationship Id="rId84" Type="http://schemas.openxmlformats.org/officeDocument/2006/relationships/image" Target="../media/image212.emf"/><Relationship Id="rId138" Type="http://schemas.openxmlformats.org/officeDocument/2006/relationships/image" Target="../media/image239.emf"/><Relationship Id="rId159" Type="http://schemas.openxmlformats.org/officeDocument/2006/relationships/customXml" Target="../ink/ink469.xml"/><Relationship Id="rId170" Type="http://schemas.openxmlformats.org/officeDocument/2006/relationships/image" Target="../media/image255.emf"/><Relationship Id="rId191" Type="http://schemas.openxmlformats.org/officeDocument/2006/relationships/customXml" Target="../ink/ink485.xml"/><Relationship Id="rId205" Type="http://schemas.openxmlformats.org/officeDocument/2006/relationships/customXml" Target="../ink/ink492.xml"/><Relationship Id="rId226" Type="http://schemas.openxmlformats.org/officeDocument/2006/relationships/image" Target="../media/image283.emf"/><Relationship Id="rId247" Type="http://schemas.openxmlformats.org/officeDocument/2006/relationships/customXml" Target="../ink/ink513.xml"/><Relationship Id="rId107" Type="http://schemas.openxmlformats.org/officeDocument/2006/relationships/customXml" Target="../ink/ink443.xml"/><Relationship Id="rId268" Type="http://schemas.openxmlformats.org/officeDocument/2006/relationships/image" Target="../media/image304.emf"/><Relationship Id="rId11" Type="http://schemas.openxmlformats.org/officeDocument/2006/relationships/customXml" Target="../ink/ink395.xml"/><Relationship Id="rId32" Type="http://schemas.openxmlformats.org/officeDocument/2006/relationships/image" Target="../media/image186.emf"/><Relationship Id="rId53" Type="http://schemas.openxmlformats.org/officeDocument/2006/relationships/customXml" Target="../ink/ink416.xml"/><Relationship Id="rId74" Type="http://schemas.openxmlformats.org/officeDocument/2006/relationships/image" Target="../media/image207.emf"/><Relationship Id="rId128" Type="http://schemas.openxmlformats.org/officeDocument/2006/relationships/image" Target="../media/image234.emf"/><Relationship Id="rId149" Type="http://schemas.openxmlformats.org/officeDocument/2006/relationships/customXml" Target="../ink/ink464.xml"/><Relationship Id="rId5" Type="http://schemas.openxmlformats.org/officeDocument/2006/relationships/customXml" Target="../ink/ink392.xml"/><Relationship Id="rId95" Type="http://schemas.openxmlformats.org/officeDocument/2006/relationships/customXml" Target="../ink/ink437.xml"/><Relationship Id="rId160" Type="http://schemas.openxmlformats.org/officeDocument/2006/relationships/image" Target="../media/image250.emf"/><Relationship Id="rId181" Type="http://schemas.openxmlformats.org/officeDocument/2006/relationships/customXml" Target="../ink/ink480.xml"/><Relationship Id="rId216" Type="http://schemas.openxmlformats.org/officeDocument/2006/relationships/image" Target="../media/image278.emf"/><Relationship Id="rId237" Type="http://schemas.openxmlformats.org/officeDocument/2006/relationships/customXml" Target="../ink/ink508.xml"/><Relationship Id="rId258" Type="http://schemas.openxmlformats.org/officeDocument/2006/relationships/image" Target="../media/image299.emf"/><Relationship Id="rId22" Type="http://schemas.openxmlformats.org/officeDocument/2006/relationships/image" Target="../media/image181.emf"/><Relationship Id="rId43" Type="http://schemas.openxmlformats.org/officeDocument/2006/relationships/customXml" Target="../ink/ink411.xml"/><Relationship Id="rId64" Type="http://schemas.openxmlformats.org/officeDocument/2006/relationships/image" Target="../media/image202.emf"/><Relationship Id="rId118" Type="http://schemas.openxmlformats.org/officeDocument/2006/relationships/image" Target="../media/image229.emf"/><Relationship Id="rId139" Type="http://schemas.openxmlformats.org/officeDocument/2006/relationships/customXml" Target="../ink/ink459.xml"/><Relationship Id="rId85" Type="http://schemas.openxmlformats.org/officeDocument/2006/relationships/customXml" Target="../ink/ink432.xml"/><Relationship Id="rId150" Type="http://schemas.openxmlformats.org/officeDocument/2006/relationships/image" Target="../media/image245.emf"/><Relationship Id="rId171" Type="http://schemas.openxmlformats.org/officeDocument/2006/relationships/customXml" Target="../ink/ink475.xml"/><Relationship Id="rId192" Type="http://schemas.openxmlformats.org/officeDocument/2006/relationships/image" Target="../media/image266.emf"/><Relationship Id="rId206" Type="http://schemas.openxmlformats.org/officeDocument/2006/relationships/image" Target="../media/image273.emf"/><Relationship Id="rId227" Type="http://schemas.openxmlformats.org/officeDocument/2006/relationships/customXml" Target="../ink/ink503.xml"/><Relationship Id="rId248" Type="http://schemas.openxmlformats.org/officeDocument/2006/relationships/image" Target="../media/image294.emf"/><Relationship Id="rId269" Type="http://schemas.openxmlformats.org/officeDocument/2006/relationships/customXml" Target="../ink/ink524.xml"/><Relationship Id="rId12" Type="http://schemas.openxmlformats.org/officeDocument/2006/relationships/image" Target="../media/image176.emf"/><Relationship Id="rId33" Type="http://schemas.openxmlformats.org/officeDocument/2006/relationships/customXml" Target="../ink/ink406.xml"/><Relationship Id="rId108" Type="http://schemas.openxmlformats.org/officeDocument/2006/relationships/image" Target="../media/image224.emf"/><Relationship Id="rId129" Type="http://schemas.openxmlformats.org/officeDocument/2006/relationships/customXml" Target="../ink/ink454.xml"/><Relationship Id="rId54" Type="http://schemas.openxmlformats.org/officeDocument/2006/relationships/image" Target="../media/image197.emf"/><Relationship Id="rId75" Type="http://schemas.openxmlformats.org/officeDocument/2006/relationships/customXml" Target="../ink/ink427.xml"/><Relationship Id="rId96" Type="http://schemas.openxmlformats.org/officeDocument/2006/relationships/image" Target="../media/image218.emf"/><Relationship Id="rId140" Type="http://schemas.openxmlformats.org/officeDocument/2006/relationships/image" Target="../media/image240.emf"/><Relationship Id="rId161" Type="http://schemas.openxmlformats.org/officeDocument/2006/relationships/customXml" Target="../ink/ink470.xml"/><Relationship Id="rId182" Type="http://schemas.openxmlformats.org/officeDocument/2006/relationships/image" Target="../media/image261.emf"/><Relationship Id="rId217" Type="http://schemas.openxmlformats.org/officeDocument/2006/relationships/customXml" Target="../ink/ink498.xml"/><Relationship Id="rId6" Type="http://schemas.openxmlformats.org/officeDocument/2006/relationships/image" Target="../media/image173.emf"/><Relationship Id="rId238" Type="http://schemas.openxmlformats.org/officeDocument/2006/relationships/image" Target="../media/image289.emf"/><Relationship Id="rId259" Type="http://schemas.openxmlformats.org/officeDocument/2006/relationships/customXml" Target="../ink/ink519.xml"/><Relationship Id="rId23" Type="http://schemas.openxmlformats.org/officeDocument/2006/relationships/customXml" Target="../ink/ink401.xml"/><Relationship Id="rId119" Type="http://schemas.openxmlformats.org/officeDocument/2006/relationships/customXml" Target="../ink/ink449.xml"/><Relationship Id="rId270" Type="http://schemas.openxmlformats.org/officeDocument/2006/relationships/image" Target="../media/image305.emf"/><Relationship Id="rId44" Type="http://schemas.openxmlformats.org/officeDocument/2006/relationships/image" Target="../media/image192.emf"/><Relationship Id="rId65" Type="http://schemas.openxmlformats.org/officeDocument/2006/relationships/customXml" Target="../ink/ink422.xml"/><Relationship Id="rId86" Type="http://schemas.openxmlformats.org/officeDocument/2006/relationships/image" Target="../media/image213.emf"/><Relationship Id="rId130" Type="http://schemas.openxmlformats.org/officeDocument/2006/relationships/image" Target="../media/image235.emf"/><Relationship Id="rId151" Type="http://schemas.openxmlformats.org/officeDocument/2006/relationships/customXml" Target="../ink/ink465.xml"/><Relationship Id="rId172" Type="http://schemas.openxmlformats.org/officeDocument/2006/relationships/image" Target="../media/image256.emf"/><Relationship Id="rId193" Type="http://schemas.openxmlformats.org/officeDocument/2006/relationships/customXml" Target="../ink/ink486.xml"/><Relationship Id="rId202" Type="http://schemas.openxmlformats.org/officeDocument/2006/relationships/image" Target="../media/image271.emf"/><Relationship Id="rId207" Type="http://schemas.openxmlformats.org/officeDocument/2006/relationships/customXml" Target="../ink/ink493.xml"/><Relationship Id="rId223" Type="http://schemas.openxmlformats.org/officeDocument/2006/relationships/customXml" Target="../ink/ink501.xml"/><Relationship Id="rId228" Type="http://schemas.openxmlformats.org/officeDocument/2006/relationships/image" Target="../media/image284.emf"/><Relationship Id="rId244" Type="http://schemas.openxmlformats.org/officeDocument/2006/relationships/image" Target="../media/image292.emf"/><Relationship Id="rId249" Type="http://schemas.openxmlformats.org/officeDocument/2006/relationships/customXml" Target="../ink/ink514.xml"/><Relationship Id="rId13" Type="http://schemas.openxmlformats.org/officeDocument/2006/relationships/customXml" Target="../ink/ink396.xml"/><Relationship Id="rId18" Type="http://schemas.openxmlformats.org/officeDocument/2006/relationships/image" Target="../media/image179.emf"/><Relationship Id="rId39" Type="http://schemas.openxmlformats.org/officeDocument/2006/relationships/customXml" Target="../ink/ink409.xml"/><Relationship Id="rId109" Type="http://schemas.openxmlformats.org/officeDocument/2006/relationships/customXml" Target="../ink/ink444.xml"/><Relationship Id="rId260" Type="http://schemas.openxmlformats.org/officeDocument/2006/relationships/image" Target="../media/image300.emf"/><Relationship Id="rId265" Type="http://schemas.openxmlformats.org/officeDocument/2006/relationships/customXml" Target="../ink/ink522.xml"/><Relationship Id="rId34" Type="http://schemas.openxmlformats.org/officeDocument/2006/relationships/image" Target="../media/image187.emf"/><Relationship Id="rId50" Type="http://schemas.openxmlformats.org/officeDocument/2006/relationships/image" Target="../media/image195.emf"/><Relationship Id="rId55" Type="http://schemas.openxmlformats.org/officeDocument/2006/relationships/customXml" Target="../ink/ink417.xml"/><Relationship Id="rId76" Type="http://schemas.openxmlformats.org/officeDocument/2006/relationships/image" Target="../media/image208.emf"/><Relationship Id="rId97" Type="http://schemas.openxmlformats.org/officeDocument/2006/relationships/customXml" Target="../ink/ink438.xml"/><Relationship Id="rId104" Type="http://schemas.openxmlformats.org/officeDocument/2006/relationships/image" Target="../media/image222.emf"/><Relationship Id="rId120" Type="http://schemas.openxmlformats.org/officeDocument/2006/relationships/image" Target="../media/image230.emf"/><Relationship Id="rId125" Type="http://schemas.openxmlformats.org/officeDocument/2006/relationships/customXml" Target="../ink/ink452.xml"/><Relationship Id="rId141" Type="http://schemas.openxmlformats.org/officeDocument/2006/relationships/customXml" Target="../ink/ink460.xml"/><Relationship Id="rId146" Type="http://schemas.openxmlformats.org/officeDocument/2006/relationships/image" Target="../media/image243.emf"/><Relationship Id="rId167" Type="http://schemas.openxmlformats.org/officeDocument/2006/relationships/customXml" Target="../ink/ink473.xml"/><Relationship Id="rId188" Type="http://schemas.openxmlformats.org/officeDocument/2006/relationships/image" Target="../media/image264.emf"/><Relationship Id="rId7" Type="http://schemas.openxmlformats.org/officeDocument/2006/relationships/customXml" Target="../ink/ink393.xml"/><Relationship Id="rId71" Type="http://schemas.openxmlformats.org/officeDocument/2006/relationships/customXml" Target="../ink/ink425.xml"/><Relationship Id="rId92" Type="http://schemas.openxmlformats.org/officeDocument/2006/relationships/image" Target="../media/image216.emf"/><Relationship Id="rId162" Type="http://schemas.openxmlformats.org/officeDocument/2006/relationships/image" Target="../media/image251.emf"/><Relationship Id="rId183" Type="http://schemas.openxmlformats.org/officeDocument/2006/relationships/customXml" Target="../ink/ink481.xml"/><Relationship Id="rId213" Type="http://schemas.openxmlformats.org/officeDocument/2006/relationships/customXml" Target="../ink/ink496.xml"/><Relationship Id="rId218" Type="http://schemas.openxmlformats.org/officeDocument/2006/relationships/image" Target="../media/image279.emf"/><Relationship Id="rId234" Type="http://schemas.openxmlformats.org/officeDocument/2006/relationships/image" Target="../media/image287.emf"/><Relationship Id="rId239" Type="http://schemas.openxmlformats.org/officeDocument/2006/relationships/customXml" Target="../ink/ink509.xml"/><Relationship Id="rId2" Type="http://schemas.openxmlformats.org/officeDocument/2006/relationships/notesSlide" Target="../notesSlides/notesSlide7.xml"/><Relationship Id="rId29" Type="http://schemas.openxmlformats.org/officeDocument/2006/relationships/customXml" Target="../ink/ink404.xml"/><Relationship Id="rId250" Type="http://schemas.openxmlformats.org/officeDocument/2006/relationships/image" Target="../media/image295.emf"/><Relationship Id="rId255" Type="http://schemas.openxmlformats.org/officeDocument/2006/relationships/customXml" Target="../ink/ink517.xml"/><Relationship Id="rId271" Type="http://schemas.openxmlformats.org/officeDocument/2006/relationships/customXml" Target="../ink/ink525.xml"/><Relationship Id="rId276" Type="http://schemas.openxmlformats.org/officeDocument/2006/relationships/image" Target="../media/image308.emf"/><Relationship Id="rId24" Type="http://schemas.openxmlformats.org/officeDocument/2006/relationships/image" Target="../media/image182.emf"/><Relationship Id="rId40" Type="http://schemas.openxmlformats.org/officeDocument/2006/relationships/image" Target="../media/image190.emf"/><Relationship Id="rId45" Type="http://schemas.openxmlformats.org/officeDocument/2006/relationships/customXml" Target="../ink/ink412.xml"/><Relationship Id="rId66" Type="http://schemas.openxmlformats.org/officeDocument/2006/relationships/image" Target="../media/image203.emf"/><Relationship Id="rId87" Type="http://schemas.openxmlformats.org/officeDocument/2006/relationships/customXml" Target="../ink/ink433.xml"/><Relationship Id="rId110" Type="http://schemas.openxmlformats.org/officeDocument/2006/relationships/image" Target="../media/image225.emf"/><Relationship Id="rId115" Type="http://schemas.openxmlformats.org/officeDocument/2006/relationships/customXml" Target="../ink/ink447.xml"/><Relationship Id="rId131" Type="http://schemas.openxmlformats.org/officeDocument/2006/relationships/customXml" Target="../ink/ink455.xml"/><Relationship Id="rId136" Type="http://schemas.openxmlformats.org/officeDocument/2006/relationships/image" Target="../media/image238.emf"/><Relationship Id="rId157" Type="http://schemas.openxmlformats.org/officeDocument/2006/relationships/customXml" Target="../ink/ink468.xml"/><Relationship Id="rId178" Type="http://schemas.openxmlformats.org/officeDocument/2006/relationships/image" Target="../media/image259.emf"/><Relationship Id="rId61" Type="http://schemas.openxmlformats.org/officeDocument/2006/relationships/customXml" Target="../ink/ink420.xml"/><Relationship Id="rId82" Type="http://schemas.openxmlformats.org/officeDocument/2006/relationships/image" Target="../media/image211.emf"/><Relationship Id="rId152" Type="http://schemas.openxmlformats.org/officeDocument/2006/relationships/image" Target="../media/image246.emf"/><Relationship Id="rId173" Type="http://schemas.openxmlformats.org/officeDocument/2006/relationships/customXml" Target="../ink/ink476.xml"/><Relationship Id="rId194" Type="http://schemas.openxmlformats.org/officeDocument/2006/relationships/image" Target="../media/image267.emf"/><Relationship Id="rId199" Type="http://schemas.openxmlformats.org/officeDocument/2006/relationships/customXml" Target="../ink/ink489.xml"/><Relationship Id="rId203" Type="http://schemas.openxmlformats.org/officeDocument/2006/relationships/customXml" Target="../ink/ink491.xml"/><Relationship Id="rId208" Type="http://schemas.openxmlformats.org/officeDocument/2006/relationships/image" Target="../media/image274.emf"/><Relationship Id="rId229" Type="http://schemas.openxmlformats.org/officeDocument/2006/relationships/customXml" Target="../ink/ink504.xml"/><Relationship Id="rId19" Type="http://schemas.openxmlformats.org/officeDocument/2006/relationships/customXml" Target="../ink/ink399.xml"/><Relationship Id="rId224" Type="http://schemas.openxmlformats.org/officeDocument/2006/relationships/image" Target="../media/image282.emf"/><Relationship Id="rId240" Type="http://schemas.openxmlformats.org/officeDocument/2006/relationships/image" Target="../media/image290.emf"/><Relationship Id="rId245" Type="http://schemas.openxmlformats.org/officeDocument/2006/relationships/customXml" Target="../ink/ink512.xml"/><Relationship Id="rId261" Type="http://schemas.openxmlformats.org/officeDocument/2006/relationships/customXml" Target="../ink/ink520.xml"/><Relationship Id="rId266" Type="http://schemas.openxmlformats.org/officeDocument/2006/relationships/image" Target="../media/image303.emf"/><Relationship Id="rId14" Type="http://schemas.openxmlformats.org/officeDocument/2006/relationships/image" Target="../media/image177.emf"/><Relationship Id="rId30" Type="http://schemas.openxmlformats.org/officeDocument/2006/relationships/image" Target="../media/image185.emf"/><Relationship Id="rId35" Type="http://schemas.openxmlformats.org/officeDocument/2006/relationships/customXml" Target="../ink/ink407.xml"/><Relationship Id="rId56" Type="http://schemas.openxmlformats.org/officeDocument/2006/relationships/image" Target="../media/image198.emf"/><Relationship Id="rId77" Type="http://schemas.openxmlformats.org/officeDocument/2006/relationships/customXml" Target="../ink/ink428.xml"/><Relationship Id="rId100" Type="http://schemas.openxmlformats.org/officeDocument/2006/relationships/image" Target="../media/image220.emf"/><Relationship Id="rId105" Type="http://schemas.openxmlformats.org/officeDocument/2006/relationships/customXml" Target="../ink/ink442.xml"/><Relationship Id="rId126" Type="http://schemas.openxmlformats.org/officeDocument/2006/relationships/image" Target="../media/image233.emf"/><Relationship Id="rId147" Type="http://schemas.openxmlformats.org/officeDocument/2006/relationships/customXml" Target="../ink/ink463.xml"/><Relationship Id="rId168" Type="http://schemas.openxmlformats.org/officeDocument/2006/relationships/image" Target="../media/image254.emf"/><Relationship Id="rId8" Type="http://schemas.openxmlformats.org/officeDocument/2006/relationships/image" Target="../media/image174.emf"/><Relationship Id="rId51" Type="http://schemas.openxmlformats.org/officeDocument/2006/relationships/customXml" Target="../ink/ink415.xml"/><Relationship Id="rId72" Type="http://schemas.openxmlformats.org/officeDocument/2006/relationships/image" Target="../media/image206.emf"/><Relationship Id="rId93" Type="http://schemas.openxmlformats.org/officeDocument/2006/relationships/customXml" Target="../ink/ink436.xml"/><Relationship Id="rId98" Type="http://schemas.openxmlformats.org/officeDocument/2006/relationships/image" Target="../media/image219.emf"/><Relationship Id="rId121" Type="http://schemas.openxmlformats.org/officeDocument/2006/relationships/customXml" Target="../ink/ink450.xml"/><Relationship Id="rId142" Type="http://schemas.openxmlformats.org/officeDocument/2006/relationships/image" Target="../media/image241.emf"/><Relationship Id="rId163" Type="http://schemas.openxmlformats.org/officeDocument/2006/relationships/customXml" Target="../ink/ink471.xml"/><Relationship Id="rId184" Type="http://schemas.openxmlformats.org/officeDocument/2006/relationships/image" Target="../media/image262.emf"/><Relationship Id="rId189" Type="http://schemas.openxmlformats.org/officeDocument/2006/relationships/customXml" Target="../ink/ink484.xml"/><Relationship Id="rId219" Type="http://schemas.openxmlformats.org/officeDocument/2006/relationships/customXml" Target="../ink/ink499.xml"/><Relationship Id="rId3" Type="http://schemas.openxmlformats.org/officeDocument/2006/relationships/customXml" Target="../ink/ink391.xml"/><Relationship Id="rId214" Type="http://schemas.openxmlformats.org/officeDocument/2006/relationships/image" Target="../media/image277.emf"/><Relationship Id="rId230" Type="http://schemas.openxmlformats.org/officeDocument/2006/relationships/image" Target="../media/image285.emf"/><Relationship Id="rId235" Type="http://schemas.openxmlformats.org/officeDocument/2006/relationships/customXml" Target="../ink/ink507.xml"/><Relationship Id="rId251" Type="http://schemas.openxmlformats.org/officeDocument/2006/relationships/customXml" Target="../ink/ink515.xml"/><Relationship Id="rId256" Type="http://schemas.openxmlformats.org/officeDocument/2006/relationships/image" Target="../media/image298.emf"/><Relationship Id="rId277" Type="http://schemas.openxmlformats.org/officeDocument/2006/relationships/customXml" Target="../ink/ink528.xml"/><Relationship Id="rId25" Type="http://schemas.openxmlformats.org/officeDocument/2006/relationships/customXml" Target="../ink/ink402.xml"/><Relationship Id="rId46" Type="http://schemas.openxmlformats.org/officeDocument/2006/relationships/image" Target="../media/image193.emf"/><Relationship Id="rId67" Type="http://schemas.openxmlformats.org/officeDocument/2006/relationships/customXml" Target="../ink/ink423.xml"/><Relationship Id="rId116" Type="http://schemas.openxmlformats.org/officeDocument/2006/relationships/image" Target="../media/image228.emf"/><Relationship Id="rId137" Type="http://schemas.openxmlformats.org/officeDocument/2006/relationships/customXml" Target="../ink/ink458.xml"/><Relationship Id="rId158" Type="http://schemas.openxmlformats.org/officeDocument/2006/relationships/image" Target="../media/image249.emf"/><Relationship Id="rId272" Type="http://schemas.openxmlformats.org/officeDocument/2006/relationships/image" Target="../media/image306.emf"/><Relationship Id="rId20" Type="http://schemas.openxmlformats.org/officeDocument/2006/relationships/image" Target="../media/image180.emf"/><Relationship Id="rId41" Type="http://schemas.openxmlformats.org/officeDocument/2006/relationships/customXml" Target="../ink/ink410.xml"/><Relationship Id="rId62" Type="http://schemas.openxmlformats.org/officeDocument/2006/relationships/image" Target="../media/image201.emf"/><Relationship Id="rId83" Type="http://schemas.openxmlformats.org/officeDocument/2006/relationships/customXml" Target="../ink/ink431.xml"/><Relationship Id="rId88" Type="http://schemas.openxmlformats.org/officeDocument/2006/relationships/image" Target="../media/image214.emf"/><Relationship Id="rId111" Type="http://schemas.openxmlformats.org/officeDocument/2006/relationships/customXml" Target="../ink/ink445.xml"/><Relationship Id="rId132" Type="http://schemas.openxmlformats.org/officeDocument/2006/relationships/image" Target="../media/image236.emf"/><Relationship Id="rId153" Type="http://schemas.openxmlformats.org/officeDocument/2006/relationships/customXml" Target="../ink/ink466.xml"/><Relationship Id="rId174" Type="http://schemas.openxmlformats.org/officeDocument/2006/relationships/image" Target="../media/image257.emf"/><Relationship Id="rId179" Type="http://schemas.openxmlformats.org/officeDocument/2006/relationships/customXml" Target="../ink/ink479.xml"/><Relationship Id="rId195" Type="http://schemas.openxmlformats.org/officeDocument/2006/relationships/customXml" Target="../ink/ink487.xml"/><Relationship Id="rId209" Type="http://schemas.openxmlformats.org/officeDocument/2006/relationships/customXml" Target="../ink/ink494.xml"/><Relationship Id="rId190" Type="http://schemas.openxmlformats.org/officeDocument/2006/relationships/image" Target="../media/image265.emf"/><Relationship Id="rId204" Type="http://schemas.openxmlformats.org/officeDocument/2006/relationships/image" Target="../media/image272.emf"/><Relationship Id="rId220" Type="http://schemas.openxmlformats.org/officeDocument/2006/relationships/image" Target="../media/image280.emf"/><Relationship Id="rId225" Type="http://schemas.openxmlformats.org/officeDocument/2006/relationships/customXml" Target="../ink/ink502.xml"/><Relationship Id="rId241" Type="http://schemas.openxmlformats.org/officeDocument/2006/relationships/customXml" Target="../ink/ink510.xml"/><Relationship Id="rId246" Type="http://schemas.openxmlformats.org/officeDocument/2006/relationships/image" Target="../media/image293.emf"/><Relationship Id="rId267" Type="http://schemas.openxmlformats.org/officeDocument/2006/relationships/customXml" Target="../ink/ink523.xml"/><Relationship Id="rId15" Type="http://schemas.openxmlformats.org/officeDocument/2006/relationships/customXml" Target="../ink/ink397.xml"/><Relationship Id="rId36" Type="http://schemas.openxmlformats.org/officeDocument/2006/relationships/image" Target="../media/image188.emf"/><Relationship Id="rId57" Type="http://schemas.openxmlformats.org/officeDocument/2006/relationships/customXml" Target="../ink/ink418.xml"/><Relationship Id="rId106" Type="http://schemas.openxmlformats.org/officeDocument/2006/relationships/image" Target="../media/image223.emf"/><Relationship Id="rId127" Type="http://schemas.openxmlformats.org/officeDocument/2006/relationships/customXml" Target="../ink/ink453.xml"/><Relationship Id="rId262" Type="http://schemas.openxmlformats.org/officeDocument/2006/relationships/image" Target="../media/image301.emf"/><Relationship Id="rId10" Type="http://schemas.openxmlformats.org/officeDocument/2006/relationships/image" Target="../media/image175.emf"/><Relationship Id="rId31" Type="http://schemas.openxmlformats.org/officeDocument/2006/relationships/customXml" Target="../ink/ink405.xml"/><Relationship Id="rId52" Type="http://schemas.openxmlformats.org/officeDocument/2006/relationships/image" Target="../media/image196.emf"/><Relationship Id="rId73" Type="http://schemas.openxmlformats.org/officeDocument/2006/relationships/customXml" Target="../ink/ink426.xml"/><Relationship Id="rId78" Type="http://schemas.openxmlformats.org/officeDocument/2006/relationships/image" Target="../media/image209.emf"/><Relationship Id="rId94" Type="http://schemas.openxmlformats.org/officeDocument/2006/relationships/image" Target="../media/image217.emf"/><Relationship Id="rId99" Type="http://schemas.openxmlformats.org/officeDocument/2006/relationships/customXml" Target="../ink/ink439.xml"/><Relationship Id="rId101" Type="http://schemas.openxmlformats.org/officeDocument/2006/relationships/customXml" Target="../ink/ink440.xml"/><Relationship Id="rId122" Type="http://schemas.openxmlformats.org/officeDocument/2006/relationships/image" Target="../media/image231.emf"/><Relationship Id="rId143" Type="http://schemas.openxmlformats.org/officeDocument/2006/relationships/customXml" Target="../ink/ink461.xml"/><Relationship Id="rId148" Type="http://schemas.openxmlformats.org/officeDocument/2006/relationships/image" Target="../media/image244.emf"/><Relationship Id="rId164" Type="http://schemas.openxmlformats.org/officeDocument/2006/relationships/image" Target="../media/image252.emf"/><Relationship Id="rId169" Type="http://schemas.openxmlformats.org/officeDocument/2006/relationships/customXml" Target="../ink/ink474.xml"/><Relationship Id="rId185" Type="http://schemas.openxmlformats.org/officeDocument/2006/relationships/customXml" Target="../ink/ink482.xml"/><Relationship Id="rId4" Type="http://schemas.openxmlformats.org/officeDocument/2006/relationships/image" Target="../media/image172.emf"/><Relationship Id="rId9" Type="http://schemas.openxmlformats.org/officeDocument/2006/relationships/customXml" Target="../ink/ink394.xml"/><Relationship Id="rId180" Type="http://schemas.openxmlformats.org/officeDocument/2006/relationships/image" Target="../media/image260.emf"/><Relationship Id="rId210" Type="http://schemas.openxmlformats.org/officeDocument/2006/relationships/image" Target="../media/image275.emf"/><Relationship Id="rId215" Type="http://schemas.openxmlformats.org/officeDocument/2006/relationships/customXml" Target="../ink/ink497.xml"/><Relationship Id="rId236" Type="http://schemas.openxmlformats.org/officeDocument/2006/relationships/image" Target="../media/image288.emf"/><Relationship Id="rId257" Type="http://schemas.openxmlformats.org/officeDocument/2006/relationships/customXml" Target="../ink/ink518.xml"/><Relationship Id="rId278" Type="http://schemas.openxmlformats.org/officeDocument/2006/relationships/image" Target="../media/image309.emf"/><Relationship Id="rId26" Type="http://schemas.openxmlformats.org/officeDocument/2006/relationships/image" Target="../media/image183.emf"/><Relationship Id="rId231" Type="http://schemas.openxmlformats.org/officeDocument/2006/relationships/customXml" Target="../ink/ink505.xml"/><Relationship Id="rId252" Type="http://schemas.openxmlformats.org/officeDocument/2006/relationships/image" Target="../media/image296.emf"/><Relationship Id="rId273" Type="http://schemas.openxmlformats.org/officeDocument/2006/relationships/customXml" Target="../ink/ink526.xml"/><Relationship Id="rId47" Type="http://schemas.openxmlformats.org/officeDocument/2006/relationships/customXml" Target="../ink/ink413.xml"/><Relationship Id="rId68" Type="http://schemas.openxmlformats.org/officeDocument/2006/relationships/image" Target="../media/image204.emf"/><Relationship Id="rId89" Type="http://schemas.openxmlformats.org/officeDocument/2006/relationships/customXml" Target="../ink/ink434.xml"/><Relationship Id="rId112" Type="http://schemas.openxmlformats.org/officeDocument/2006/relationships/image" Target="../media/image226.emf"/><Relationship Id="rId133" Type="http://schemas.openxmlformats.org/officeDocument/2006/relationships/customXml" Target="../ink/ink456.xml"/><Relationship Id="rId154" Type="http://schemas.openxmlformats.org/officeDocument/2006/relationships/image" Target="../media/image247.emf"/><Relationship Id="rId175" Type="http://schemas.openxmlformats.org/officeDocument/2006/relationships/customXml" Target="../ink/ink477.xml"/><Relationship Id="rId196" Type="http://schemas.openxmlformats.org/officeDocument/2006/relationships/image" Target="../media/image268.emf"/><Relationship Id="rId200" Type="http://schemas.openxmlformats.org/officeDocument/2006/relationships/image" Target="../media/image270.emf"/><Relationship Id="rId16" Type="http://schemas.openxmlformats.org/officeDocument/2006/relationships/image" Target="../media/image178.emf"/><Relationship Id="rId221" Type="http://schemas.openxmlformats.org/officeDocument/2006/relationships/customXml" Target="../ink/ink500.xml"/><Relationship Id="rId242" Type="http://schemas.openxmlformats.org/officeDocument/2006/relationships/image" Target="../media/image291.emf"/><Relationship Id="rId263" Type="http://schemas.openxmlformats.org/officeDocument/2006/relationships/customXml" Target="../ink/ink521.xml"/><Relationship Id="rId37" Type="http://schemas.openxmlformats.org/officeDocument/2006/relationships/customXml" Target="../ink/ink408.xml"/><Relationship Id="rId58" Type="http://schemas.openxmlformats.org/officeDocument/2006/relationships/image" Target="../media/image199.emf"/><Relationship Id="rId79" Type="http://schemas.openxmlformats.org/officeDocument/2006/relationships/customXml" Target="../ink/ink429.xml"/><Relationship Id="rId102" Type="http://schemas.openxmlformats.org/officeDocument/2006/relationships/image" Target="../media/image221.emf"/><Relationship Id="rId123" Type="http://schemas.openxmlformats.org/officeDocument/2006/relationships/customXml" Target="../ink/ink451.xml"/><Relationship Id="rId144" Type="http://schemas.openxmlformats.org/officeDocument/2006/relationships/image" Target="../media/image242.emf"/><Relationship Id="rId90" Type="http://schemas.openxmlformats.org/officeDocument/2006/relationships/image" Target="../media/image215.emf"/><Relationship Id="rId165" Type="http://schemas.openxmlformats.org/officeDocument/2006/relationships/customXml" Target="../ink/ink472.xml"/><Relationship Id="rId186" Type="http://schemas.openxmlformats.org/officeDocument/2006/relationships/image" Target="../media/image263.emf"/><Relationship Id="rId211" Type="http://schemas.openxmlformats.org/officeDocument/2006/relationships/customXml" Target="../ink/ink495.xml"/><Relationship Id="rId232" Type="http://schemas.openxmlformats.org/officeDocument/2006/relationships/image" Target="../media/image286.emf"/><Relationship Id="rId253" Type="http://schemas.openxmlformats.org/officeDocument/2006/relationships/customXml" Target="../ink/ink516.xml"/><Relationship Id="rId274" Type="http://schemas.openxmlformats.org/officeDocument/2006/relationships/image" Target="../media/image307.emf"/><Relationship Id="rId27" Type="http://schemas.openxmlformats.org/officeDocument/2006/relationships/customXml" Target="../ink/ink403.xml"/><Relationship Id="rId48" Type="http://schemas.openxmlformats.org/officeDocument/2006/relationships/image" Target="../media/image194.emf"/><Relationship Id="rId69" Type="http://schemas.openxmlformats.org/officeDocument/2006/relationships/customXml" Target="../ink/ink424.xml"/><Relationship Id="rId113" Type="http://schemas.openxmlformats.org/officeDocument/2006/relationships/customXml" Target="../ink/ink446.xml"/><Relationship Id="rId134" Type="http://schemas.openxmlformats.org/officeDocument/2006/relationships/image" Target="../media/image237.emf"/><Relationship Id="rId80" Type="http://schemas.openxmlformats.org/officeDocument/2006/relationships/image" Target="../media/image210.emf"/><Relationship Id="rId155" Type="http://schemas.openxmlformats.org/officeDocument/2006/relationships/customXml" Target="../ink/ink467.xml"/><Relationship Id="rId176" Type="http://schemas.openxmlformats.org/officeDocument/2006/relationships/image" Target="../media/image258.emf"/><Relationship Id="rId197" Type="http://schemas.openxmlformats.org/officeDocument/2006/relationships/customXml" Target="../ink/ink488.xml"/><Relationship Id="rId201" Type="http://schemas.openxmlformats.org/officeDocument/2006/relationships/customXml" Target="../ink/ink490.xml"/><Relationship Id="rId222" Type="http://schemas.openxmlformats.org/officeDocument/2006/relationships/image" Target="../media/image281.emf"/><Relationship Id="rId243" Type="http://schemas.openxmlformats.org/officeDocument/2006/relationships/customXml" Target="../ink/ink511.xml"/><Relationship Id="rId264" Type="http://schemas.openxmlformats.org/officeDocument/2006/relationships/image" Target="../media/image302.emf"/><Relationship Id="rId17" Type="http://schemas.openxmlformats.org/officeDocument/2006/relationships/customXml" Target="../ink/ink398.xml"/><Relationship Id="rId38" Type="http://schemas.openxmlformats.org/officeDocument/2006/relationships/image" Target="../media/image189.emf"/><Relationship Id="rId59" Type="http://schemas.openxmlformats.org/officeDocument/2006/relationships/customXml" Target="../ink/ink419.xml"/><Relationship Id="rId103" Type="http://schemas.openxmlformats.org/officeDocument/2006/relationships/customXml" Target="../ink/ink441.xml"/><Relationship Id="rId124" Type="http://schemas.openxmlformats.org/officeDocument/2006/relationships/image" Target="../media/image232.emf"/><Relationship Id="rId70" Type="http://schemas.openxmlformats.org/officeDocument/2006/relationships/image" Target="../media/image205.emf"/><Relationship Id="rId91" Type="http://schemas.openxmlformats.org/officeDocument/2006/relationships/customXml" Target="../ink/ink435.xml"/><Relationship Id="rId145" Type="http://schemas.openxmlformats.org/officeDocument/2006/relationships/customXml" Target="../ink/ink462.xml"/><Relationship Id="rId166" Type="http://schemas.openxmlformats.org/officeDocument/2006/relationships/image" Target="../media/image253.emf"/><Relationship Id="rId187" Type="http://schemas.openxmlformats.org/officeDocument/2006/relationships/customXml" Target="../ink/ink483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276.emf"/><Relationship Id="rId233" Type="http://schemas.openxmlformats.org/officeDocument/2006/relationships/customXml" Target="../ink/ink506.xml"/><Relationship Id="rId254" Type="http://schemas.openxmlformats.org/officeDocument/2006/relationships/image" Target="../media/image297.emf"/><Relationship Id="rId28" Type="http://schemas.openxmlformats.org/officeDocument/2006/relationships/image" Target="../media/image184.emf"/><Relationship Id="rId49" Type="http://schemas.openxmlformats.org/officeDocument/2006/relationships/customXml" Target="../ink/ink414.xml"/><Relationship Id="rId114" Type="http://schemas.openxmlformats.org/officeDocument/2006/relationships/image" Target="../media/image227.emf"/><Relationship Id="rId275" Type="http://schemas.openxmlformats.org/officeDocument/2006/relationships/customXml" Target="../ink/ink527.xml"/><Relationship Id="rId60" Type="http://schemas.openxmlformats.org/officeDocument/2006/relationships/image" Target="../media/image200.emf"/><Relationship Id="rId81" Type="http://schemas.openxmlformats.org/officeDocument/2006/relationships/customXml" Target="../ink/ink430.xml"/><Relationship Id="rId135" Type="http://schemas.openxmlformats.org/officeDocument/2006/relationships/customXml" Target="../ink/ink457.xml"/><Relationship Id="rId156" Type="http://schemas.openxmlformats.org/officeDocument/2006/relationships/image" Target="../media/image248.emf"/><Relationship Id="rId177" Type="http://schemas.openxmlformats.org/officeDocument/2006/relationships/customXml" Target="../ink/ink478.xml"/><Relationship Id="rId198" Type="http://schemas.openxmlformats.org/officeDocument/2006/relationships/image" Target="../media/image269.emf"/></Relationships>
</file>

<file path=ppt/slides/_rels/slide9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586.xml"/><Relationship Id="rId299" Type="http://schemas.openxmlformats.org/officeDocument/2006/relationships/customXml" Target="../ink/ink677.xml"/><Relationship Id="rId21" Type="http://schemas.openxmlformats.org/officeDocument/2006/relationships/customXml" Target="../ink/ink538.xml"/><Relationship Id="rId42" Type="http://schemas.openxmlformats.org/officeDocument/2006/relationships/image" Target="../media/image191.emf"/><Relationship Id="rId63" Type="http://schemas.openxmlformats.org/officeDocument/2006/relationships/customXml" Target="../ink/ink559.xml"/><Relationship Id="rId84" Type="http://schemas.openxmlformats.org/officeDocument/2006/relationships/image" Target="../media/image210.emf"/><Relationship Id="rId138" Type="http://schemas.openxmlformats.org/officeDocument/2006/relationships/image" Target="../media/image237.emf"/><Relationship Id="rId159" Type="http://schemas.openxmlformats.org/officeDocument/2006/relationships/customXml" Target="../ink/ink607.xml"/><Relationship Id="rId170" Type="http://schemas.openxmlformats.org/officeDocument/2006/relationships/image" Target="../media/image253.emf"/><Relationship Id="rId191" Type="http://schemas.openxmlformats.org/officeDocument/2006/relationships/customXml" Target="../ink/ink623.xml"/><Relationship Id="rId205" Type="http://schemas.openxmlformats.org/officeDocument/2006/relationships/customXml" Target="../ink/ink630.xml"/><Relationship Id="rId226" Type="http://schemas.openxmlformats.org/officeDocument/2006/relationships/image" Target="../media/image281.emf"/><Relationship Id="rId247" Type="http://schemas.openxmlformats.org/officeDocument/2006/relationships/customXml" Target="../ink/ink651.xml"/><Relationship Id="rId107" Type="http://schemas.openxmlformats.org/officeDocument/2006/relationships/customXml" Target="../ink/ink581.xml"/><Relationship Id="rId268" Type="http://schemas.openxmlformats.org/officeDocument/2006/relationships/image" Target="../media/image317.emf"/><Relationship Id="rId289" Type="http://schemas.openxmlformats.org/officeDocument/2006/relationships/customXml" Target="../ink/ink672.xml"/><Relationship Id="rId11" Type="http://schemas.openxmlformats.org/officeDocument/2006/relationships/customXml" Target="../ink/ink533.xml"/><Relationship Id="rId32" Type="http://schemas.openxmlformats.org/officeDocument/2006/relationships/image" Target="../media/image186.emf"/><Relationship Id="rId53" Type="http://schemas.openxmlformats.org/officeDocument/2006/relationships/customXml" Target="../ink/ink554.xml"/><Relationship Id="rId74" Type="http://schemas.openxmlformats.org/officeDocument/2006/relationships/image" Target="../media/image205.emf"/><Relationship Id="rId128" Type="http://schemas.openxmlformats.org/officeDocument/2006/relationships/image" Target="../media/image232.emf"/><Relationship Id="rId149" Type="http://schemas.openxmlformats.org/officeDocument/2006/relationships/customXml" Target="../ink/ink602.xml"/><Relationship Id="rId5" Type="http://schemas.openxmlformats.org/officeDocument/2006/relationships/customXml" Target="../ink/ink530.xml"/><Relationship Id="rId95" Type="http://schemas.openxmlformats.org/officeDocument/2006/relationships/customXml" Target="../ink/ink575.xml"/><Relationship Id="rId160" Type="http://schemas.openxmlformats.org/officeDocument/2006/relationships/image" Target="../media/image248.emf"/><Relationship Id="rId181" Type="http://schemas.openxmlformats.org/officeDocument/2006/relationships/customXml" Target="../ink/ink618.xml"/><Relationship Id="rId216" Type="http://schemas.openxmlformats.org/officeDocument/2006/relationships/image" Target="../media/image276.emf"/><Relationship Id="rId237" Type="http://schemas.openxmlformats.org/officeDocument/2006/relationships/customXml" Target="../ink/ink646.xml"/><Relationship Id="rId258" Type="http://schemas.openxmlformats.org/officeDocument/2006/relationships/image" Target="../media/image297.emf"/><Relationship Id="rId279" Type="http://schemas.openxmlformats.org/officeDocument/2006/relationships/customXml" Target="../ink/ink667.xml"/><Relationship Id="rId22" Type="http://schemas.openxmlformats.org/officeDocument/2006/relationships/image" Target="../media/image181.emf"/><Relationship Id="rId43" Type="http://schemas.openxmlformats.org/officeDocument/2006/relationships/customXml" Target="../ink/ink549.xml"/><Relationship Id="rId64" Type="http://schemas.openxmlformats.org/officeDocument/2006/relationships/image" Target="../media/image200.emf"/><Relationship Id="rId118" Type="http://schemas.openxmlformats.org/officeDocument/2006/relationships/image" Target="../media/image227.emf"/><Relationship Id="rId139" Type="http://schemas.openxmlformats.org/officeDocument/2006/relationships/customXml" Target="../ink/ink597.xml"/><Relationship Id="rId290" Type="http://schemas.openxmlformats.org/officeDocument/2006/relationships/image" Target="../media/image326.emf"/><Relationship Id="rId85" Type="http://schemas.openxmlformats.org/officeDocument/2006/relationships/customXml" Target="../ink/ink570.xml"/><Relationship Id="rId150" Type="http://schemas.openxmlformats.org/officeDocument/2006/relationships/image" Target="../media/image243.emf"/><Relationship Id="rId171" Type="http://schemas.openxmlformats.org/officeDocument/2006/relationships/customXml" Target="../ink/ink613.xml"/><Relationship Id="rId192" Type="http://schemas.openxmlformats.org/officeDocument/2006/relationships/image" Target="../media/image264.emf"/><Relationship Id="rId206" Type="http://schemas.openxmlformats.org/officeDocument/2006/relationships/image" Target="../media/image271.emf"/><Relationship Id="rId227" Type="http://schemas.openxmlformats.org/officeDocument/2006/relationships/customXml" Target="../ink/ink641.xml"/><Relationship Id="rId248" Type="http://schemas.openxmlformats.org/officeDocument/2006/relationships/image" Target="../media/image292.emf"/><Relationship Id="rId269" Type="http://schemas.openxmlformats.org/officeDocument/2006/relationships/customXml" Target="../ink/ink662.xml"/><Relationship Id="rId12" Type="http://schemas.openxmlformats.org/officeDocument/2006/relationships/image" Target="../media/image176.emf"/><Relationship Id="rId33" Type="http://schemas.openxmlformats.org/officeDocument/2006/relationships/customXml" Target="../ink/ink544.xml"/><Relationship Id="rId108" Type="http://schemas.openxmlformats.org/officeDocument/2006/relationships/image" Target="../media/image222.emf"/><Relationship Id="rId129" Type="http://schemas.openxmlformats.org/officeDocument/2006/relationships/customXml" Target="../ink/ink592.xml"/><Relationship Id="rId280" Type="http://schemas.openxmlformats.org/officeDocument/2006/relationships/image" Target="../media/image323.emf"/><Relationship Id="rId54" Type="http://schemas.openxmlformats.org/officeDocument/2006/relationships/image" Target="../media/image195.emf"/><Relationship Id="rId75" Type="http://schemas.openxmlformats.org/officeDocument/2006/relationships/customXml" Target="../ink/ink565.xml"/><Relationship Id="rId96" Type="http://schemas.openxmlformats.org/officeDocument/2006/relationships/image" Target="../media/image216.emf"/><Relationship Id="rId140" Type="http://schemas.openxmlformats.org/officeDocument/2006/relationships/image" Target="../media/image238.emf"/><Relationship Id="rId161" Type="http://schemas.openxmlformats.org/officeDocument/2006/relationships/customXml" Target="../ink/ink608.xml"/><Relationship Id="rId182" Type="http://schemas.openxmlformats.org/officeDocument/2006/relationships/image" Target="../media/image259.emf"/><Relationship Id="rId217" Type="http://schemas.openxmlformats.org/officeDocument/2006/relationships/customXml" Target="../ink/ink636.xml"/><Relationship Id="rId6" Type="http://schemas.openxmlformats.org/officeDocument/2006/relationships/image" Target="../media/image173.emf"/><Relationship Id="rId238" Type="http://schemas.openxmlformats.org/officeDocument/2006/relationships/image" Target="../media/image287.emf"/><Relationship Id="rId259" Type="http://schemas.openxmlformats.org/officeDocument/2006/relationships/customXml" Target="../ink/ink657.xml"/><Relationship Id="rId23" Type="http://schemas.openxmlformats.org/officeDocument/2006/relationships/customXml" Target="../ink/ink539.xml"/><Relationship Id="rId119" Type="http://schemas.openxmlformats.org/officeDocument/2006/relationships/customXml" Target="../ink/ink587.xml"/><Relationship Id="rId270" Type="http://schemas.openxmlformats.org/officeDocument/2006/relationships/image" Target="../media/image318.emf"/><Relationship Id="rId291" Type="http://schemas.openxmlformats.org/officeDocument/2006/relationships/customXml" Target="../ink/ink673.xml"/><Relationship Id="rId44" Type="http://schemas.openxmlformats.org/officeDocument/2006/relationships/image" Target="../media/image192.emf"/><Relationship Id="rId65" Type="http://schemas.openxmlformats.org/officeDocument/2006/relationships/customXml" Target="../ink/ink560.xml"/><Relationship Id="rId86" Type="http://schemas.openxmlformats.org/officeDocument/2006/relationships/image" Target="../media/image211.emf"/><Relationship Id="rId130" Type="http://schemas.openxmlformats.org/officeDocument/2006/relationships/image" Target="../media/image233.emf"/><Relationship Id="rId151" Type="http://schemas.openxmlformats.org/officeDocument/2006/relationships/customXml" Target="../ink/ink603.xml"/><Relationship Id="rId172" Type="http://schemas.openxmlformats.org/officeDocument/2006/relationships/image" Target="../media/image254.emf"/><Relationship Id="rId193" Type="http://schemas.openxmlformats.org/officeDocument/2006/relationships/customXml" Target="../ink/ink624.xml"/><Relationship Id="rId207" Type="http://schemas.openxmlformats.org/officeDocument/2006/relationships/customXml" Target="../ink/ink631.xml"/><Relationship Id="rId228" Type="http://schemas.openxmlformats.org/officeDocument/2006/relationships/image" Target="../media/image282.emf"/><Relationship Id="rId249" Type="http://schemas.openxmlformats.org/officeDocument/2006/relationships/customXml" Target="../ink/ink652.xml"/><Relationship Id="rId13" Type="http://schemas.openxmlformats.org/officeDocument/2006/relationships/customXml" Target="../ink/ink534.xml"/><Relationship Id="rId109" Type="http://schemas.openxmlformats.org/officeDocument/2006/relationships/customXml" Target="../ink/ink582.xml"/><Relationship Id="rId260" Type="http://schemas.openxmlformats.org/officeDocument/2006/relationships/image" Target="../media/image313.emf"/><Relationship Id="rId281" Type="http://schemas.openxmlformats.org/officeDocument/2006/relationships/customXml" Target="../ink/ink668.xml"/><Relationship Id="rId34" Type="http://schemas.openxmlformats.org/officeDocument/2006/relationships/image" Target="../media/image187.emf"/><Relationship Id="rId55" Type="http://schemas.openxmlformats.org/officeDocument/2006/relationships/customXml" Target="../ink/ink555.xml"/><Relationship Id="rId76" Type="http://schemas.openxmlformats.org/officeDocument/2006/relationships/image" Target="../media/image206.emf"/><Relationship Id="rId97" Type="http://schemas.openxmlformats.org/officeDocument/2006/relationships/customXml" Target="../ink/ink576.xml"/><Relationship Id="rId120" Type="http://schemas.openxmlformats.org/officeDocument/2006/relationships/image" Target="../media/image228.emf"/><Relationship Id="rId141" Type="http://schemas.openxmlformats.org/officeDocument/2006/relationships/customXml" Target="../ink/ink598.xml"/><Relationship Id="rId7" Type="http://schemas.openxmlformats.org/officeDocument/2006/relationships/customXml" Target="../ink/ink531.xml"/><Relationship Id="rId71" Type="http://schemas.openxmlformats.org/officeDocument/2006/relationships/customXml" Target="../ink/ink563.xml"/><Relationship Id="rId92" Type="http://schemas.openxmlformats.org/officeDocument/2006/relationships/image" Target="../media/image214.emf"/><Relationship Id="rId162" Type="http://schemas.openxmlformats.org/officeDocument/2006/relationships/image" Target="../media/image249.emf"/><Relationship Id="rId183" Type="http://schemas.openxmlformats.org/officeDocument/2006/relationships/customXml" Target="../ink/ink619.xml"/><Relationship Id="rId213" Type="http://schemas.openxmlformats.org/officeDocument/2006/relationships/customXml" Target="../ink/ink634.xml"/><Relationship Id="rId218" Type="http://schemas.openxmlformats.org/officeDocument/2006/relationships/image" Target="../media/image277.emf"/><Relationship Id="rId234" Type="http://schemas.openxmlformats.org/officeDocument/2006/relationships/image" Target="../media/image285.emf"/><Relationship Id="rId239" Type="http://schemas.openxmlformats.org/officeDocument/2006/relationships/customXml" Target="../ink/ink647.xml"/><Relationship Id="rId2" Type="http://schemas.openxmlformats.org/officeDocument/2006/relationships/notesSlide" Target="../notesSlides/notesSlide8.xml"/><Relationship Id="rId29" Type="http://schemas.openxmlformats.org/officeDocument/2006/relationships/customXml" Target="../ink/ink542.xml"/><Relationship Id="rId250" Type="http://schemas.openxmlformats.org/officeDocument/2006/relationships/image" Target="../media/image293.emf"/><Relationship Id="rId255" Type="http://schemas.openxmlformats.org/officeDocument/2006/relationships/customXml" Target="../ink/ink655.xml"/><Relationship Id="rId271" Type="http://schemas.openxmlformats.org/officeDocument/2006/relationships/customXml" Target="../ink/ink663.xml"/><Relationship Id="rId276" Type="http://schemas.openxmlformats.org/officeDocument/2006/relationships/image" Target="../media/image321.emf"/><Relationship Id="rId292" Type="http://schemas.openxmlformats.org/officeDocument/2006/relationships/image" Target="../media/image327.emf"/><Relationship Id="rId297" Type="http://schemas.openxmlformats.org/officeDocument/2006/relationships/customXml" Target="../ink/ink676.xml"/><Relationship Id="rId24" Type="http://schemas.openxmlformats.org/officeDocument/2006/relationships/image" Target="../media/image182.emf"/><Relationship Id="rId40" Type="http://schemas.openxmlformats.org/officeDocument/2006/relationships/image" Target="../media/image190.emf"/><Relationship Id="rId45" Type="http://schemas.openxmlformats.org/officeDocument/2006/relationships/customXml" Target="../ink/ink550.xml"/><Relationship Id="rId66" Type="http://schemas.openxmlformats.org/officeDocument/2006/relationships/image" Target="../media/image201.emf"/><Relationship Id="rId87" Type="http://schemas.openxmlformats.org/officeDocument/2006/relationships/customXml" Target="../ink/ink571.xml"/><Relationship Id="rId110" Type="http://schemas.openxmlformats.org/officeDocument/2006/relationships/image" Target="../media/image223.emf"/><Relationship Id="rId115" Type="http://schemas.openxmlformats.org/officeDocument/2006/relationships/customXml" Target="../ink/ink585.xml"/><Relationship Id="rId131" Type="http://schemas.openxmlformats.org/officeDocument/2006/relationships/customXml" Target="../ink/ink593.xml"/><Relationship Id="rId136" Type="http://schemas.openxmlformats.org/officeDocument/2006/relationships/image" Target="../media/image236.emf"/><Relationship Id="rId157" Type="http://schemas.openxmlformats.org/officeDocument/2006/relationships/customXml" Target="../ink/ink606.xml"/><Relationship Id="rId178" Type="http://schemas.openxmlformats.org/officeDocument/2006/relationships/image" Target="../media/image257.emf"/><Relationship Id="rId61" Type="http://schemas.openxmlformats.org/officeDocument/2006/relationships/customXml" Target="../ink/ink558.xml"/><Relationship Id="rId82" Type="http://schemas.openxmlformats.org/officeDocument/2006/relationships/image" Target="../media/image209.emf"/><Relationship Id="rId152" Type="http://schemas.openxmlformats.org/officeDocument/2006/relationships/image" Target="../media/image244.emf"/><Relationship Id="rId173" Type="http://schemas.openxmlformats.org/officeDocument/2006/relationships/customXml" Target="../ink/ink614.xml"/><Relationship Id="rId194" Type="http://schemas.openxmlformats.org/officeDocument/2006/relationships/image" Target="../media/image265.emf"/><Relationship Id="rId199" Type="http://schemas.openxmlformats.org/officeDocument/2006/relationships/customXml" Target="../ink/ink627.xml"/><Relationship Id="rId203" Type="http://schemas.openxmlformats.org/officeDocument/2006/relationships/customXml" Target="../ink/ink629.xml"/><Relationship Id="rId208" Type="http://schemas.openxmlformats.org/officeDocument/2006/relationships/image" Target="../media/image272.emf"/><Relationship Id="rId229" Type="http://schemas.openxmlformats.org/officeDocument/2006/relationships/customXml" Target="../ink/ink642.xml"/><Relationship Id="rId19" Type="http://schemas.openxmlformats.org/officeDocument/2006/relationships/customXml" Target="../ink/ink537.xml"/><Relationship Id="rId224" Type="http://schemas.openxmlformats.org/officeDocument/2006/relationships/image" Target="../media/image280.emf"/><Relationship Id="rId240" Type="http://schemas.openxmlformats.org/officeDocument/2006/relationships/image" Target="../media/image288.emf"/><Relationship Id="rId245" Type="http://schemas.openxmlformats.org/officeDocument/2006/relationships/customXml" Target="../ink/ink650.xml"/><Relationship Id="rId261" Type="http://schemas.openxmlformats.org/officeDocument/2006/relationships/customXml" Target="../ink/ink658.xml"/><Relationship Id="rId266" Type="http://schemas.openxmlformats.org/officeDocument/2006/relationships/image" Target="../media/image316.emf"/><Relationship Id="rId287" Type="http://schemas.openxmlformats.org/officeDocument/2006/relationships/customXml" Target="../ink/ink671.xml"/><Relationship Id="rId14" Type="http://schemas.openxmlformats.org/officeDocument/2006/relationships/image" Target="../media/image177.emf"/><Relationship Id="rId30" Type="http://schemas.openxmlformats.org/officeDocument/2006/relationships/image" Target="../media/image185.emf"/><Relationship Id="rId35" Type="http://schemas.openxmlformats.org/officeDocument/2006/relationships/customXml" Target="../ink/ink545.xml"/><Relationship Id="rId56" Type="http://schemas.openxmlformats.org/officeDocument/2006/relationships/image" Target="../media/image196.emf"/><Relationship Id="rId77" Type="http://schemas.openxmlformats.org/officeDocument/2006/relationships/customXml" Target="../ink/ink566.xml"/><Relationship Id="rId100" Type="http://schemas.openxmlformats.org/officeDocument/2006/relationships/image" Target="../media/image218.emf"/><Relationship Id="rId105" Type="http://schemas.openxmlformats.org/officeDocument/2006/relationships/customXml" Target="../ink/ink580.xml"/><Relationship Id="rId126" Type="http://schemas.openxmlformats.org/officeDocument/2006/relationships/image" Target="../media/image231.emf"/><Relationship Id="rId147" Type="http://schemas.openxmlformats.org/officeDocument/2006/relationships/customXml" Target="../ink/ink601.xml"/><Relationship Id="rId168" Type="http://schemas.openxmlformats.org/officeDocument/2006/relationships/image" Target="../media/image252.emf"/><Relationship Id="rId282" Type="http://schemas.openxmlformats.org/officeDocument/2006/relationships/image" Target="../media/image324.emf"/><Relationship Id="rId8" Type="http://schemas.openxmlformats.org/officeDocument/2006/relationships/image" Target="../media/image174.emf"/><Relationship Id="rId51" Type="http://schemas.openxmlformats.org/officeDocument/2006/relationships/customXml" Target="../ink/ink553.xml"/><Relationship Id="rId72" Type="http://schemas.openxmlformats.org/officeDocument/2006/relationships/image" Target="../media/image204.emf"/><Relationship Id="rId93" Type="http://schemas.openxmlformats.org/officeDocument/2006/relationships/customXml" Target="../ink/ink574.xml"/><Relationship Id="rId98" Type="http://schemas.openxmlformats.org/officeDocument/2006/relationships/image" Target="../media/image217.emf"/><Relationship Id="rId121" Type="http://schemas.openxmlformats.org/officeDocument/2006/relationships/customXml" Target="../ink/ink588.xml"/><Relationship Id="rId142" Type="http://schemas.openxmlformats.org/officeDocument/2006/relationships/image" Target="../media/image239.emf"/><Relationship Id="rId163" Type="http://schemas.openxmlformats.org/officeDocument/2006/relationships/customXml" Target="../ink/ink609.xml"/><Relationship Id="rId184" Type="http://schemas.openxmlformats.org/officeDocument/2006/relationships/image" Target="../media/image260.emf"/><Relationship Id="rId189" Type="http://schemas.openxmlformats.org/officeDocument/2006/relationships/customXml" Target="../ink/ink622.xml"/><Relationship Id="rId219" Type="http://schemas.openxmlformats.org/officeDocument/2006/relationships/customXml" Target="../ink/ink637.xml"/><Relationship Id="rId3" Type="http://schemas.openxmlformats.org/officeDocument/2006/relationships/customXml" Target="../ink/ink529.xml"/><Relationship Id="rId214" Type="http://schemas.openxmlformats.org/officeDocument/2006/relationships/image" Target="../media/image275.emf"/><Relationship Id="rId230" Type="http://schemas.openxmlformats.org/officeDocument/2006/relationships/image" Target="../media/image283.emf"/><Relationship Id="rId235" Type="http://schemas.openxmlformats.org/officeDocument/2006/relationships/customXml" Target="../ink/ink645.xml"/><Relationship Id="rId251" Type="http://schemas.openxmlformats.org/officeDocument/2006/relationships/customXml" Target="../ink/ink653.xml"/><Relationship Id="rId256" Type="http://schemas.openxmlformats.org/officeDocument/2006/relationships/image" Target="../media/image296.emf"/><Relationship Id="rId277" Type="http://schemas.openxmlformats.org/officeDocument/2006/relationships/customXml" Target="../ink/ink666.xml"/><Relationship Id="rId298" Type="http://schemas.openxmlformats.org/officeDocument/2006/relationships/image" Target="../media/image330.emf"/><Relationship Id="rId25" Type="http://schemas.openxmlformats.org/officeDocument/2006/relationships/customXml" Target="../ink/ink540.xml"/><Relationship Id="rId46" Type="http://schemas.openxmlformats.org/officeDocument/2006/relationships/image" Target="../media/image310.emf"/><Relationship Id="rId67" Type="http://schemas.openxmlformats.org/officeDocument/2006/relationships/customXml" Target="../ink/ink561.xml"/><Relationship Id="rId116" Type="http://schemas.openxmlformats.org/officeDocument/2006/relationships/image" Target="../media/image226.emf"/><Relationship Id="rId137" Type="http://schemas.openxmlformats.org/officeDocument/2006/relationships/customXml" Target="../ink/ink596.xml"/><Relationship Id="rId158" Type="http://schemas.openxmlformats.org/officeDocument/2006/relationships/image" Target="../media/image247.emf"/><Relationship Id="rId272" Type="http://schemas.openxmlformats.org/officeDocument/2006/relationships/image" Target="../media/image319.emf"/><Relationship Id="rId293" Type="http://schemas.openxmlformats.org/officeDocument/2006/relationships/customXml" Target="../ink/ink674.xml"/><Relationship Id="rId20" Type="http://schemas.openxmlformats.org/officeDocument/2006/relationships/image" Target="../media/image180.emf"/><Relationship Id="rId41" Type="http://schemas.openxmlformats.org/officeDocument/2006/relationships/customXml" Target="../ink/ink548.xml"/><Relationship Id="rId62" Type="http://schemas.openxmlformats.org/officeDocument/2006/relationships/image" Target="../media/image199.emf"/><Relationship Id="rId83" Type="http://schemas.openxmlformats.org/officeDocument/2006/relationships/customXml" Target="../ink/ink569.xml"/><Relationship Id="rId88" Type="http://schemas.openxmlformats.org/officeDocument/2006/relationships/image" Target="../media/image212.emf"/><Relationship Id="rId111" Type="http://schemas.openxmlformats.org/officeDocument/2006/relationships/customXml" Target="../ink/ink583.xml"/><Relationship Id="rId132" Type="http://schemas.openxmlformats.org/officeDocument/2006/relationships/image" Target="../media/image234.emf"/><Relationship Id="rId153" Type="http://schemas.openxmlformats.org/officeDocument/2006/relationships/customXml" Target="../ink/ink604.xml"/><Relationship Id="rId174" Type="http://schemas.openxmlformats.org/officeDocument/2006/relationships/image" Target="../media/image255.emf"/><Relationship Id="rId179" Type="http://schemas.openxmlformats.org/officeDocument/2006/relationships/customXml" Target="../ink/ink617.xml"/><Relationship Id="rId195" Type="http://schemas.openxmlformats.org/officeDocument/2006/relationships/customXml" Target="../ink/ink625.xml"/><Relationship Id="rId209" Type="http://schemas.openxmlformats.org/officeDocument/2006/relationships/customXml" Target="../ink/ink632.xml"/><Relationship Id="rId190" Type="http://schemas.openxmlformats.org/officeDocument/2006/relationships/image" Target="../media/image263.emf"/><Relationship Id="rId204" Type="http://schemas.openxmlformats.org/officeDocument/2006/relationships/image" Target="../media/image270.emf"/><Relationship Id="rId220" Type="http://schemas.openxmlformats.org/officeDocument/2006/relationships/image" Target="../media/image278.emf"/><Relationship Id="rId225" Type="http://schemas.openxmlformats.org/officeDocument/2006/relationships/customXml" Target="../ink/ink640.xml"/><Relationship Id="rId241" Type="http://schemas.openxmlformats.org/officeDocument/2006/relationships/customXml" Target="../ink/ink648.xml"/><Relationship Id="rId246" Type="http://schemas.openxmlformats.org/officeDocument/2006/relationships/image" Target="../media/image291.emf"/><Relationship Id="rId267" Type="http://schemas.openxmlformats.org/officeDocument/2006/relationships/customXml" Target="../ink/ink661.xml"/><Relationship Id="rId288" Type="http://schemas.openxmlformats.org/officeDocument/2006/relationships/image" Target="../media/image325.emf"/><Relationship Id="rId15" Type="http://schemas.openxmlformats.org/officeDocument/2006/relationships/customXml" Target="../ink/ink535.xml"/><Relationship Id="rId36" Type="http://schemas.openxmlformats.org/officeDocument/2006/relationships/image" Target="../media/image188.emf"/><Relationship Id="rId57" Type="http://schemas.openxmlformats.org/officeDocument/2006/relationships/customXml" Target="../ink/ink556.xml"/><Relationship Id="rId106" Type="http://schemas.openxmlformats.org/officeDocument/2006/relationships/image" Target="../media/image221.emf"/><Relationship Id="rId127" Type="http://schemas.openxmlformats.org/officeDocument/2006/relationships/customXml" Target="../ink/ink591.xml"/><Relationship Id="rId262" Type="http://schemas.openxmlformats.org/officeDocument/2006/relationships/image" Target="../media/image314.emf"/><Relationship Id="rId283" Type="http://schemas.openxmlformats.org/officeDocument/2006/relationships/customXml" Target="../ink/ink669.xml"/><Relationship Id="rId10" Type="http://schemas.openxmlformats.org/officeDocument/2006/relationships/image" Target="../media/image175.emf"/><Relationship Id="rId31" Type="http://schemas.openxmlformats.org/officeDocument/2006/relationships/customXml" Target="../ink/ink543.xml"/><Relationship Id="rId52" Type="http://schemas.openxmlformats.org/officeDocument/2006/relationships/image" Target="../media/image194.emf"/><Relationship Id="rId73" Type="http://schemas.openxmlformats.org/officeDocument/2006/relationships/customXml" Target="../ink/ink564.xml"/><Relationship Id="rId78" Type="http://schemas.openxmlformats.org/officeDocument/2006/relationships/image" Target="../media/image207.emf"/><Relationship Id="rId94" Type="http://schemas.openxmlformats.org/officeDocument/2006/relationships/image" Target="../media/image215.emf"/><Relationship Id="rId99" Type="http://schemas.openxmlformats.org/officeDocument/2006/relationships/customXml" Target="../ink/ink577.xml"/><Relationship Id="rId101" Type="http://schemas.openxmlformats.org/officeDocument/2006/relationships/customXml" Target="../ink/ink578.xml"/><Relationship Id="rId122" Type="http://schemas.openxmlformats.org/officeDocument/2006/relationships/image" Target="../media/image229.emf"/><Relationship Id="rId143" Type="http://schemas.openxmlformats.org/officeDocument/2006/relationships/customXml" Target="../ink/ink599.xml"/><Relationship Id="rId148" Type="http://schemas.openxmlformats.org/officeDocument/2006/relationships/image" Target="../media/image242.emf"/><Relationship Id="rId164" Type="http://schemas.openxmlformats.org/officeDocument/2006/relationships/image" Target="../media/image250.emf"/><Relationship Id="rId169" Type="http://schemas.openxmlformats.org/officeDocument/2006/relationships/customXml" Target="../ink/ink612.xml"/><Relationship Id="rId185" Type="http://schemas.openxmlformats.org/officeDocument/2006/relationships/customXml" Target="../ink/ink620.xml"/><Relationship Id="rId4" Type="http://schemas.openxmlformats.org/officeDocument/2006/relationships/image" Target="../media/image172.emf"/><Relationship Id="rId9" Type="http://schemas.openxmlformats.org/officeDocument/2006/relationships/customXml" Target="../ink/ink532.xml"/><Relationship Id="rId180" Type="http://schemas.openxmlformats.org/officeDocument/2006/relationships/image" Target="../media/image258.emf"/><Relationship Id="rId210" Type="http://schemas.openxmlformats.org/officeDocument/2006/relationships/image" Target="../media/image273.emf"/><Relationship Id="rId215" Type="http://schemas.openxmlformats.org/officeDocument/2006/relationships/customXml" Target="../ink/ink635.xml"/><Relationship Id="rId236" Type="http://schemas.openxmlformats.org/officeDocument/2006/relationships/image" Target="../media/image286.emf"/><Relationship Id="rId257" Type="http://schemas.openxmlformats.org/officeDocument/2006/relationships/customXml" Target="../ink/ink656.xml"/><Relationship Id="rId278" Type="http://schemas.openxmlformats.org/officeDocument/2006/relationships/image" Target="../media/image322.emf"/><Relationship Id="rId26" Type="http://schemas.openxmlformats.org/officeDocument/2006/relationships/image" Target="../media/image183.emf"/><Relationship Id="rId231" Type="http://schemas.openxmlformats.org/officeDocument/2006/relationships/customXml" Target="../ink/ink643.xml"/><Relationship Id="rId252" Type="http://schemas.openxmlformats.org/officeDocument/2006/relationships/image" Target="../media/image294.emf"/><Relationship Id="rId273" Type="http://schemas.openxmlformats.org/officeDocument/2006/relationships/customXml" Target="../ink/ink664.xml"/><Relationship Id="rId294" Type="http://schemas.openxmlformats.org/officeDocument/2006/relationships/image" Target="../media/image328.emf"/><Relationship Id="rId47" Type="http://schemas.openxmlformats.org/officeDocument/2006/relationships/customXml" Target="../ink/ink551.xml"/><Relationship Id="rId68" Type="http://schemas.openxmlformats.org/officeDocument/2006/relationships/image" Target="../media/image202.emf"/><Relationship Id="rId89" Type="http://schemas.openxmlformats.org/officeDocument/2006/relationships/customXml" Target="../ink/ink572.xml"/><Relationship Id="rId112" Type="http://schemas.openxmlformats.org/officeDocument/2006/relationships/image" Target="../media/image224.emf"/><Relationship Id="rId133" Type="http://schemas.openxmlformats.org/officeDocument/2006/relationships/customXml" Target="../ink/ink594.xml"/><Relationship Id="rId154" Type="http://schemas.openxmlformats.org/officeDocument/2006/relationships/image" Target="../media/image245.emf"/><Relationship Id="rId175" Type="http://schemas.openxmlformats.org/officeDocument/2006/relationships/customXml" Target="../ink/ink615.xml"/><Relationship Id="rId196" Type="http://schemas.openxmlformats.org/officeDocument/2006/relationships/image" Target="../media/image266.emf"/><Relationship Id="rId200" Type="http://schemas.openxmlformats.org/officeDocument/2006/relationships/image" Target="../media/image268.emf"/><Relationship Id="rId16" Type="http://schemas.openxmlformats.org/officeDocument/2006/relationships/image" Target="../media/image178.emf"/><Relationship Id="rId221" Type="http://schemas.openxmlformats.org/officeDocument/2006/relationships/customXml" Target="../ink/ink638.xml"/><Relationship Id="rId242" Type="http://schemas.openxmlformats.org/officeDocument/2006/relationships/image" Target="../media/image289.emf"/><Relationship Id="rId263" Type="http://schemas.openxmlformats.org/officeDocument/2006/relationships/customXml" Target="../ink/ink659.xml"/><Relationship Id="rId284" Type="http://schemas.openxmlformats.org/officeDocument/2006/relationships/image" Target="../media/image309.emf"/><Relationship Id="rId37" Type="http://schemas.openxmlformats.org/officeDocument/2006/relationships/customXml" Target="../ink/ink546.xml"/><Relationship Id="rId58" Type="http://schemas.openxmlformats.org/officeDocument/2006/relationships/image" Target="../media/image197.emf"/><Relationship Id="rId79" Type="http://schemas.openxmlformats.org/officeDocument/2006/relationships/customXml" Target="../ink/ink567.xml"/><Relationship Id="rId102" Type="http://schemas.openxmlformats.org/officeDocument/2006/relationships/image" Target="../media/image219.emf"/><Relationship Id="rId123" Type="http://schemas.openxmlformats.org/officeDocument/2006/relationships/customXml" Target="../ink/ink589.xml"/><Relationship Id="rId144" Type="http://schemas.openxmlformats.org/officeDocument/2006/relationships/image" Target="../media/image240.emf"/><Relationship Id="rId90" Type="http://schemas.openxmlformats.org/officeDocument/2006/relationships/image" Target="../media/image213.emf"/><Relationship Id="rId165" Type="http://schemas.openxmlformats.org/officeDocument/2006/relationships/customXml" Target="../ink/ink610.xml"/><Relationship Id="rId186" Type="http://schemas.openxmlformats.org/officeDocument/2006/relationships/image" Target="../media/image261.emf"/><Relationship Id="rId211" Type="http://schemas.openxmlformats.org/officeDocument/2006/relationships/customXml" Target="../ink/ink633.xml"/><Relationship Id="rId232" Type="http://schemas.openxmlformats.org/officeDocument/2006/relationships/image" Target="../media/image284.emf"/><Relationship Id="rId253" Type="http://schemas.openxmlformats.org/officeDocument/2006/relationships/customXml" Target="../ink/ink654.xml"/><Relationship Id="rId274" Type="http://schemas.openxmlformats.org/officeDocument/2006/relationships/image" Target="../media/image320.emf"/><Relationship Id="rId295" Type="http://schemas.openxmlformats.org/officeDocument/2006/relationships/customXml" Target="../ink/ink675.xml"/><Relationship Id="rId27" Type="http://schemas.openxmlformats.org/officeDocument/2006/relationships/customXml" Target="../ink/ink541.xml"/><Relationship Id="rId48" Type="http://schemas.openxmlformats.org/officeDocument/2006/relationships/image" Target="../media/image311.emf"/><Relationship Id="rId69" Type="http://schemas.openxmlformats.org/officeDocument/2006/relationships/customXml" Target="../ink/ink562.xml"/><Relationship Id="rId113" Type="http://schemas.openxmlformats.org/officeDocument/2006/relationships/customXml" Target="../ink/ink584.xml"/><Relationship Id="rId134" Type="http://schemas.openxmlformats.org/officeDocument/2006/relationships/image" Target="../media/image235.emf"/><Relationship Id="rId80" Type="http://schemas.openxmlformats.org/officeDocument/2006/relationships/image" Target="../media/image208.emf"/><Relationship Id="rId155" Type="http://schemas.openxmlformats.org/officeDocument/2006/relationships/customXml" Target="../ink/ink605.xml"/><Relationship Id="rId176" Type="http://schemas.openxmlformats.org/officeDocument/2006/relationships/image" Target="../media/image256.emf"/><Relationship Id="rId197" Type="http://schemas.openxmlformats.org/officeDocument/2006/relationships/customXml" Target="../ink/ink626.xml"/><Relationship Id="rId201" Type="http://schemas.openxmlformats.org/officeDocument/2006/relationships/customXml" Target="../ink/ink628.xml"/><Relationship Id="rId222" Type="http://schemas.openxmlformats.org/officeDocument/2006/relationships/image" Target="../media/image279.emf"/><Relationship Id="rId243" Type="http://schemas.openxmlformats.org/officeDocument/2006/relationships/customXml" Target="../ink/ink649.xml"/><Relationship Id="rId264" Type="http://schemas.openxmlformats.org/officeDocument/2006/relationships/image" Target="../media/image315.emf"/><Relationship Id="rId285" Type="http://schemas.openxmlformats.org/officeDocument/2006/relationships/customXml" Target="../ink/ink670.xml"/><Relationship Id="rId17" Type="http://schemas.openxmlformats.org/officeDocument/2006/relationships/customXml" Target="../ink/ink536.xml"/><Relationship Id="rId38" Type="http://schemas.openxmlformats.org/officeDocument/2006/relationships/image" Target="../media/image189.emf"/><Relationship Id="rId59" Type="http://schemas.openxmlformats.org/officeDocument/2006/relationships/customXml" Target="../ink/ink557.xml"/><Relationship Id="rId103" Type="http://schemas.openxmlformats.org/officeDocument/2006/relationships/customXml" Target="../ink/ink579.xml"/><Relationship Id="rId124" Type="http://schemas.openxmlformats.org/officeDocument/2006/relationships/image" Target="../media/image230.emf"/><Relationship Id="rId70" Type="http://schemas.openxmlformats.org/officeDocument/2006/relationships/image" Target="../media/image203.emf"/><Relationship Id="rId91" Type="http://schemas.openxmlformats.org/officeDocument/2006/relationships/customXml" Target="../ink/ink573.xml"/><Relationship Id="rId145" Type="http://schemas.openxmlformats.org/officeDocument/2006/relationships/customXml" Target="../ink/ink600.xml"/><Relationship Id="rId166" Type="http://schemas.openxmlformats.org/officeDocument/2006/relationships/image" Target="../media/image251.emf"/><Relationship Id="rId187" Type="http://schemas.openxmlformats.org/officeDocument/2006/relationships/customXml" Target="../ink/ink621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274.emf"/><Relationship Id="rId233" Type="http://schemas.openxmlformats.org/officeDocument/2006/relationships/customXml" Target="../ink/ink644.xml"/><Relationship Id="rId254" Type="http://schemas.openxmlformats.org/officeDocument/2006/relationships/image" Target="../media/image295.emf"/><Relationship Id="rId28" Type="http://schemas.openxmlformats.org/officeDocument/2006/relationships/image" Target="../media/image184.emf"/><Relationship Id="rId49" Type="http://schemas.openxmlformats.org/officeDocument/2006/relationships/customXml" Target="../ink/ink552.xml"/><Relationship Id="rId114" Type="http://schemas.openxmlformats.org/officeDocument/2006/relationships/image" Target="../media/image225.emf"/><Relationship Id="rId275" Type="http://schemas.openxmlformats.org/officeDocument/2006/relationships/customXml" Target="../ink/ink665.xml"/><Relationship Id="rId296" Type="http://schemas.openxmlformats.org/officeDocument/2006/relationships/image" Target="../media/image329.emf"/><Relationship Id="rId300" Type="http://schemas.openxmlformats.org/officeDocument/2006/relationships/image" Target="../media/image331.emf"/><Relationship Id="rId60" Type="http://schemas.openxmlformats.org/officeDocument/2006/relationships/image" Target="../media/image198.emf"/><Relationship Id="rId81" Type="http://schemas.openxmlformats.org/officeDocument/2006/relationships/customXml" Target="../ink/ink568.xml"/><Relationship Id="rId135" Type="http://schemas.openxmlformats.org/officeDocument/2006/relationships/customXml" Target="../ink/ink595.xml"/><Relationship Id="rId156" Type="http://schemas.openxmlformats.org/officeDocument/2006/relationships/image" Target="../media/image246.emf"/><Relationship Id="rId177" Type="http://schemas.openxmlformats.org/officeDocument/2006/relationships/customXml" Target="../ink/ink616.xml"/><Relationship Id="rId198" Type="http://schemas.openxmlformats.org/officeDocument/2006/relationships/image" Target="../media/image267.emf"/><Relationship Id="rId202" Type="http://schemas.openxmlformats.org/officeDocument/2006/relationships/image" Target="../media/image269.emf"/><Relationship Id="rId223" Type="http://schemas.openxmlformats.org/officeDocument/2006/relationships/customXml" Target="../ink/ink639.xml"/><Relationship Id="rId244" Type="http://schemas.openxmlformats.org/officeDocument/2006/relationships/image" Target="../media/image290.emf"/><Relationship Id="rId18" Type="http://schemas.openxmlformats.org/officeDocument/2006/relationships/image" Target="../media/image179.emf"/><Relationship Id="rId39" Type="http://schemas.openxmlformats.org/officeDocument/2006/relationships/customXml" Target="../ink/ink547.xml"/><Relationship Id="rId265" Type="http://schemas.openxmlformats.org/officeDocument/2006/relationships/customXml" Target="../ink/ink660.xml"/><Relationship Id="rId286" Type="http://schemas.openxmlformats.org/officeDocument/2006/relationships/image" Target="../media/image308.emf"/><Relationship Id="rId50" Type="http://schemas.openxmlformats.org/officeDocument/2006/relationships/image" Target="../media/image312.emf"/><Relationship Id="rId104" Type="http://schemas.openxmlformats.org/officeDocument/2006/relationships/image" Target="../media/image220.emf"/><Relationship Id="rId125" Type="http://schemas.openxmlformats.org/officeDocument/2006/relationships/customXml" Target="../ink/ink590.xml"/><Relationship Id="rId146" Type="http://schemas.openxmlformats.org/officeDocument/2006/relationships/image" Target="../media/image241.emf"/><Relationship Id="rId167" Type="http://schemas.openxmlformats.org/officeDocument/2006/relationships/customXml" Target="../ink/ink611.xml"/><Relationship Id="rId188" Type="http://schemas.openxmlformats.org/officeDocument/2006/relationships/image" Target="../media/image26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MY" dirty="0" smtClean="0"/>
              <a:t>Mozilla MVP Summer Lab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MY" dirty="0" smtClean="0"/>
              <a:t>FTI POC</a:t>
            </a:r>
          </a:p>
          <a:p>
            <a:r>
              <a:rPr lang="en-MY" dirty="0" smtClean="0"/>
              <a:t>Abdul Aziz Ali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32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58427" y="3315864"/>
            <a:ext cx="2183965" cy="2286664"/>
            <a:chOff x="1893657" y="1157893"/>
            <a:chExt cx="4325400" cy="4528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9" name="Ink 8"/>
                <p14:cNvContentPartPr/>
                <p14:nvPr/>
              </p14:nvContentPartPr>
              <p14:xfrm>
                <a:off x="2222697" y="4833133"/>
                <a:ext cx="1664280" cy="85356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84905" y="4760459"/>
                  <a:ext cx="1742717" cy="9967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" name="Ink 9"/>
                <p14:cNvContentPartPr/>
                <p14:nvPr/>
              </p14:nvContentPartPr>
              <p14:xfrm>
                <a:off x="2808057" y="4435333"/>
                <a:ext cx="939240" cy="53352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780244" y="4354842"/>
                  <a:ext cx="1007704" cy="6774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Ink 10"/>
                <p14:cNvContentPartPr/>
                <p14:nvPr/>
              </p14:nvContentPartPr>
              <p14:xfrm>
                <a:off x="3378297" y="4002613"/>
                <a:ext cx="1449360" cy="133812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343364" y="3930610"/>
                  <a:ext cx="1519939" cy="14978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2" name="Ink 11"/>
                <p14:cNvContentPartPr/>
                <p14:nvPr/>
              </p14:nvContentPartPr>
              <p14:xfrm>
                <a:off x="3378297" y="3895333"/>
                <a:ext cx="1015560" cy="25524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348344" y="3827602"/>
                  <a:ext cx="1079033" cy="372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/>
                <p14:cNvContentPartPr/>
                <p14:nvPr/>
              </p14:nvContentPartPr>
              <p14:xfrm>
                <a:off x="3597897" y="3964813"/>
                <a:ext cx="481680" cy="14184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560132" y="3903515"/>
                  <a:ext cx="554360" cy="2794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4" name="Ink 13"/>
                <p14:cNvContentPartPr/>
                <p14:nvPr/>
              </p14:nvContentPartPr>
              <p14:xfrm>
                <a:off x="2081937" y="3582853"/>
                <a:ext cx="4137120" cy="69084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051989" y="3525105"/>
                  <a:ext cx="4197016" cy="8049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6" name="Ink 15"/>
                <p14:cNvContentPartPr/>
                <p14:nvPr/>
              </p14:nvContentPartPr>
              <p14:xfrm>
                <a:off x="1893657" y="2536693"/>
                <a:ext cx="1884960" cy="156348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855159" y="2461834"/>
                  <a:ext cx="1961242" cy="16611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7" name="Ink 16"/>
                <p14:cNvContentPartPr/>
                <p14:nvPr/>
              </p14:nvContentPartPr>
              <p14:xfrm>
                <a:off x="2052777" y="3783013"/>
                <a:ext cx="1593360" cy="88848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2034946" y="3722451"/>
                  <a:ext cx="1641860" cy="9839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8" name="Ink 17"/>
                <p14:cNvContentPartPr/>
                <p14:nvPr/>
              </p14:nvContentPartPr>
              <p14:xfrm>
                <a:off x="2355177" y="3802453"/>
                <a:ext cx="1229400" cy="39924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2345193" y="3745419"/>
                  <a:ext cx="1262916" cy="4769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9" name="Ink 18"/>
                <p14:cNvContentPartPr/>
                <p14:nvPr/>
              </p14:nvContentPartPr>
              <p14:xfrm>
                <a:off x="4522737" y="4367653"/>
                <a:ext cx="1053360" cy="53352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4487791" y="4307739"/>
                  <a:ext cx="1118259" cy="6626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8" name="Ink 27"/>
                <p14:cNvContentPartPr/>
                <p14:nvPr/>
              </p14:nvContentPartPr>
              <p14:xfrm>
                <a:off x="4090017" y="2165173"/>
                <a:ext cx="456480" cy="16416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4060060" y="2108788"/>
                  <a:ext cx="516393" cy="281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/>
                <p14:cNvContentPartPr/>
                <p14:nvPr/>
              </p14:nvContentPartPr>
              <p14:xfrm>
                <a:off x="3622377" y="1691413"/>
                <a:ext cx="985680" cy="52524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3578870" y="1616582"/>
                  <a:ext cx="1047731" cy="6456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0" name="Ink 29"/>
                <p14:cNvContentPartPr/>
                <p14:nvPr/>
              </p14:nvContentPartPr>
              <p14:xfrm>
                <a:off x="3032337" y="1985533"/>
                <a:ext cx="1193040" cy="42048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3015935" y="1929944"/>
                  <a:ext cx="1237966" cy="5095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1" name="Ink 30"/>
                <p14:cNvContentPartPr/>
                <p14:nvPr/>
              </p14:nvContentPartPr>
              <p14:xfrm>
                <a:off x="2803017" y="1157893"/>
                <a:ext cx="1162080" cy="125712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2764495" y="1090866"/>
                  <a:ext cx="1231990" cy="13783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64" name="Ink 63"/>
                <p14:cNvContentPartPr/>
                <p14:nvPr/>
              </p14:nvContentPartPr>
              <p14:xfrm>
                <a:off x="3598977" y="1692133"/>
                <a:ext cx="29160" cy="16632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3566972" y="1643593"/>
                  <a:ext cx="86058" cy="2798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65" name="Ink 64"/>
                <p14:cNvContentPartPr/>
                <p14:nvPr/>
              </p14:nvContentPartPr>
              <p14:xfrm>
                <a:off x="3616617" y="1682773"/>
                <a:ext cx="283320" cy="5436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3582448" y="1611247"/>
                  <a:ext cx="353082" cy="1938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66" name="Ink 65"/>
                <p14:cNvContentPartPr/>
                <p14:nvPr/>
              </p14:nvContentPartPr>
              <p14:xfrm>
                <a:off x="2347977" y="4203133"/>
                <a:ext cx="29160" cy="3031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2321662" y="4151781"/>
                  <a:ext cx="82501" cy="4022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102" name="Ink 101"/>
                <p14:cNvContentPartPr/>
                <p14:nvPr/>
              </p14:nvContentPartPr>
              <p14:xfrm>
                <a:off x="3825417" y="2535253"/>
                <a:ext cx="2111400" cy="20703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801886" y="2488896"/>
                  <a:ext cx="2172724" cy="22015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104" name="Ink 103"/>
                <p14:cNvContentPartPr/>
                <p14:nvPr/>
              </p14:nvContentPartPr>
              <p14:xfrm>
                <a:off x="4573857" y="4708933"/>
                <a:ext cx="16200" cy="8820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542193" y="4657009"/>
                  <a:ext cx="80264" cy="1977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105" name="Ink 104"/>
                <p14:cNvContentPartPr/>
                <p14:nvPr/>
              </p14:nvContentPartPr>
              <p14:xfrm>
                <a:off x="3882657" y="4392133"/>
                <a:ext cx="86400" cy="2412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3851953" y="4328286"/>
                  <a:ext cx="152093" cy="1475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243" name="Ink 242"/>
                <p14:cNvContentPartPr/>
                <p14:nvPr/>
              </p14:nvContentPartPr>
              <p14:xfrm>
                <a:off x="4011416" y="5352974"/>
                <a:ext cx="8035" cy="238857"/>
              </p14:xfrm>
            </p:contentPart>
          </mc:Choice>
          <mc:Fallback xmlns="">
            <p:pic>
              <p:nvPicPr>
                <p:cNvPr id="243" name="Ink 242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3981467" y="5296103"/>
                  <a:ext cx="66471" cy="3511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241" name="Ink 240"/>
                <p14:cNvContentPartPr/>
                <p14:nvPr/>
              </p14:nvContentPartPr>
              <p14:xfrm>
                <a:off x="3926570" y="5369373"/>
                <a:ext cx="47249" cy="222459"/>
              </p14:xfrm>
            </p:contentPart>
          </mc:Choice>
          <mc:Fallback xmlns="">
            <p:pic>
              <p:nvPicPr>
                <p:cNvPr id="241" name="Ink 240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3901514" y="5322465"/>
                  <a:ext cx="99509" cy="3233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249" name="Ink 248"/>
                <p14:cNvContentPartPr/>
                <p14:nvPr/>
              </p14:nvContentPartPr>
              <p14:xfrm>
                <a:off x="4379261" y="4506614"/>
                <a:ext cx="77033" cy="626910"/>
              </p14:xfrm>
            </p:contentPart>
          </mc:Choice>
          <mc:Fallback xmlns="">
            <p:pic>
              <p:nvPicPr>
                <p:cNvPr id="249" name="Ink 248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4355010" y="4423169"/>
                  <a:ext cx="139801" cy="7880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248" name="Ink 247"/>
                <p14:cNvContentPartPr/>
                <p14:nvPr/>
              </p14:nvContentPartPr>
              <p14:xfrm>
                <a:off x="4302971" y="5136184"/>
                <a:ext cx="75607" cy="240470"/>
              </p14:xfrm>
            </p:contentPart>
          </mc:Choice>
          <mc:Fallback xmlns="">
            <p:pic>
              <p:nvPicPr>
                <p:cNvPr id="248" name="Ink 247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4270874" y="5073391"/>
                  <a:ext cx="139802" cy="3674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244" name="Ink 243"/>
                <p14:cNvContentPartPr/>
                <p14:nvPr/>
              </p14:nvContentPartPr>
              <p14:xfrm>
                <a:off x="4138984" y="5213186"/>
                <a:ext cx="118386" cy="163467"/>
              </p14:xfrm>
            </p:contentPart>
          </mc:Choice>
          <mc:Fallback xmlns="">
            <p:pic>
              <p:nvPicPr>
                <p:cNvPr id="244" name="Ink 243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4125434" y="5174639"/>
                  <a:ext cx="161889" cy="2619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110" name="Ink 109"/>
                <p14:cNvContentPartPr/>
                <p14:nvPr/>
              </p14:nvContentPartPr>
              <p14:xfrm>
                <a:off x="3191097" y="4097653"/>
                <a:ext cx="156240" cy="72612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3165414" y="4045583"/>
                  <a:ext cx="215454" cy="8416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111" name="Ink 110"/>
                <p14:cNvContentPartPr/>
                <p14:nvPr/>
              </p14:nvContentPartPr>
              <p14:xfrm>
                <a:off x="2680257" y="4304653"/>
                <a:ext cx="529200" cy="21168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2652442" y="4240508"/>
                  <a:ext cx="594815" cy="3513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12" name="Ink 111"/>
                <p14:cNvContentPartPr/>
                <p14:nvPr/>
              </p14:nvContentPartPr>
              <p14:xfrm>
                <a:off x="3416457" y="4560253"/>
                <a:ext cx="396720" cy="6804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3386489" y="4495078"/>
                  <a:ext cx="465932" cy="2105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13" name="Ink 112"/>
                <p14:cNvContentPartPr/>
                <p14:nvPr/>
              </p14:nvContentPartPr>
              <p14:xfrm>
                <a:off x="3632097" y="2748733"/>
                <a:ext cx="21960" cy="73008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3599511" y="2700964"/>
                  <a:ext cx="87132" cy="8441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14" name="Ink 113"/>
                <p14:cNvContentPartPr/>
                <p14:nvPr/>
              </p14:nvContentPartPr>
              <p14:xfrm>
                <a:off x="1919217" y="2880493"/>
                <a:ext cx="453960" cy="38916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1895699" y="2827750"/>
                  <a:ext cx="503846" cy="4889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115" name="Ink 114"/>
                <p14:cNvContentPartPr/>
                <p14:nvPr/>
              </p14:nvContentPartPr>
              <p14:xfrm>
                <a:off x="1974297" y="2848453"/>
                <a:ext cx="629640" cy="59976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1952192" y="2797819"/>
                  <a:ext cx="673137" cy="6931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116" name="Ink 115"/>
                <p14:cNvContentPartPr/>
                <p14:nvPr/>
              </p14:nvContentPartPr>
              <p14:xfrm>
                <a:off x="2034777" y="3038173"/>
                <a:ext cx="616680" cy="60408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2024071" y="2988249"/>
                  <a:ext cx="652368" cy="6746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117" name="Ink 116"/>
                <p14:cNvContentPartPr/>
                <p14:nvPr/>
              </p14:nvContentPartPr>
              <p14:xfrm>
                <a:off x="2093817" y="3171733"/>
                <a:ext cx="698040" cy="64152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2083133" y="3137519"/>
                  <a:ext cx="722970" cy="6971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118" name="Ink 117"/>
                <p14:cNvContentPartPr/>
                <p14:nvPr/>
              </p14:nvContentPartPr>
              <p14:xfrm>
                <a:off x="2183457" y="3312493"/>
                <a:ext cx="678240" cy="60048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2164914" y="3285425"/>
                  <a:ext cx="706054" cy="663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119" name="Ink 118"/>
                <p14:cNvContentPartPr/>
                <p14:nvPr/>
              </p14:nvContentPartPr>
              <p14:xfrm>
                <a:off x="2369577" y="3324013"/>
                <a:ext cx="603360" cy="49536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2348181" y="3304769"/>
                  <a:ext cx="634027" cy="5566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120" name="Ink 119"/>
                <p14:cNvContentPartPr/>
                <p14:nvPr/>
              </p14:nvContentPartPr>
              <p14:xfrm>
                <a:off x="2498097" y="3326173"/>
                <a:ext cx="582120" cy="50184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2474584" y="3291244"/>
                  <a:ext cx="615608" cy="5802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121" name="Ink 120"/>
                <p14:cNvContentPartPr/>
                <p14:nvPr/>
              </p14:nvContentPartPr>
              <p14:xfrm>
                <a:off x="2678097" y="3358213"/>
                <a:ext cx="510480" cy="39456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2653143" y="3334668"/>
                  <a:ext cx="546841" cy="4680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122" name="Ink 121"/>
                <p14:cNvContentPartPr/>
                <p14:nvPr/>
              </p14:nvContentPartPr>
              <p14:xfrm>
                <a:off x="2863137" y="3381973"/>
                <a:ext cx="446400" cy="32400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2837465" y="3357050"/>
                  <a:ext cx="481342" cy="3973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123" name="Ink 122"/>
                <p14:cNvContentPartPr/>
                <p14:nvPr/>
              </p14:nvContentPartPr>
              <p14:xfrm>
                <a:off x="3093537" y="3380893"/>
                <a:ext cx="342360" cy="27252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3067147" y="3348076"/>
                  <a:ext cx="383729" cy="3588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124" name="Ink 123"/>
                <p14:cNvContentPartPr/>
                <p14:nvPr/>
              </p14:nvContentPartPr>
              <p14:xfrm>
                <a:off x="3302337" y="3439213"/>
                <a:ext cx="197280" cy="14472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3272316" y="3403568"/>
                  <a:ext cx="238737" cy="2402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125" name="Ink 124"/>
                <p14:cNvContentPartPr/>
                <p14:nvPr/>
              </p14:nvContentPartPr>
              <p14:xfrm>
                <a:off x="3383337" y="3484573"/>
                <a:ext cx="207720" cy="14868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3357640" y="3464558"/>
                  <a:ext cx="242697" cy="220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126" name="Ink 125"/>
                <p14:cNvContentPartPr/>
                <p14:nvPr/>
              </p14:nvContentPartPr>
              <p14:xfrm>
                <a:off x="3500697" y="3532813"/>
                <a:ext cx="104040" cy="10512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3474331" y="3478465"/>
                  <a:ext cx="157485" cy="2131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127" name="Ink 126"/>
                <p14:cNvContentPartPr/>
                <p14:nvPr/>
              </p14:nvContentPartPr>
              <p14:xfrm>
                <a:off x="2504577" y="4319413"/>
                <a:ext cx="329040" cy="19404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2475376" y="4291591"/>
                  <a:ext cx="368211" cy="2803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128" name="Ink 127"/>
                <p14:cNvContentPartPr/>
                <p14:nvPr/>
              </p14:nvContentPartPr>
              <p14:xfrm>
                <a:off x="2519697" y="4353973"/>
                <a:ext cx="367920" cy="29376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2493315" y="4325453"/>
                  <a:ext cx="406423" cy="3736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29" name="Ink 128"/>
                <p14:cNvContentPartPr/>
                <p14:nvPr/>
              </p14:nvContentPartPr>
              <p14:xfrm>
                <a:off x="2569737" y="4472053"/>
                <a:ext cx="333000" cy="24912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2544067" y="4451352"/>
                  <a:ext cx="367940" cy="3219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30" name="Ink 129"/>
                <p14:cNvContentPartPr/>
                <p14:nvPr/>
              </p14:nvContentPartPr>
              <p14:xfrm>
                <a:off x="2613657" y="4505893"/>
                <a:ext cx="387360" cy="34632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2587976" y="4483803"/>
                  <a:ext cx="423742" cy="4175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31" name="Ink 130"/>
                <p14:cNvContentPartPr/>
                <p14:nvPr/>
              </p14:nvContentPartPr>
              <p14:xfrm>
                <a:off x="2748657" y="4557373"/>
                <a:ext cx="328680" cy="27828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2720138" y="4535253"/>
                  <a:ext cx="367180" cy="3574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132" name="Ink 131"/>
                <p14:cNvContentPartPr/>
                <p14:nvPr/>
              </p14:nvContentPartPr>
              <p14:xfrm>
                <a:off x="2824977" y="4636213"/>
                <a:ext cx="331560" cy="24768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2795743" y="4614861"/>
                  <a:ext cx="371490" cy="3281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133" name="Ink 132"/>
                <p14:cNvContentPartPr/>
                <p14:nvPr/>
              </p14:nvContentPartPr>
              <p14:xfrm>
                <a:off x="2877897" y="4734853"/>
                <a:ext cx="291240" cy="2156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2845775" y="4709862"/>
                  <a:ext cx="335497" cy="3048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134" name="Ink 133"/>
                <p14:cNvContentPartPr/>
                <p14:nvPr/>
              </p14:nvContentPartPr>
              <p14:xfrm>
                <a:off x="2968257" y="4747813"/>
                <a:ext cx="249480" cy="21384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2938948" y="4724212"/>
                  <a:ext cx="290941" cy="2953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135" name="Ink 134"/>
                <p14:cNvContentPartPr/>
                <p14:nvPr/>
              </p14:nvContentPartPr>
              <p14:xfrm>
                <a:off x="3072297" y="4776613"/>
                <a:ext cx="156960" cy="137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3043759" y="4746052"/>
                  <a:ext cx="196913" cy="2238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136" name="Ink 135"/>
                <p14:cNvContentPartPr/>
                <p14:nvPr/>
              </p14:nvContentPartPr>
              <p14:xfrm>
                <a:off x="3142497" y="4847173"/>
                <a:ext cx="24120" cy="11232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3121215" y="4808785"/>
                  <a:ext cx="64556" cy="183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137" name="Ink 136"/>
                <p14:cNvContentPartPr/>
                <p14:nvPr/>
              </p14:nvContentPartPr>
              <p14:xfrm>
                <a:off x="3382977" y="4842853"/>
                <a:ext cx="78480" cy="9396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3365141" y="4821498"/>
                  <a:ext cx="107018" cy="1430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138" name="Ink 137"/>
                <p14:cNvContentPartPr/>
                <p14:nvPr/>
              </p14:nvContentPartPr>
              <p14:xfrm>
                <a:off x="3407817" y="4822333"/>
                <a:ext cx="78840" cy="6912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3377986" y="4785279"/>
                  <a:ext cx="122877" cy="1660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139" name="Ink 138"/>
                <p14:cNvContentPartPr/>
                <p14:nvPr/>
              </p14:nvContentPartPr>
              <p14:xfrm>
                <a:off x="2638857" y="5172253"/>
                <a:ext cx="190800" cy="20448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2618133" y="5145799"/>
                  <a:ext cx="225816" cy="2795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140" name="Ink 139"/>
                <p14:cNvContentPartPr/>
                <p14:nvPr/>
              </p14:nvContentPartPr>
              <p14:xfrm>
                <a:off x="2840457" y="5201773"/>
                <a:ext cx="249840" cy="19764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2814759" y="5151114"/>
                  <a:ext cx="287673" cy="3046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141" name="Ink 140"/>
                <p14:cNvContentPartPr/>
                <p14:nvPr/>
              </p14:nvContentPartPr>
              <p14:xfrm>
                <a:off x="3022257" y="5192053"/>
                <a:ext cx="286920" cy="21060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2995135" y="5139938"/>
                  <a:ext cx="323320" cy="3112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142" name="Ink 141"/>
                <p14:cNvContentPartPr/>
                <p14:nvPr/>
              </p14:nvContentPartPr>
              <p14:xfrm>
                <a:off x="3210177" y="5220493"/>
                <a:ext cx="263520" cy="17316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3181688" y="5163966"/>
                  <a:ext cx="304829" cy="2826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143" name="Ink 142"/>
                <p14:cNvContentPartPr/>
                <p14:nvPr/>
              </p14:nvContentPartPr>
              <p14:xfrm>
                <a:off x="3416457" y="5240653"/>
                <a:ext cx="177840" cy="12240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3389317" y="5186569"/>
                  <a:ext cx="217122" cy="2099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144" name="Ink 143"/>
                <p14:cNvContentPartPr/>
                <p14:nvPr/>
              </p14:nvContentPartPr>
              <p14:xfrm>
                <a:off x="3606537" y="5317693"/>
                <a:ext cx="120960" cy="547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3595153" y="5281693"/>
                  <a:ext cx="145152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145" name="Ink 144"/>
                <p14:cNvContentPartPr/>
                <p14:nvPr/>
              </p14:nvContentPartPr>
              <p14:xfrm>
                <a:off x="3757737" y="5270173"/>
                <a:ext cx="102960" cy="5076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3729852" y="5213694"/>
                  <a:ext cx="140140" cy="1479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146" name="Ink 145"/>
                <p14:cNvContentPartPr/>
                <p14:nvPr/>
              </p14:nvContentPartPr>
              <p14:xfrm>
                <a:off x="3901017" y="5276653"/>
                <a:ext cx="51120" cy="234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3872617" y="5214253"/>
                  <a:ext cx="100820" cy="1389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147" name="Ink 146"/>
                <p14:cNvContentPartPr/>
                <p14:nvPr/>
              </p14:nvContentPartPr>
              <p14:xfrm>
                <a:off x="4662777" y="3451453"/>
                <a:ext cx="553320" cy="23724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4642099" y="3416439"/>
                  <a:ext cx="585407" cy="317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148" name="Ink 147"/>
                <p14:cNvContentPartPr/>
                <p14:nvPr/>
              </p14:nvContentPartPr>
              <p14:xfrm>
                <a:off x="4811817" y="3536053"/>
                <a:ext cx="432360" cy="20916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4793267" y="3498932"/>
                  <a:ext cx="463752" cy="2905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149" name="Ink 148"/>
                <p14:cNvContentPartPr/>
                <p14:nvPr/>
              </p14:nvContentPartPr>
              <p14:xfrm>
                <a:off x="4934217" y="3545053"/>
                <a:ext cx="519480" cy="28944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4909276" y="3503704"/>
                  <a:ext cx="557247" cy="3806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150" name="Ink 149"/>
                <p14:cNvContentPartPr/>
                <p14:nvPr/>
              </p14:nvContentPartPr>
              <p14:xfrm>
                <a:off x="5106657" y="3585733"/>
                <a:ext cx="500400" cy="29196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5083134" y="3551469"/>
                  <a:ext cx="536041" cy="3733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151" name="Ink 150"/>
                <p14:cNvContentPartPr/>
                <p14:nvPr/>
              </p14:nvContentPartPr>
              <p14:xfrm>
                <a:off x="5268657" y="3666733"/>
                <a:ext cx="452880" cy="24984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5239416" y="3618193"/>
                  <a:ext cx="501377" cy="3576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152" name="Ink 151"/>
                <p14:cNvContentPartPr/>
                <p14:nvPr/>
              </p14:nvContentPartPr>
              <p14:xfrm>
                <a:off x="5379177" y="3793813"/>
                <a:ext cx="402480" cy="22248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5350683" y="3766716"/>
                  <a:ext cx="441659" cy="3073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153" name="Ink 152"/>
                <p14:cNvContentPartPr/>
                <p14:nvPr/>
              </p14:nvContentPartPr>
              <p14:xfrm>
                <a:off x="5522817" y="3911893"/>
                <a:ext cx="281520" cy="16740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5495021" y="3872714"/>
                  <a:ext cx="321432" cy="262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154" name="Ink 153"/>
                <p14:cNvContentPartPr/>
                <p14:nvPr/>
              </p14:nvContentPartPr>
              <p14:xfrm>
                <a:off x="5653857" y="3969853"/>
                <a:ext cx="201240" cy="13896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5623280" y="3941348"/>
                  <a:ext cx="242484" cy="2287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155" name="Ink 154"/>
                <p14:cNvContentPartPr/>
                <p14:nvPr/>
              </p14:nvContentPartPr>
              <p14:xfrm>
                <a:off x="5798577" y="4007653"/>
                <a:ext cx="100080" cy="6192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5767838" y="3971653"/>
                  <a:ext cx="142257" cy="161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6" name="Ink 5"/>
              <p14:cNvContentPartPr/>
              <p14:nvPr/>
            </p14:nvContentPartPr>
            <p14:xfrm>
              <a:off x="6063406" y="4302000"/>
              <a:ext cx="507240" cy="13564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6046126" y="4269960"/>
                <a:ext cx="540720" cy="14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" name="Ink 6"/>
              <p14:cNvContentPartPr/>
              <p14:nvPr/>
            </p14:nvContentPartPr>
            <p14:xfrm>
              <a:off x="6193366" y="5219280"/>
              <a:ext cx="1364040" cy="293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6181486" y="5186160"/>
                <a:ext cx="139392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8" name="Ink 7"/>
              <p14:cNvContentPartPr/>
              <p14:nvPr/>
            </p14:nvContentPartPr>
            <p14:xfrm>
              <a:off x="6298486" y="5598000"/>
              <a:ext cx="168840" cy="1118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6288046" y="5580000"/>
                <a:ext cx="196200" cy="11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15" name="Ink 14"/>
              <p14:cNvContentPartPr/>
              <p14:nvPr/>
            </p14:nvContentPartPr>
            <p14:xfrm>
              <a:off x="6372286" y="5580000"/>
              <a:ext cx="1172880" cy="1648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6362926" y="5547960"/>
                <a:ext cx="11991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20" name="Ink 19"/>
              <p14:cNvContentPartPr/>
              <p14:nvPr/>
            </p14:nvContentPartPr>
            <p14:xfrm>
              <a:off x="6767926" y="5821560"/>
              <a:ext cx="469800" cy="9666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6752446" y="5792760"/>
                <a:ext cx="503280" cy="10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21" name="Ink 20"/>
              <p14:cNvContentPartPr/>
              <p14:nvPr/>
            </p14:nvContentPartPr>
            <p14:xfrm>
              <a:off x="6945766" y="6096600"/>
              <a:ext cx="55440" cy="6508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6928486" y="6077880"/>
                <a:ext cx="81360" cy="70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22" name="Ink 21"/>
              <p14:cNvContentPartPr/>
              <p14:nvPr/>
            </p14:nvContentPartPr>
            <p14:xfrm>
              <a:off x="7639486" y="5708520"/>
              <a:ext cx="48240" cy="9280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7626886" y="5670720"/>
                <a:ext cx="75960" cy="9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23" name="Ink 22"/>
              <p14:cNvContentPartPr/>
              <p14:nvPr/>
            </p14:nvContentPartPr>
            <p14:xfrm>
              <a:off x="7487206" y="5049360"/>
              <a:ext cx="263880" cy="3168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7470286" y="5015160"/>
                <a:ext cx="29556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24" name="Ink 23"/>
              <p14:cNvContentPartPr/>
              <p14:nvPr/>
            </p14:nvContentPartPr>
            <p14:xfrm>
              <a:off x="7694926" y="4432680"/>
              <a:ext cx="551880" cy="630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7678726" y="4397760"/>
                <a:ext cx="585720" cy="69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25" name="Ink 24"/>
              <p14:cNvContentPartPr/>
              <p14:nvPr/>
            </p14:nvContentPartPr>
            <p14:xfrm>
              <a:off x="7399006" y="4172400"/>
              <a:ext cx="287640" cy="4298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7381726" y="4139280"/>
                <a:ext cx="31068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26" name="Ink 25"/>
              <p14:cNvContentPartPr/>
              <p14:nvPr/>
            </p14:nvContentPartPr>
            <p14:xfrm>
              <a:off x="6586126" y="3979080"/>
              <a:ext cx="913680" cy="5392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6571366" y="3948480"/>
                <a:ext cx="943920" cy="59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27" name="Ink 26"/>
              <p14:cNvContentPartPr/>
              <p14:nvPr/>
            </p14:nvContentPartPr>
            <p14:xfrm>
              <a:off x="7396846" y="4025880"/>
              <a:ext cx="179640" cy="1976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7386406" y="4001400"/>
                <a:ext cx="200520" cy="23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67" name="Ink 66"/>
              <p14:cNvContentPartPr/>
              <p14:nvPr/>
            </p14:nvContentPartPr>
            <p14:xfrm>
              <a:off x="7636246" y="4013640"/>
              <a:ext cx="865800" cy="12038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7625086" y="3990600"/>
                <a:ext cx="896760" cy="12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68" name="Ink 67"/>
              <p14:cNvContentPartPr/>
              <p14:nvPr/>
            </p14:nvContentPartPr>
            <p14:xfrm>
              <a:off x="7740286" y="4598640"/>
              <a:ext cx="50760" cy="5047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7725526" y="4581720"/>
                <a:ext cx="7992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69" name="Ink 68"/>
              <p14:cNvContentPartPr/>
              <p14:nvPr/>
            </p14:nvContentPartPr>
            <p14:xfrm>
              <a:off x="6553006" y="5360760"/>
              <a:ext cx="123480" cy="9720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6536446" y="5333760"/>
                <a:ext cx="15120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2" name="Ink 71"/>
              <p14:cNvContentPartPr/>
              <p14:nvPr/>
            </p14:nvContentPartPr>
            <p14:xfrm>
              <a:off x="5990686" y="3567600"/>
              <a:ext cx="657360" cy="4759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5973766" y="3535200"/>
                <a:ext cx="69048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3" name="Ink 72"/>
              <p14:cNvContentPartPr/>
              <p14:nvPr/>
            </p14:nvContentPartPr>
            <p14:xfrm>
              <a:off x="6225766" y="3875760"/>
              <a:ext cx="228600" cy="2113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6211006" y="3846960"/>
                <a:ext cx="2570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4" name="Ink 73"/>
              <p14:cNvContentPartPr/>
              <p14:nvPr/>
            </p14:nvContentPartPr>
            <p14:xfrm>
              <a:off x="6216406" y="4051440"/>
              <a:ext cx="640080" cy="18900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6203806" y="4019400"/>
                <a:ext cx="67068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5" name="Ink 74"/>
              <p14:cNvContentPartPr/>
              <p14:nvPr/>
            </p14:nvContentPartPr>
            <p14:xfrm>
              <a:off x="6162046" y="3501360"/>
              <a:ext cx="7200" cy="309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6143326" y="3466080"/>
                <a:ext cx="4500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6" name="Ink 75"/>
              <p14:cNvContentPartPr/>
              <p14:nvPr/>
            </p14:nvContentPartPr>
            <p14:xfrm>
              <a:off x="6024166" y="3249000"/>
              <a:ext cx="470160" cy="2923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6005806" y="3215880"/>
                <a:ext cx="50436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7" name="Ink 76"/>
              <p14:cNvContentPartPr/>
              <p14:nvPr/>
            </p14:nvContentPartPr>
            <p14:xfrm>
              <a:off x="6337726" y="3420000"/>
              <a:ext cx="29160" cy="345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6322606" y="3385080"/>
                <a:ext cx="61920" cy="1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8" name="Ink 77"/>
              <p14:cNvContentPartPr/>
              <p14:nvPr/>
            </p14:nvContentPartPr>
            <p14:xfrm rot="20413431">
              <a:off x="6535726" y="3080160"/>
              <a:ext cx="203760" cy="10116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 rot="20413431">
                <a:off x="6520966" y="3052080"/>
                <a:ext cx="23112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79" name="Ink 78"/>
              <p14:cNvContentPartPr/>
              <p14:nvPr/>
            </p14:nvContentPartPr>
            <p14:xfrm>
              <a:off x="6555166" y="3159000"/>
              <a:ext cx="241920" cy="3132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6543646" y="3139920"/>
                <a:ext cx="26280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80" name="Ink 79"/>
              <p14:cNvContentPartPr/>
              <p14:nvPr/>
            </p14:nvContentPartPr>
            <p14:xfrm>
              <a:off x="6132526" y="3162960"/>
              <a:ext cx="102240" cy="208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6118126" y="3134160"/>
                <a:ext cx="12420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81" name="Ink 80"/>
              <p14:cNvContentPartPr/>
              <p14:nvPr/>
            </p14:nvContentPartPr>
            <p14:xfrm>
              <a:off x="6140086" y="3218040"/>
              <a:ext cx="81720" cy="61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6132526" y="3198960"/>
                <a:ext cx="9504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82" name="Ink 81"/>
              <p14:cNvContentPartPr/>
              <p14:nvPr/>
            </p14:nvContentPartPr>
            <p14:xfrm>
              <a:off x="6176446" y="2658600"/>
              <a:ext cx="356760" cy="3747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6161326" y="2628720"/>
                <a:ext cx="38304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83" name="Ink 82"/>
              <p14:cNvContentPartPr/>
              <p14:nvPr/>
            </p14:nvContentPartPr>
            <p14:xfrm>
              <a:off x="7116046" y="3146040"/>
              <a:ext cx="255240" cy="3362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7101646" y="3115080"/>
                <a:ext cx="285480" cy="40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84" name="Ink 83"/>
              <p14:cNvContentPartPr/>
              <p14:nvPr/>
            </p14:nvContentPartPr>
            <p14:xfrm>
              <a:off x="7037566" y="2849400"/>
              <a:ext cx="130680" cy="3531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7022086" y="2820240"/>
                <a:ext cx="16092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85" name="Ink 84"/>
              <p14:cNvContentPartPr/>
              <p14:nvPr/>
            </p14:nvContentPartPr>
            <p14:xfrm>
              <a:off x="6176086" y="2414520"/>
              <a:ext cx="201600" cy="4179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6160966" y="2386440"/>
                <a:ext cx="23040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86" name="Ink 85"/>
              <p14:cNvContentPartPr/>
              <p14:nvPr/>
            </p14:nvContentPartPr>
            <p14:xfrm>
              <a:off x="6248806" y="2417040"/>
              <a:ext cx="830160" cy="3445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6234046" y="2388960"/>
                <a:ext cx="86076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87" name="Ink 86"/>
              <p14:cNvContentPartPr/>
              <p14:nvPr/>
            </p14:nvContentPartPr>
            <p14:xfrm>
              <a:off x="7114606" y="2799360"/>
              <a:ext cx="8640" cy="18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7099846" y="2780640"/>
                <a:ext cx="320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88" name="Ink 87"/>
              <p14:cNvContentPartPr/>
              <p14:nvPr/>
            </p14:nvContentPartPr>
            <p14:xfrm>
              <a:off x="7224766" y="3668400"/>
              <a:ext cx="139680" cy="3409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7210726" y="3640320"/>
                <a:ext cx="16596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93" name="Ink 92"/>
              <p14:cNvContentPartPr/>
              <p14:nvPr/>
            </p14:nvContentPartPr>
            <p14:xfrm>
              <a:off x="1053286" y="3581280"/>
              <a:ext cx="306720" cy="23090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1035646" y="3547800"/>
                <a:ext cx="342000" cy="235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94" name="Ink 93"/>
              <p14:cNvContentPartPr/>
              <p14:nvPr/>
            </p14:nvContentPartPr>
            <p14:xfrm>
              <a:off x="1055446" y="5582880"/>
              <a:ext cx="293760" cy="31860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1043206" y="5550120"/>
                <a:ext cx="31896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95" name="Ink 94"/>
              <p14:cNvContentPartPr/>
              <p14:nvPr/>
            </p14:nvContentPartPr>
            <p14:xfrm>
              <a:off x="1095046" y="4109400"/>
              <a:ext cx="289080" cy="20592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1077406" y="4073400"/>
                <a:ext cx="32436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96" name="Ink 95"/>
              <p14:cNvContentPartPr/>
              <p14:nvPr/>
            </p14:nvContentPartPr>
            <p14:xfrm>
              <a:off x="1709566" y="3770640"/>
              <a:ext cx="370080" cy="20160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1696966" y="3745080"/>
                <a:ext cx="39708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97" name="Ink 96"/>
              <p14:cNvContentPartPr/>
              <p14:nvPr/>
            </p14:nvContentPartPr>
            <p14:xfrm>
              <a:off x="1888126" y="3371760"/>
              <a:ext cx="373680" cy="55188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1876966" y="3340080"/>
                <a:ext cx="400680" cy="61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98" name="Ink 97"/>
              <p14:cNvContentPartPr/>
              <p14:nvPr/>
            </p14:nvContentPartPr>
            <p14:xfrm>
              <a:off x="1953286" y="2840760"/>
              <a:ext cx="242280" cy="2887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1937086" y="2810880"/>
                <a:ext cx="27252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100" name="Ink 99"/>
              <p14:cNvContentPartPr/>
              <p14:nvPr/>
            </p14:nvContentPartPr>
            <p14:xfrm>
              <a:off x="1542166" y="2970360"/>
              <a:ext cx="154440" cy="2131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1526686" y="2942280"/>
                <a:ext cx="18324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101" name="Ink 100"/>
              <p14:cNvContentPartPr/>
              <p14:nvPr/>
            </p14:nvContentPartPr>
            <p14:xfrm>
              <a:off x="1219966" y="2243520"/>
              <a:ext cx="1165320" cy="8697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1204126" y="2206080"/>
                <a:ext cx="1200600" cy="9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103" name="Ink 102"/>
              <p14:cNvContentPartPr/>
              <p14:nvPr/>
            </p14:nvContentPartPr>
            <p14:xfrm>
              <a:off x="1704886" y="2478240"/>
              <a:ext cx="632160" cy="5104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1686886" y="2441160"/>
                <a:ext cx="668520" cy="57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106" name="Ink 105"/>
              <p14:cNvContentPartPr/>
              <p14:nvPr/>
            </p14:nvContentPartPr>
            <p14:xfrm>
              <a:off x="1480246" y="2253240"/>
              <a:ext cx="790560" cy="64728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1467286" y="2220120"/>
                <a:ext cx="821520" cy="70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">
            <p14:nvContentPartPr>
              <p14:cNvPr id="109" name="Ink 108"/>
              <p14:cNvContentPartPr/>
              <p14:nvPr/>
            </p14:nvContentPartPr>
            <p14:xfrm>
              <a:off x="2276566" y="2865960"/>
              <a:ext cx="172440" cy="2289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30"/>
              <a:stretch>
                <a:fillRect/>
              </a:stretch>
            </p:blipFill>
            <p:spPr>
              <a:xfrm>
                <a:off x="2261086" y="2834280"/>
                <a:ext cx="20376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">
            <p14:nvContentPartPr>
              <p14:cNvPr id="156" name="Ink 155"/>
              <p14:cNvContentPartPr/>
              <p14:nvPr/>
            </p14:nvContentPartPr>
            <p14:xfrm>
              <a:off x="2071726" y="3526920"/>
              <a:ext cx="64080" cy="349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232"/>
              <a:stretch>
                <a:fillRect/>
              </a:stretch>
            </p:blipFill>
            <p:spPr>
              <a:xfrm>
                <a:off x="2058046" y="3500640"/>
                <a:ext cx="9072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">
            <p14:nvContentPartPr>
              <p14:cNvPr id="157" name="Ink 156"/>
              <p14:cNvContentPartPr/>
              <p14:nvPr/>
            </p14:nvContentPartPr>
            <p14:xfrm>
              <a:off x="1387726" y="3284640"/>
              <a:ext cx="349560" cy="41220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234"/>
              <a:stretch>
                <a:fillRect/>
              </a:stretch>
            </p:blipFill>
            <p:spPr>
              <a:xfrm>
                <a:off x="1381246" y="3250080"/>
                <a:ext cx="37224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">
            <p14:nvContentPartPr>
              <p14:cNvPr id="158" name="Ink 157"/>
              <p14:cNvContentPartPr/>
              <p14:nvPr/>
            </p14:nvContentPartPr>
            <p14:xfrm>
              <a:off x="1348486" y="4793760"/>
              <a:ext cx="23760" cy="26172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236"/>
              <a:stretch>
                <a:fillRect/>
              </a:stretch>
            </p:blipFill>
            <p:spPr>
              <a:xfrm>
                <a:off x="1334446" y="4776120"/>
                <a:ext cx="4428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">
            <p14:nvContentPartPr>
              <p14:cNvPr id="159" name="Ink 158"/>
              <p14:cNvContentPartPr/>
              <p14:nvPr/>
            </p14:nvContentPartPr>
            <p14:xfrm>
              <a:off x="1364326" y="5547960"/>
              <a:ext cx="744120" cy="669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238"/>
              <a:stretch>
                <a:fillRect/>
              </a:stretch>
            </p:blipFill>
            <p:spPr>
              <a:xfrm>
                <a:off x="1349926" y="5518800"/>
                <a:ext cx="77544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">
            <p14:nvContentPartPr>
              <p14:cNvPr id="160" name="Ink 159"/>
              <p14:cNvContentPartPr/>
              <p14:nvPr/>
            </p14:nvContentPartPr>
            <p14:xfrm>
              <a:off x="2101246" y="4237920"/>
              <a:ext cx="25560" cy="12639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40"/>
              <a:stretch>
                <a:fillRect/>
              </a:stretch>
            </p:blipFill>
            <p:spPr>
              <a:xfrm>
                <a:off x="2083606" y="4208760"/>
                <a:ext cx="62640" cy="13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">
            <p14:nvContentPartPr>
              <p14:cNvPr id="161" name="Ink 160"/>
              <p14:cNvContentPartPr/>
              <p14:nvPr/>
            </p14:nvContentPartPr>
            <p14:xfrm>
              <a:off x="2081806" y="4407480"/>
              <a:ext cx="154800" cy="3204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42"/>
              <a:stretch>
                <a:fillRect/>
              </a:stretch>
            </p:blipFill>
            <p:spPr>
              <a:xfrm>
                <a:off x="2067766" y="4379400"/>
                <a:ext cx="18540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162" name="Ink 161"/>
              <p14:cNvContentPartPr/>
              <p14:nvPr/>
            </p14:nvContentPartPr>
            <p14:xfrm>
              <a:off x="2115286" y="4037040"/>
              <a:ext cx="236880" cy="188640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2095126" y="4012200"/>
                <a:ext cx="276120" cy="19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163" name="Ink 162"/>
              <p14:cNvContentPartPr/>
              <p14:nvPr/>
            </p14:nvContentPartPr>
            <p14:xfrm>
              <a:off x="2066326" y="5752080"/>
              <a:ext cx="73080" cy="2066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2048326" y="5728320"/>
                <a:ext cx="9792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164" name="Ink 163"/>
              <p14:cNvContentPartPr/>
              <p14:nvPr/>
            </p14:nvContentPartPr>
            <p14:xfrm>
              <a:off x="1163086" y="5981760"/>
              <a:ext cx="75240" cy="84312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1151206" y="5959440"/>
                <a:ext cx="92160" cy="90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165" name="Ink 164"/>
              <p14:cNvContentPartPr/>
              <p14:nvPr/>
            </p14:nvContentPartPr>
            <p14:xfrm>
              <a:off x="1655566" y="6075000"/>
              <a:ext cx="74160" cy="74628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1644046" y="6039720"/>
                <a:ext cx="103320" cy="80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166" name="Ink 165"/>
              <p14:cNvContentPartPr/>
              <p14:nvPr/>
            </p14:nvContentPartPr>
            <p14:xfrm>
              <a:off x="2040046" y="5965920"/>
              <a:ext cx="25920" cy="84492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2021686" y="5936400"/>
                <a:ext cx="56160" cy="9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178" name="Ink 177"/>
              <p14:cNvContentPartPr/>
              <p14:nvPr/>
            </p14:nvContentPartPr>
            <p14:xfrm>
              <a:off x="6293086" y="3742200"/>
              <a:ext cx="304920" cy="30744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6274726" y="3706200"/>
                <a:ext cx="34128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179" name="Ink 178"/>
              <p14:cNvContentPartPr/>
              <p14:nvPr/>
            </p14:nvContentPartPr>
            <p14:xfrm>
              <a:off x="2076555" y="3244950"/>
              <a:ext cx="273240" cy="7380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2065035" y="3223710"/>
                <a:ext cx="30096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180" name="Ink 179"/>
              <p14:cNvContentPartPr/>
              <p14:nvPr/>
            </p14:nvContentPartPr>
            <p14:xfrm>
              <a:off x="1698358" y="2988482"/>
              <a:ext cx="279720" cy="3492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1686478" y="2957882"/>
                <a:ext cx="3081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70" name="Ink 69"/>
              <p14:cNvContentPartPr/>
              <p14:nvPr/>
            </p14:nvContentPartPr>
            <p14:xfrm>
              <a:off x="2092570" y="2962910"/>
              <a:ext cx="1080" cy="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0" y="0"/>
                <a:ext cx="10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">
            <p14:nvContentPartPr>
              <p14:cNvPr id="182" name="Ink 181"/>
              <p14:cNvContentPartPr/>
              <p14:nvPr/>
            </p14:nvContentPartPr>
            <p14:xfrm>
              <a:off x="2380930" y="2966150"/>
              <a:ext cx="0" cy="180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">
            <p14:nvContentPartPr>
              <p14:cNvPr id="208" name="Ink 207"/>
              <p14:cNvContentPartPr/>
              <p14:nvPr/>
            </p14:nvContentPartPr>
            <p14:xfrm>
              <a:off x="2986436" y="1481722"/>
              <a:ext cx="2011320" cy="112716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2979236" y="1476682"/>
                <a:ext cx="2026440" cy="1141920"/>
              </a:xfrm>
              <a:prstGeom prst="rect">
                <a:avLst/>
              </a:prstGeom>
            </p:spPr>
          </p:pic>
        </mc:Fallback>
      </mc:AlternateContent>
      <p:sp>
        <p:nvSpPr>
          <p:cNvPr id="215" name="Oval 214"/>
          <p:cNvSpPr/>
          <p:nvPr/>
        </p:nvSpPr>
        <p:spPr>
          <a:xfrm>
            <a:off x="2515320" y="2437920"/>
            <a:ext cx="153720" cy="153720"/>
          </a:xfrm>
          <a:prstGeom prst="ellipse">
            <a:avLst/>
          </a:prstGeom>
          <a:noFill/>
          <a:ln w="168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18" name="Oval 217"/>
          <p:cNvSpPr/>
          <p:nvPr/>
        </p:nvSpPr>
        <p:spPr>
          <a:xfrm>
            <a:off x="2683800" y="2221560"/>
            <a:ext cx="169920" cy="169920"/>
          </a:xfrm>
          <a:prstGeom prst="ellipse">
            <a:avLst/>
          </a:prstGeom>
          <a:noFill/>
          <a:ln w="168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65">
            <p14:nvContentPartPr>
              <p14:cNvPr id="219" name="Ink 218"/>
              <p14:cNvContentPartPr/>
              <p14:nvPr/>
            </p14:nvContentPartPr>
            <p14:xfrm>
              <a:off x="2608796" y="1176082"/>
              <a:ext cx="2811960" cy="181188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266"/>
              <a:stretch>
                <a:fillRect/>
              </a:stretch>
            </p:blipFill>
            <p:spPr>
              <a:xfrm>
                <a:off x="2600156" y="1168162"/>
                <a:ext cx="2829600" cy="18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">
            <p14:nvContentPartPr>
              <p14:cNvPr id="222" name="Ink 221"/>
              <p14:cNvContentPartPr/>
              <p14:nvPr/>
            </p14:nvContentPartPr>
            <p14:xfrm>
              <a:off x="2092741" y="3036834"/>
              <a:ext cx="1080" cy="360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268"/>
              <a:stretch>
                <a:fillRect/>
              </a:stretch>
            </p:blipFill>
            <p:spPr>
              <a:xfrm>
                <a:off x="2074021" y="3000474"/>
                <a:ext cx="3996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">
            <p14:nvContentPartPr>
              <p14:cNvPr id="223" name="Ink 222"/>
              <p14:cNvContentPartPr/>
              <p14:nvPr/>
            </p14:nvContentPartPr>
            <p14:xfrm>
              <a:off x="2342941" y="3052674"/>
              <a:ext cx="3600" cy="324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270"/>
              <a:stretch>
                <a:fillRect/>
              </a:stretch>
            </p:blipFill>
            <p:spPr>
              <a:xfrm>
                <a:off x="2327461" y="3024234"/>
                <a:ext cx="3348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">
            <p14:nvContentPartPr>
              <p14:cNvPr id="224" name="Ink 223"/>
              <p14:cNvContentPartPr/>
              <p14:nvPr/>
            </p14:nvContentPartPr>
            <p14:xfrm>
              <a:off x="5348211" y="3448286"/>
              <a:ext cx="835200" cy="113724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272"/>
              <a:stretch>
                <a:fillRect/>
              </a:stretch>
            </p:blipFill>
            <p:spPr>
              <a:xfrm>
                <a:off x="5329851" y="3412646"/>
                <a:ext cx="862560" cy="12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">
            <p14:nvContentPartPr>
              <p14:cNvPr id="225" name="Ink 224"/>
              <p14:cNvContentPartPr/>
              <p14:nvPr/>
            </p14:nvContentPartPr>
            <p14:xfrm>
              <a:off x="5605971" y="3699566"/>
              <a:ext cx="594360" cy="70020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274"/>
              <a:stretch>
                <a:fillRect/>
              </a:stretch>
            </p:blipFill>
            <p:spPr>
              <a:xfrm>
                <a:off x="5588691" y="3664286"/>
                <a:ext cx="619200" cy="76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">
            <p14:nvContentPartPr>
              <p14:cNvPr id="226" name="Ink 225"/>
              <p14:cNvContentPartPr/>
              <p14:nvPr/>
            </p14:nvContentPartPr>
            <p14:xfrm>
              <a:off x="5859771" y="3455486"/>
              <a:ext cx="249840" cy="14508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276"/>
              <a:stretch>
                <a:fillRect/>
              </a:stretch>
            </p:blipFill>
            <p:spPr>
              <a:xfrm>
                <a:off x="5851131" y="3436406"/>
                <a:ext cx="273240" cy="2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">
            <p14:nvContentPartPr>
              <p14:cNvPr id="227" name="Ink 226"/>
              <p14:cNvContentPartPr/>
              <p14:nvPr/>
            </p14:nvContentPartPr>
            <p14:xfrm>
              <a:off x="6152811" y="3481766"/>
              <a:ext cx="32760" cy="14760"/>
            </p14:xfrm>
          </p:contentPart>
        </mc:Choice>
        <mc:Fallback xmlns="">
          <p:pic>
            <p:nvPicPr>
              <p:cNvPr id="227" name="Ink 226"/>
              <p:cNvPicPr/>
              <p:nvPr/>
            </p:nvPicPr>
            <p:blipFill>
              <a:blip r:embed="rId278"/>
              <a:stretch>
                <a:fillRect/>
              </a:stretch>
            </p:blipFill>
            <p:spPr>
              <a:xfrm>
                <a:off x="6136611" y="3452606"/>
                <a:ext cx="5364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">
            <p14:nvContentPartPr>
              <p14:cNvPr id="228" name="Ink 227"/>
              <p14:cNvContentPartPr/>
              <p14:nvPr/>
            </p14:nvContentPartPr>
            <p14:xfrm>
              <a:off x="6145971" y="3499046"/>
              <a:ext cx="20520" cy="2016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280"/>
              <a:stretch>
                <a:fillRect/>
              </a:stretch>
            </p:blipFill>
            <p:spPr>
              <a:xfrm>
                <a:off x="6129771" y="3466286"/>
                <a:ext cx="5220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">
            <p14:nvContentPartPr>
              <p14:cNvPr id="229" name="Ink 228"/>
              <p14:cNvContentPartPr/>
              <p14:nvPr/>
            </p14:nvContentPartPr>
            <p14:xfrm>
              <a:off x="6160731" y="4325246"/>
              <a:ext cx="289440" cy="6120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282"/>
              <a:stretch>
                <a:fillRect/>
              </a:stretch>
            </p:blipFill>
            <p:spPr>
              <a:xfrm>
                <a:off x="6148851" y="4297886"/>
                <a:ext cx="31212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">
            <p14:nvContentPartPr>
              <p14:cNvPr id="250" name="Ink 249"/>
              <p14:cNvContentPartPr/>
              <p14:nvPr/>
            </p14:nvContentPartPr>
            <p14:xfrm>
              <a:off x="3960596" y="4785904"/>
              <a:ext cx="182520" cy="40680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284"/>
              <a:stretch>
                <a:fillRect/>
              </a:stretch>
            </p:blipFill>
            <p:spPr>
              <a:xfrm>
                <a:off x="3949076" y="4751344"/>
                <a:ext cx="211320" cy="4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">
            <p14:nvContentPartPr>
              <p14:cNvPr id="251" name="Ink 250"/>
              <p14:cNvContentPartPr/>
              <p14:nvPr/>
            </p14:nvContentPartPr>
            <p14:xfrm>
              <a:off x="3980036" y="5466664"/>
              <a:ext cx="117000" cy="34380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286"/>
              <a:stretch>
                <a:fillRect/>
              </a:stretch>
            </p:blipFill>
            <p:spPr>
              <a:xfrm>
                <a:off x="3970676" y="5432464"/>
                <a:ext cx="14400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">
            <p14:nvContentPartPr>
              <p14:cNvPr id="252" name="Ink 251"/>
              <p14:cNvContentPartPr/>
              <p14:nvPr/>
            </p14:nvContentPartPr>
            <p14:xfrm>
              <a:off x="4052756" y="6656824"/>
              <a:ext cx="71280" cy="19116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288"/>
              <a:stretch>
                <a:fillRect/>
              </a:stretch>
            </p:blipFill>
            <p:spPr>
              <a:xfrm>
                <a:off x="4035116" y="6625504"/>
                <a:ext cx="10368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">
            <p14:nvContentPartPr>
              <p14:cNvPr id="253" name="Ink 252"/>
              <p14:cNvContentPartPr/>
              <p14:nvPr/>
            </p14:nvContentPartPr>
            <p14:xfrm>
              <a:off x="4297196" y="6386104"/>
              <a:ext cx="38880" cy="126000"/>
            </p14:xfrm>
          </p:contentPart>
        </mc:Choice>
        <mc:Fallback xmlns="">
          <p:pic>
            <p:nvPicPr>
              <p:cNvPr id="253" name="Ink 252"/>
              <p:cNvPicPr/>
              <p:nvPr/>
            </p:nvPicPr>
            <p:blipFill>
              <a:blip r:embed="rId290"/>
              <a:stretch>
                <a:fillRect/>
              </a:stretch>
            </p:blipFill>
            <p:spPr>
              <a:xfrm>
                <a:off x="4283876" y="6358024"/>
                <a:ext cx="6984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">
            <p14:nvContentPartPr>
              <p14:cNvPr id="254" name="Ink 253"/>
              <p14:cNvContentPartPr/>
              <p14:nvPr/>
            </p14:nvContentPartPr>
            <p14:xfrm>
              <a:off x="4471076" y="5673664"/>
              <a:ext cx="9360" cy="3816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292"/>
              <a:stretch>
                <a:fillRect/>
              </a:stretch>
            </p:blipFill>
            <p:spPr>
              <a:xfrm>
                <a:off x="4453796" y="5653504"/>
                <a:ext cx="38880" cy="9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589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58427" y="3315864"/>
            <a:ext cx="2183965" cy="2286304"/>
            <a:chOff x="1893657" y="1157893"/>
            <a:chExt cx="4325400" cy="4528087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281" name="Ink 280"/>
                <p14:cNvContentPartPr/>
                <p14:nvPr/>
              </p14:nvContentPartPr>
              <p14:xfrm>
                <a:off x="2224837" y="4952203"/>
                <a:ext cx="667521" cy="733777"/>
              </p14:xfrm>
            </p:contentPart>
          </mc:Choice>
          <mc:Fallback xmlns="">
            <p:pic>
              <p:nvPicPr>
                <p:cNvPr id="281" name="Ink 280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87039" y="4878113"/>
                  <a:ext cx="743829" cy="8791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271" name="Ink 270"/>
                <p14:cNvContentPartPr/>
                <p14:nvPr/>
              </p14:nvContentPartPr>
              <p14:xfrm>
                <a:off x="3568103" y="4435333"/>
                <a:ext cx="179194" cy="504288"/>
              </p14:xfrm>
            </p:contentPart>
          </mc:Choice>
          <mc:Fallback xmlns="">
            <p:pic>
              <p:nvPicPr>
                <p:cNvPr id="271" name="Ink 270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533835" y="4354846"/>
                  <a:ext cx="254156" cy="6538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270" name="Ink 269"/>
                <p14:cNvContentPartPr/>
                <p14:nvPr/>
              </p14:nvContentPartPr>
              <p14:xfrm>
                <a:off x="3380436" y="4004752"/>
                <a:ext cx="1447222" cy="1125648"/>
              </p14:xfrm>
            </p:contentPart>
          </mc:Choice>
          <mc:Fallback xmlns="">
            <p:pic>
              <p:nvPicPr>
                <p:cNvPr id="270" name="Ink 269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346216" y="3932750"/>
                  <a:ext cx="1517088" cy="128105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2" name="Ink 11"/>
                <p14:cNvContentPartPr/>
                <p14:nvPr/>
              </p14:nvContentPartPr>
              <p14:xfrm>
                <a:off x="3378297" y="3895333"/>
                <a:ext cx="1015560" cy="25524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348344" y="3827602"/>
                  <a:ext cx="1079033" cy="372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/>
                <p14:cNvContentPartPr/>
                <p14:nvPr/>
              </p14:nvContentPartPr>
              <p14:xfrm>
                <a:off x="3597897" y="3964813"/>
                <a:ext cx="481680" cy="14184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560132" y="3903515"/>
                  <a:ext cx="554360" cy="2794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4" name="Ink 13"/>
                <p14:cNvContentPartPr/>
                <p14:nvPr/>
              </p14:nvContentPartPr>
              <p14:xfrm>
                <a:off x="2081937" y="3582853"/>
                <a:ext cx="4137120" cy="69084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051989" y="3525105"/>
                  <a:ext cx="4197016" cy="8049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6" name="Ink 15"/>
                <p14:cNvContentPartPr/>
                <p14:nvPr/>
              </p14:nvContentPartPr>
              <p14:xfrm>
                <a:off x="1893657" y="2536693"/>
                <a:ext cx="1884960" cy="156348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855159" y="2461834"/>
                  <a:ext cx="1961242" cy="16611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269" name="Ink 268"/>
                <p14:cNvContentPartPr/>
                <p14:nvPr/>
              </p14:nvContentPartPr>
              <p14:xfrm>
                <a:off x="2576111" y="3783012"/>
                <a:ext cx="1070738" cy="576191"/>
              </p14:xfrm>
            </p:contentPart>
          </mc:Choice>
          <mc:Fallback xmlns="">
            <p:pic>
              <p:nvPicPr>
                <p:cNvPr id="269" name="Ink 268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2546864" y="3722473"/>
                  <a:ext cx="1129946" cy="69442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8" name="Ink 17"/>
                <p14:cNvContentPartPr/>
                <p14:nvPr/>
              </p14:nvContentPartPr>
              <p14:xfrm>
                <a:off x="2355177" y="3802453"/>
                <a:ext cx="1229400" cy="39924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2345193" y="3745419"/>
                  <a:ext cx="1262916" cy="4769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68" name="Ink 267"/>
                <p14:cNvContentPartPr/>
                <p14:nvPr/>
              </p14:nvContentPartPr>
              <p14:xfrm>
                <a:off x="4522736" y="4367652"/>
                <a:ext cx="1053361" cy="533520"/>
              </p14:xfrm>
            </p:contentPart>
          </mc:Choice>
          <mc:Fallback xmlns="">
            <p:pic>
              <p:nvPicPr>
                <p:cNvPr id="268" name="Ink 267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4487790" y="4307738"/>
                  <a:ext cx="1118260" cy="6626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8" name="Ink 27"/>
                <p14:cNvContentPartPr/>
                <p14:nvPr/>
              </p14:nvContentPartPr>
              <p14:xfrm>
                <a:off x="4090017" y="2165173"/>
                <a:ext cx="456480" cy="16416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4060060" y="2108788"/>
                  <a:ext cx="516393" cy="281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/>
                <p14:cNvContentPartPr/>
                <p14:nvPr/>
              </p14:nvContentPartPr>
              <p14:xfrm>
                <a:off x="3622377" y="1691413"/>
                <a:ext cx="985680" cy="52524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3578870" y="1616582"/>
                  <a:ext cx="1047731" cy="6456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0" name="Ink 29"/>
                <p14:cNvContentPartPr/>
                <p14:nvPr/>
              </p14:nvContentPartPr>
              <p14:xfrm>
                <a:off x="3032337" y="1985533"/>
                <a:ext cx="1193040" cy="42048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3015935" y="1929944"/>
                  <a:ext cx="1237966" cy="5095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1" name="Ink 30"/>
                <p14:cNvContentPartPr/>
                <p14:nvPr/>
              </p14:nvContentPartPr>
              <p14:xfrm>
                <a:off x="2803017" y="1157893"/>
                <a:ext cx="1162080" cy="125712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2764495" y="1090866"/>
                  <a:ext cx="1231990" cy="13783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64" name="Ink 63"/>
                <p14:cNvContentPartPr/>
                <p14:nvPr/>
              </p14:nvContentPartPr>
              <p14:xfrm>
                <a:off x="3598977" y="1692133"/>
                <a:ext cx="29160" cy="16632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3566972" y="1643593"/>
                  <a:ext cx="86058" cy="2798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65" name="Ink 64"/>
                <p14:cNvContentPartPr/>
                <p14:nvPr/>
              </p14:nvContentPartPr>
              <p14:xfrm>
                <a:off x="3616617" y="1682773"/>
                <a:ext cx="283320" cy="5436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3582448" y="1611247"/>
                  <a:ext cx="353082" cy="1938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267" name="Ink 266"/>
                <p14:cNvContentPartPr/>
                <p14:nvPr/>
              </p14:nvContentPartPr>
              <p14:xfrm>
                <a:off x="2370081" y="4203134"/>
                <a:ext cx="7770" cy="41452"/>
              </p14:xfrm>
            </p:contentPart>
          </mc:Choice>
          <mc:Fallback xmlns="">
            <p:pic>
              <p:nvPicPr>
                <p:cNvPr id="267" name="Ink 266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2342533" y="4151676"/>
                  <a:ext cx="61454" cy="1479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102" name="Ink 101"/>
                <p14:cNvContentPartPr/>
                <p14:nvPr/>
              </p14:nvContentPartPr>
              <p14:xfrm>
                <a:off x="3825417" y="2535253"/>
                <a:ext cx="2111400" cy="20703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801886" y="2488896"/>
                  <a:ext cx="2172724" cy="22015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266" name="Ink 265"/>
                <p14:cNvContentPartPr/>
                <p14:nvPr/>
              </p14:nvContentPartPr>
              <p14:xfrm>
                <a:off x="4573858" y="4708933"/>
                <a:ext cx="16201" cy="88201"/>
              </p14:xfrm>
            </p:contentPart>
          </mc:Choice>
          <mc:Fallback xmlns="">
            <p:pic>
              <p:nvPicPr>
                <p:cNvPr id="266" name="Ink 265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542192" y="4657008"/>
                  <a:ext cx="80269" cy="1977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265" name="Ink 264"/>
                <p14:cNvContentPartPr/>
                <p14:nvPr/>
              </p14:nvContentPartPr>
              <p14:xfrm>
                <a:off x="3882658" y="4392133"/>
                <a:ext cx="86400" cy="24121"/>
              </p14:xfrm>
            </p:contentPart>
          </mc:Choice>
          <mc:Fallback xmlns="">
            <p:pic>
              <p:nvPicPr>
                <p:cNvPr id="265" name="Ink 264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3851954" y="4328283"/>
                  <a:ext cx="152093" cy="1475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264" name="Ink 263"/>
                <p14:cNvContentPartPr/>
                <p14:nvPr/>
              </p14:nvContentPartPr>
              <p14:xfrm>
                <a:off x="4379261" y="4506614"/>
                <a:ext cx="77033" cy="626910"/>
              </p14:xfrm>
            </p:contentPart>
          </mc:Choice>
          <mc:Fallback xmlns="">
            <p:pic>
              <p:nvPicPr>
                <p:cNvPr id="264" name="Ink 263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4355010" y="4423169"/>
                  <a:ext cx="139801" cy="7880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263" name="Ink 262"/>
                <p14:cNvContentPartPr/>
                <p14:nvPr/>
              </p14:nvContentPartPr>
              <p14:xfrm>
                <a:off x="4310814" y="5136184"/>
                <a:ext cx="67764" cy="35129"/>
              </p14:xfrm>
            </p:contentPart>
          </mc:Choice>
          <mc:Fallback xmlns="">
            <p:pic>
              <p:nvPicPr>
                <p:cNvPr id="263" name="Ink 262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4278715" y="5073095"/>
                  <a:ext cx="131961" cy="1627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280" name="Ink 279"/>
                <p14:cNvContentPartPr/>
                <p14:nvPr/>
              </p14:nvContentPartPr>
              <p14:xfrm>
                <a:off x="3290203" y="4342208"/>
                <a:ext cx="57847" cy="470157"/>
              </p14:xfrm>
            </p:contentPart>
          </mc:Choice>
          <mc:Fallback xmlns="">
            <p:pic>
              <p:nvPicPr>
                <p:cNvPr id="280" name="Ink 279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259494" y="4277998"/>
                  <a:ext cx="122121" cy="5957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279" name="Ink 278"/>
                <p14:cNvContentPartPr/>
                <p14:nvPr/>
              </p14:nvContentPartPr>
              <p14:xfrm>
                <a:off x="3237442" y="4777132"/>
                <a:ext cx="1521" cy="3149"/>
              </p14:xfrm>
            </p:contentPart>
          </mc:Choice>
          <mc:Fallback xmlns="">
            <p:pic>
              <p:nvPicPr>
                <p:cNvPr id="279" name="Ink 278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3202459" y="4704705"/>
                  <a:ext cx="71487" cy="1480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278" name="Ink 277"/>
                <p14:cNvContentPartPr/>
                <p14:nvPr/>
              </p14:nvContentPartPr>
              <p14:xfrm>
                <a:off x="3191098" y="4096227"/>
                <a:ext cx="87080" cy="668368"/>
              </p14:xfrm>
            </p:contentPart>
          </mc:Choice>
          <mc:Fallback xmlns="">
            <p:pic>
              <p:nvPicPr>
                <p:cNvPr id="278" name="Ink 277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3164688" y="4043442"/>
                  <a:ext cx="144895" cy="7874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259" name="Ink 258"/>
                <p14:cNvContentPartPr/>
                <p14:nvPr/>
              </p14:nvContentPartPr>
              <p14:xfrm>
                <a:off x="2680257" y="4304653"/>
                <a:ext cx="529201" cy="211681"/>
              </p14:xfrm>
            </p:contentPart>
          </mc:Choice>
          <mc:Fallback xmlns="">
            <p:pic>
              <p:nvPicPr>
                <p:cNvPr id="259" name="Ink 258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2652442" y="4240507"/>
                  <a:ext cx="594816" cy="3513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258" name="Ink 257"/>
                <p14:cNvContentPartPr/>
                <p14:nvPr/>
              </p14:nvContentPartPr>
              <p14:xfrm>
                <a:off x="3416458" y="4560252"/>
                <a:ext cx="396719" cy="68039"/>
              </p14:xfrm>
            </p:contentPart>
          </mc:Choice>
          <mc:Fallback xmlns="">
            <p:pic>
              <p:nvPicPr>
                <p:cNvPr id="258" name="Ink 257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3386490" y="4495078"/>
                  <a:ext cx="465931" cy="21056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13" name="Ink 112"/>
                <p14:cNvContentPartPr/>
                <p14:nvPr/>
              </p14:nvContentPartPr>
              <p14:xfrm>
                <a:off x="3632097" y="2748733"/>
                <a:ext cx="21960" cy="73008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3599511" y="2700964"/>
                  <a:ext cx="87132" cy="8441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14" name="Ink 113"/>
                <p14:cNvContentPartPr/>
                <p14:nvPr/>
              </p14:nvContentPartPr>
              <p14:xfrm>
                <a:off x="1919217" y="2880493"/>
                <a:ext cx="453960" cy="38916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1895699" y="2827750"/>
                  <a:ext cx="503846" cy="4889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15" name="Ink 114"/>
                <p14:cNvContentPartPr/>
                <p14:nvPr/>
              </p14:nvContentPartPr>
              <p14:xfrm>
                <a:off x="1974297" y="2848453"/>
                <a:ext cx="629640" cy="59976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1952192" y="2797819"/>
                  <a:ext cx="673137" cy="6931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116" name="Ink 115"/>
                <p14:cNvContentPartPr/>
                <p14:nvPr/>
              </p14:nvContentPartPr>
              <p14:xfrm>
                <a:off x="2034777" y="3038173"/>
                <a:ext cx="616680" cy="60408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2024071" y="2988249"/>
                  <a:ext cx="652368" cy="6746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117" name="Ink 116"/>
                <p14:cNvContentPartPr/>
                <p14:nvPr/>
              </p14:nvContentPartPr>
              <p14:xfrm>
                <a:off x="2093817" y="3171733"/>
                <a:ext cx="698040" cy="64152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2083133" y="3137519"/>
                  <a:ext cx="722970" cy="6971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118" name="Ink 117"/>
                <p14:cNvContentPartPr/>
                <p14:nvPr/>
              </p14:nvContentPartPr>
              <p14:xfrm>
                <a:off x="2183457" y="3312493"/>
                <a:ext cx="678240" cy="60048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2164914" y="3285425"/>
                  <a:ext cx="706054" cy="663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119" name="Ink 118"/>
                <p14:cNvContentPartPr/>
                <p14:nvPr/>
              </p14:nvContentPartPr>
              <p14:xfrm>
                <a:off x="2369577" y="3324013"/>
                <a:ext cx="603360" cy="49536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2348181" y="3304769"/>
                  <a:ext cx="634027" cy="5566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120" name="Ink 119"/>
                <p14:cNvContentPartPr/>
                <p14:nvPr/>
              </p14:nvContentPartPr>
              <p14:xfrm>
                <a:off x="2498097" y="3326173"/>
                <a:ext cx="582120" cy="50184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2474584" y="3291244"/>
                  <a:ext cx="615608" cy="5802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121" name="Ink 120"/>
                <p14:cNvContentPartPr/>
                <p14:nvPr/>
              </p14:nvContentPartPr>
              <p14:xfrm>
                <a:off x="2678097" y="3358213"/>
                <a:ext cx="510480" cy="39456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2653143" y="3334668"/>
                  <a:ext cx="546841" cy="4680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122" name="Ink 121"/>
                <p14:cNvContentPartPr/>
                <p14:nvPr/>
              </p14:nvContentPartPr>
              <p14:xfrm>
                <a:off x="2863137" y="3381973"/>
                <a:ext cx="446400" cy="32400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2837465" y="3357050"/>
                  <a:ext cx="481342" cy="3973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123" name="Ink 122"/>
                <p14:cNvContentPartPr/>
                <p14:nvPr/>
              </p14:nvContentPartPr>
              <p14:xfrm>
                <a:off x="3093537" y="3380893"/>
                <a:ext cx="342360" cy="27252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3067147" y="3348076"/>
                  <a:ext cx="383729" cy="3588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124" name="Ink 123"/>
                <p14:cNvContentPartPr/>
                <p14:nvPr/>
              </p14:nvContentPartPr>
              <p14:xfrm>
                <a:off x="3302337" y="3439213"/>
                <a:ext cx="197280" cy="14472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3272316" y="3403568"/>
                  <a:ext cx="238737" cy="2402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125" name="Ink 124"/>
                <p14:cNvContentPartPr/>
                <p14:nvPr/>
              </p14:nvContentPartPr>
              <p14:xfrm>
                <a:off x="3383337" y="3484573"/>
                <a:ext cx="207720" cy="14868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3357640" y="3464558"/>
                  <a:ext cx="242697" cy="220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126" name="Ink 125"/>
                <p14:cNvContentPartPr/>
                <p14:nvPr/>
              </p14:nvContentPartPr>
              <p14:xfrm>
                <a:off x="3500697" y="3532813"/>
                <a:ext cx="104040" cy="10512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3474331" y="3478465"/>
                  <a:ext cx="157485" cy="2131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257" name="Ink 256"/>
                <p14:cNvContentPartPr/>
                <p14:nvPr/>
              </p14:nvContentPartPr>
              <p14:xfrm>
                <a:off x="2647887" y="4319412"/>
                <a:ext cx="185730" cy="98500"/>
              </p14:xfrm>
            </p:contentPart>
          </mc:Choice>
          <mc:Fallback xmlns="">
            <p:pic>
              <p:nvPicPr>
                <p:cNvPr id="257" name="Ink 256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2618711" y="4291575"/>
                  <a:ext cx="224869" cy="1848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256" name="Ink 255"/>
                <p14:cNvContentPartPr/>
                <p14:nvPr/>
              </p14:nvContentPartPr>
              <p14:xfrm>
                <a:off x="2747854" y="4353973"/>
                <a:ext cx="139764" cy="77724"/>
              </p14:xfrm>
            </p:contentPart>
          </mc:Choice>
          <mc:Fallback xmlns="">
            <p:pic>
              <p:nvPicPr>
                <p:cNvPr id="256" name="Ink 255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2720044" y="4325450"/>
                  <a:ext cx="179697" cy="1618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221" name="Ink 220"/>
                <p14:cNvContentPartPr/>
                <p14:nvPr/>
              </p14:nvContentPartPr>
              <p14:xfrm>
                <a:off x="2859211" y="4471341"/>
                <a:ext cx="42813" cy="29520"/>
              </p14:xfrm>
            </p:contentPart>
          </mc:Choice>
          <mc:Fallback xmlns="">
            <p:pic>
              <p:nvPicPr>
                <p:cNvPr id="221" name="Ink 220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2837091" y="4450461"/>
                  <a:ext cx="74923" cy="94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220" name="Ink 219"/>
                <p14:cNvContentPartPr/>
                <p14:nvPr/>
              </p14:nvContentPartPr>
              <p14:xfrm>
                <a:off x="2938068" y="4505893"/>
                <a:ext cx="62236" cy="43300"/>
              </p14:xfrm>
            </p:contentPart>
          </mc:Choice>
          <mc:Fallback xmlns="">
            <p:pic>
              <p:nvPicPr>
                <p:cNvPr id="220" name="Ink 219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2913746" y="4483888"/>
                  <a:ext cx="98004" cy="1128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217" name="Ink 216"/>
                <p14:cNvContentPartPr/>
                <p14:nvPr/>
              </p14:nvContentPartPr>
              <p14:xfrm>
                <a:off x="3016740" y="4555234"/>
                <a:ext cx="60596" cy="40854"/>
              </p14:xfrm>
            </p:contentPart>
          </mc:Choice>
          <mc:Fallback xmlns="">
            <p:pic>
              <p:nvPicPr>
                <p:cNvPr id="217" name="Ink 216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2991076" y="4533015"/>
                  <a:ext cx="96241" cy="11467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216" name="Ink 215"/>
                <p14:cNvContentPartPr/>
                <p14:nvPr/>
              </p14:nvContentPartPr>
              <p14:xfrm>
                <a:off x="3110886" y="4636214"/>
                <a:ext cx="45651" cy="37349"/>
              </p14:xfrm>
            </p:contentPart>
          </mc:Choice>
          <mc:Fallback xmlns="">
            <p:pic>
              <p:nvPicPr>
                <p:cNvPr id="216" name="Ink 215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3087347" y="4615073"/>
                  <a:ext cx="79889" cy="1057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277" name="Ink 276"/>
                <p14:cNvContentPartPr/>
                <p14:nvPr/>
              </p14:nvContentPartPr>
              <p14:xfrm>
                <a:off x="3394385" y="4842854"/>
                <a:ext cx="67073" cy="65441"/>
              </p14:xfrm>
            </p:contentPart>
          </mc:Choice>
          <mc:Fallback xmlns="">
            <p:pic>
              <p:nvPicPr>
                <p:cNvPr id="277" name="Ink 276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3374406" y="4821515"/>
                  <a:ext cx="97755" cy="1266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276" name="Ink 275"/>
                <p14:cNvContentPartPr/>
                <p14:nvPr/>
              </p14:nvContentPartPr>
              <p14:xfrm>
                <a:off x="3407817" y="4822334"/>
                <a:ext cx="78841" cy="69120"/>
              </p14:xfrm>
            </p:contentPart>
          </mc:Choice>
          <mc:Fallback xmlns="">
            <p:pic>
              <p:nvPicPr>
                <p:cNvPr id="276" name="Ink 275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3377985" y="4785280"/>
                  <a:ext cx="122878" cy="1660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275" name="Ink 274"/>
                <p14:cNvContentPartPr/>
                <p14:nvPr/>
              </p14:nvContentPartPr>
              <p14:xfrm>
                <a:off x="2641710" y="5235709"/>
                <a:ext cx="156576" cy="141736"/>
              </p14:xfrm>
            </p:contentPart>
          </mc:Choice>
          <mc:Fallback xmlns="">
            <p:pic>
              <p:nvPicPr>
                <p:cNvPr id="275" name="Ink 274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2620261" y="5193475"/>
                  <a:ext cx="202333" cy="2319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274" name="Ink 273"/>
                <p14:cNvContentPartPr/>
                <p14:nvPr/>
              </p14:nvContentPartPr>
              <p14:xfrm>
                <a:off x="2638858" y="5220023"/>
                <a:ext cx="1858" cy="9120"/>
              </p14:xfrm>
            </p:contentPart>
          </mc:Choice>
          <mc:Fallback xmlns="">
            <p:pic>
              <p:nvPicPr>
                <p:cNvPr id="274" name="Ink 273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2611917" y="5177463"/>
                  <a:ext cx="56669" cy="96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147" name="Ink 146"/>
                <p14:cNvContentPartPr/>
                <p14:nvPr/>
              </p14:nvContentPartPr>
              <p14:xfrm>
                <a:off x="4662777" y="3451453"/>
                <a:ext cx="553320" cy="23724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4642099" y="3416439"/>
                  <a:ext cx="585407" cy="317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148" name="Ink 147"/>
                <p14:cNvContentPartPr/>
                <p14:nvPr/>
              </p14:nvContentPartPr>
              <p14:xfrm>
                <a:off x="4811817" y="3536053"/>
                <a:ext cx="432360" cy="20916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4793267" y="3498932"/>
                  <a:ext cx="463752" cy="2905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149" name="Ink 148"/>
                <p14:cNvContentPartPr/>
                <p14:nvPr/>
              </p14:nvContentPartPr>
              <p14:xfrm>
                <a:off x="4934217" y="3545053"/>
                <a:ext cx="519480" cy="28944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4909276" y="3503704"/>
                  <a:ext cx="557247" cy="3806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150" name="Ink 149"/>
                <p14:cNvContentPartPr/>
                <p14:nvPr/>
              </p14:nvContentPartPr>
              <p14:xfrm>
                <a:off x="5106657" y="3585733"/>
                <a:ext cx="500400" cy="29196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5083134" y="3551469"/>
                  <a:ext cx="536041" cy="3733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151" name="Ink 150"/>
                <p14:cNvContentPartPr/>
                <p14:nvPr/>
              </p14:nvContentPartPr>
              <p14:xfrm>
                <a:off x="5268657" y="3666733"/>
                <a:ext cx="452880" cy="24984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5239416" y="3618193"/>
                  <a:ext cx="501377" cy="3576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152" name="Ink 151"/>
                <p14:cNvContentPartPr/>
                <p14:nvPr/>
              </p14:nvContentPartPr>
              <p14:xfrm>
                <a:off x="5379177" y="3793813"/>
                <a:ext cx="402480" cy="22248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5350683" y="3766716"/>
                  <a:ext cx="441659" cy="3073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153" name="Ink 152"/>
                <p14:cNvContentPartPr/>
                <p14:nvPr/>
              </p14:nvContentPartPr>
              <p14:xfrm>
                <a:off x="5522817" y="3911893"/>
                <a:ext cx="281520" cy="16740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5495021" y="3872714"/>
                  <a:ext cx="321432" cy="262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154" name="Ink 153"/>
                <p14:cNvContentPartPr/>
                <p14:nvPr/>
              </p14:nvContentPartPr>
              <p14:xfrm>
                <a:off x="5653857" y="3969853"/>
                <a:ext cx="201240" cy="13896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5623280" y="3941348"/>
                  <a:ext cx="242484" cy="2287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155" name="Ink 154"/>
                <p14:cNvContentPartPr/>
                <p14:nvPr/>
              </p14:nvContentPartPr>
              <p14:xfrm>
                <a:off x="5798577" y="4007653"/>
                <a:ext cx="100080" cy="6192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5767838" y="3971653"/>
                  <a:ext cx="142257" cy="161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6" name="Ink 5"/>
              <p14:cNvContentPartPr/>
              <p14:nvPr/>
            </p14:nvContentPartPr>
            <p14:xfrm>
              <a:off x="6063406" y="4302000"/>
              <a:ext cx="507240" cy="13564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6046126" y="4269960"/>
                <a:ext cx="540720" cy="14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" name="Ink 6"/>
              <p14:cNvContentPartPr/>
              <p14:nvPr/>
            </p14:nvContentPartPr>
            <p14:xfrm>
              <a:off x="6193366" y="5219280"/>
              <a:ext cx="1364040" cy="293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6181486" y="5186160"/>
                <a:ext cx="139392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8" name="Ink 7"/>
              <p14:cNvContentPartPr/>
              <p14:nvPr/>
            </p14:nvContentPartPr>
            <p14:xfrm>
              <a:off x="6298486" y="5598000"/>
              <a:ext cx="168840" cy="1118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6288046" y="5580000"/>
                <a:ext cx="196200" cy="11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5" name="Ink 14"/>
              <p14:cNvContentPartPr/>
              <p14:nvPr/>
            </p14:nvContentPartPr>
            <p14:xfrm>
              <a:off x="6372286" y="5580000"/>
              <a:ext cx="1172880" cy="1648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6362926" y="5547960"/>
                <a:ext cx="11991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20" name="Ink 19"/>
              <p14:cNvContentPartPr/>
              <p14:nvPr/>
            </p14:nvContentPartPr>
            <p14:xfrm>
              <a:off x="6767926" y="5821560"/>
              <a:ext cx="469800" cy="9666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6752446" y="5792760"/>
                <a:ext cx="503280" cy="10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21" name="Ink 20"/>
              <p14:cNvContentPartPr/>
              <p14:nvPr/>
            </p14:nvContentPartPr>
            <p14:xfrm>
              <a:off x="6945766" y="6096600"/>
              <a:ext cx="55440" cy="6508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6928486" y="6077880"/>
                <a:ext cx="81360" cy="70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22" name="Ink 21"/>
              <p14:cNvContentPartPr/>
              <p14:nvPr/>
            </p14:nvContentPartPr>
            <p14:xfrm>
              <a:off x="7639486" y="5708520"/>
              <a:ext cx="48240" cy="9280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7626886" y="5670720"/>
                <a:ext cx="75960" cy="9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23" name="Ink 22"/>
              <p14:cNvContentPartPr/>
              <p14:nvPr/>
            </p14:nvContentPartPr>
            <p14:xfrm>
              <a:off x="7487206" y="5049360"/>
              <a:ext cx="263880" cy="3168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7470286" y="5015160"/>
                <a:ext cx="29556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24" name="Ink 23"/>
              <p14:cNvContentPartPr/>
              <p14:nvPr/>
            </p14:nvContentPartPr>
            <p14:xfrm>
              <a:off x="7694926" y="4432680"/>
              <a:ext cx="551880" cy="630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7678726" y="4397760"/>
                <a:ext cx="585720" cy="69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25" name="Ink 24"/>
              <p14:cNvContentPartPr/>
              <p14:nvPr/>
            </p14:nvContentPartPr>
            <p14:xfrm>
              <a:off x="7399006" y="4172400"/>
              <a:ext cx="287640" cy="4298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7381726" y="4139280"/>
                <a:ext cx="31068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26" name="Ink 25"/>
              <p14:cNvContentPartPr/>
              <p14:nvPr/>
            </p14:nvContentPartPr>
            <p14:xfrm>
              <a:off x="6586126" y="3979080"/>
              <a:ext cx="913680" cy="5392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6571366" y="3948480"/>
                <a:ext cx="943920" cy="59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27" name="Ink 26"/>
              <p14:cNvContentPartPr/>
              <p14:nvPr/>
            </p14:nvContentPartPr>
            <p14:xfrm>
              <a:off x="7396846" y="4025880"/>
              <a:ext cx="179640" cy="1976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7386406" y="4001400"/>
                <a:ext cx="200520" cy="23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67" name="Ink 66"/>
              <p14:cNvContentPartPr/>
              <p14:nvPr/>
            </p14:nvContentPartPr>
            <p14:xfrm>
              <a:off x="7636246" y="4013640"/>
              <a:ext cx="865800" cy="12038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7625086" y="3990600"/>
                <a:ext cx="896760" cy="12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68" name="Ink 67"/>
              <p14:cNvContentPartPr/>
              <p14:nvPr/>
            </p14:nvContentPartPr>
            <p14:xfrm>
              <a:off x="7740286" y="4598640"/>
              <a:ext cx="50760" cy="5047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7725526" y="4581720"/>
                <a:ext cx="7992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69" name="Ink 68"/>
              <p14:cNvContentPartPr/>
              <p14:nvPr/>
            </p14:nvContentPartPr>
            <p14:xfrm>
              <a:off x="6553006" y="5360760"/>
              <a:ext cx="123480" cy="9720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6536446" y="5333760"/>
                <a:ext cx="15120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2" name="Ink 71"/>
              <p14:cNvContentPartPr/>
              <p14:nvPr/>
            </p14:nvContentPartPr>
            <p14:xfrm>
              <a:off x="5990686" y="3567600"/>
              <a:ext cx="657360" cy="4759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5973766" y="3535200"/>
                <a:ext cx="69048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3" name="Ink 72"/>
              <p14:cNvContentPartPr/>
              <p14:nvPr/>
            </p14:nvContentPartPr>
            <p14:xfrm>
              <a:off x="6225766" y="3875760"/>
              <a:ext cx="228600" cy="2113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6211006" y="3846960"/>
                <a:ext cx="2570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4" name="Ink 73"/>
              <p14:cNvContentPartPr/>
              <p14:nvPr/>
            </p14:nvContentPartPr>
            <p14:xfrm>
              <a:off x="6216406" y="4051440"/>
              <a:ext cx="640080" cy="18900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6203806" y="4019400"/>
                <a:ext cx="67068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5" name="Ink 74"/>
              <p14:cNvContentPartPr/>
              <p14:nvPr/>
            </p14:nvContentPartPr>
            <p14:xfrm>
              <a:off x="6162046" y="3501360"/>
              <a:ext cx="7200" cy="309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6143326" y="3466080"/>
                <a:ext cx="4500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6" name="Ink 75"/>
              <p14:cNvContentPartPr/>
              <p14:nvPr/>
            </p14:nvContentPartPr>
            <p14:xfrm>
              <a:off x="6024166" y="3249000"/>
              <a:ext cx="470160" cy="2923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6005806" y="3215880"/>
                <a:ext cx="50436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" name="Ink 76"/>
              <p14:cNvContentPartPr/>
              <p14:nvPr/>
            </p14:nvContentPartPr>
            <p14:xfrm>
              <a:off x="6337726" y="3420000"/>
              <a:ext cx="29160" cy="345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6322606" y="3385080"/>
                <a:ext cx="61920" cy="1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80" name="Ink 79"/>
              <p14:cNvContentPartPr/>
              <p14:nvPr/>
            </p14:nvContentPartPr>
            <p14:xfrm>
              <a:off x="6132526" y="3162960"/>
              <a:ext cx="102240" cy="208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6118126" y="3134160"/>
                <a:ext cx="12420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81" name="Ink 80"/>
              <p14:cNvContentPartPr/>
              <p14:nvPr/>
            </p14:nvContentPartPr>
            <p14:xfrm>
              <a:off x="6140086" y="3218040"/>
              <a:ext cx="81720" cy="61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6132526" y="3198960"/>
                <a:ext cx="9504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82" name="Ink 81"/>
              <p14:cNvContentPartPr/>
              <p14:nvPr/>
            </p14:nvContentPartPr>
            <p14:xfrm>
              <a:off x="6176446" y="2658600"/>
              <a:ext cx="356760" cy="3747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6161326" y="2628720"/>
                <a:ext cx="38304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83" name="Ink 82"/>
              <p14:cNvContentPartPr/>
              <p14:nvPr/>
            </p14:nvContentPartPr>
            <p14:xfrm>
              <a:off x="7116046" y="3146040"/>
              <a:ext cx="255240" cy="3362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7101646" y="3115080"/>
                <a:ext cx="285480" cy="40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84" name="Ink 83"/>
              <p14:cNvContentPartPr/>
              <p14:nvPr/>
            </p14:nvContentPartPr>
            <p14:xfrm>
              <a:off x="7037566" y="2849400"/>
              <a:ext cx="130680" cy="3531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7022086" y="2820240"/>
                <a:ext cx="16092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85" name="Ink 84"/>
              <p14:cNvContentPartPr/>
              <p14:nvPr/>
            </p14:nvContentPartPr>
            <p14:xfrm>
              <a:off x="6176086" y="2414520"/>
              <a:ext cx="201600" cy="4179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6160966" y="2386440"/>
                <a:ext cx="23040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86" name="Ink 85"/>
              <p14:cNvContentPartPr/>
              <p14:nvPr/>
            </p14:nvContentPartPr>
            <p14:xfrm>
              <a:off x="6248806" y="2417040"/>
              <a:ext cx="830160" cy="3445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6234046" y="2388960"/>
                <a:ext cx="86076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87" name="Ink 86"/>
              <p14:cNvContentPartPr/>
              <p14:nvPr/>
            </p14:nvContentPartPr>
            <p14:xfrm>
              <a:off x="7114606" y="2799360"/>
              <a:ext cx="8640" cy="18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7099846" y="2780640"/>
                <a:ext cx="320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88" name="Ink 87"/>
              <p14:cNvContentPartPr/>
              <p14:nvPr/>
            </p14:nvContentPartPr>
            <p14:xfrm>
              <a:off x="7224766" y="3668400"/>
              <a:ext cx="139680" cy="3409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7210726" y="3640320"/>
                <a:ext cx="16596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93" name="Ink 92"/>
              <p14:cNvContentPartPr/>
              <p14:nvPr/>
            </p14:nvContentPartPr>
            <p14:xfrm>
              <a:off x="1053286" y="3581280"/>
              <a:ext cx="306720" cy="23090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1035646" y="3547800"/>
                <a:ext cx="342000" cy="235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94" name="Ink 93"/>
              <p14:cNvContentPartPr/>
              <p14:nvPr/>
            </p14:nvContentPartPr>
            <p14:xfrm>
              <a:off x="1055446" y="5582880"/>
              <a:ext cx="293760" cy="31860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1043206" y="5550120"/>
                <a:ext cx="31896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95" name="Ink 94"/>
              <p14:cNvContentPartPr/>
              <p14:nvPr/>
            </p14:nvContentPartPr>
            <p14:xfrm>
              <a:off x="1095046" y="4109400"/>
              <a:ext cx="289080" cy="20592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1077406" y="4073400"/>
                <a:ext cx="32436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96" name="Ink 95"/>
              <p14:cNvContentPartPr/>
              <p14:nvPr/>
            </p14:nvContentPartPr>
            <p14:xfrm>
              <a:off x="1709566" y="3770640"/>
              <a:ext cx="370080" cy="20160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1696966" y="3745080"/>
                <a:ext cx="39708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97" name="Ink 96"/>
              <p14:cNvContentPartPr/>
              <p14:nvPr/>
            </p14:nvContentPartPr>
            <p14:xfrm>
              <a:off x="1888126" y="3371760"/>
              <a:ext cx="373680" cy="55188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1876966" y="3340080"/>
                <a:ext cx="400680" cy="61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98" name="Ink 97"/>
              <p14:cNvContentPartPr/>
              <p14:nvPr/>
            </p14:nvContentPartPr>
            <p14:xfrm>
              <a:off x="1953286" y="2840760"/>
              <a:ext cx="242280" cy="2887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1937086" y="2810880"/>
                <a:ext cx="27252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100" name="Ink 99"/>
              <p14:cNvContentPartPr/>
              <p14:nvPr/>
            </p14:nvContentPartPr>
            <p14:xfrm>
              <a:off x="1542166" y="2970360"/>
              <a:ext cx="154440" cy="2131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1526686" y="2942280"/>
                <a:ext cx="18324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101" name="Ink 100"/>
              <p14:cNvContentPartPr/>
              <p14:nvPr/>
            </p14:nvContentPartPr>
            <p14:xfrm>
              <a:off x="1219966" y="2243520"/>
              <a:ext cx="1165320" cy="8697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1204126" y="2206080"/>
                <a:ext cx="1200600" cy="9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103" name="Ink 102"/>
              <p14:cNvContentPartPr/>
              <p14:nvPr/>
            </p14:nvContentPartPr>
            <p14:xfrm>
              <a:off x="1704886" y="2478240"/>
              <a:ext cx="632160" cy="5104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1686886" y="2441160"/>
                <a:ext cx="668520" cy="57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106" name="Ink 105"/>
              <p14:cNvContentPartPr/>
              <p14:nvPr/>
            </p14:nvContentPartPr>
            <p14:xfrm>
              <a:off x="1480246" y="2253240"/>
              <a:ext cx="790560" cy="64728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1467286" y="2220120"/>
                <a:ext cx="821520" cy="70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109" name="Ink 108"/>
              <p14:cNvContentPartPr/>
              <p14:nvPr/>
            </p14:nvContentPartPr>
            <p14:xfrm>
              <a:off x="2276566" y="2865960"/>
              <a:ext cx="172440" cy="2289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2261086" y="2834280"/>
                <a:ext cx="20376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156" name="Ink 155"/>
              <p14:cNvContentPartPr/>
              <p14:nvPr/>
            </p14:nvContentPartPr>
            <p14:xfrm>
              <a:off x="1907704" y="3501008"/>
              <a:ext cx="64080" cy="349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1894024" y="3474728"/>
                <a:ext cx="9072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157" name="Ink 156"/>
              <p14:cNvContentPartPr/>
              <p14:nvPr/>
            </p14:nvContentPartPr>
            <p14:xfrm>
              <a:off x="1387726" y="3284640"/>
              <a:ext cx="349560" cy="41220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1381246" y="3250080"/>
                <a:ext cx="37224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158" name="Ink 157"/>
              <p14:cNvContentPartPr/>
              <p14:nvPr/>
            </p14:nvContentPartPr>
            <p14:xfrm>
              <a:off x="1348486" y="4793760"/>
              <a:ext cx="23760" cy="26172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1334446" y="4776120"/>
                <a:ext cx="4428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159" name="Ink 158"/>
              <p14:cNvContentPartPr/>
              <p14:nvPr/>
            </p14:nvContentPartPr>
            <p14:xfrm>
              <a:off x="1364326" y="5547960"/>
              <a:ext cx="744120" cy="669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1349926" y="5518800"/>
                <a:ext cx="77544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160" name="Ink 159"/>
              <p14:cNvContentPartPr/>
              <p14:nvPr/>
            </p14:nvContentPartPr>
            <p14:xfrm>
              <a:off x="2101246" y="4237920"/>
              <a:ext cx="25560" cy="12639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2083606" y="4208760"/>
                <a:ext cx="62640" cy="13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161" name="Ink 160"/>
              <p14:cNvContentPartPr/>
              <p14:nvPr/>
            </p14:nvContentPartPr>
            <p14:xfrm>
              <a:off x="2081806" y="4407480"/>
              <a:ext cx="154800" cy="3204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2067766" y="4379400"/>
                <a:ext cx="18540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163" name="Ink 162"/>
              <p14:cNvContentPartPr/>
              <p14:nvPr/>
            </p14:nvContentPartPr>
            <p14:xfrm>
              <a:off x="2066326" y="5752080"/>
              <a:ext cx="73080" cy="2066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2048326" y="5728320"/>
                <a:ext cx="9792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164" name="Ink 163"/>
              <p14:cNvContentPartPr/>
              <p14:nvPr/>
            </p14:nvContentPartPr>
            <p14:xfrm>
              <a:off x="1163086" y="5981760"/>
              <a:ext cx="75240" cy="84312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1151206" y="5959440"/>
                <a:ext cx="92160" cy="90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165" name="Ink 164"/>
              <p14:cNvContentPartPr/>
              <p14:nvPr/>
            </p14:nvContentPartPr>
            <p14:xfrm>
              <a:off x="1655566" y="6075000"/>
              <a:ext cx="74160" cy="74628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1644046" y="6039720"/>
                <a:ext cx="103320" cy="80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166" name="Ink 165"/>
              <p14:cNvContentPartPr/>
              <p14:nvPr/>
            </p14:nvContentPartPr>
            <p14:xfrm>
              <a:off x="2040046" y="5965920"/>
              <a:ext cx="25920" cy="84492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2021686" y="5936400"/>
                <a:ext cx="56160" cy="9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178" name="Ink 177"/>
              <p14:cNvContentPartPr/>
              <p14:nvPr/>
            </p14:nvContentPartPr>
            <p14:xfrm>
              <a:off x="6293086" y="3742200"/>
              <a:ext cx="304920" cy="30744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6274726" y="3706200"/>
                <a:ext cx="34128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179" name="Ink 178"/>
              <p14:cNvContentPartPr/>
              <p14:nvPr/>
            </p14:nvContentPartPr>
            <p14:xfrm>
              <a:off x="2076555" y="3244950"/>
              <a:ext cx="273240" cy="7380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2065035" y="3223710"/>
                <a:ext cx="30096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">
            <p14:nvContentPartPr>
              <p14:cNvPr id="180" name="Ink 179"/>
              <p14:cNvContentPartPr/>
              <p14:nvPr/>
            </p14:nvContentPartPr>
            <p14:xfrm>
              <a:off x="1698358" y="2988482"/>
              <a:ext cx="279720" cy="3492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230"/>
              <a:stretch>
                <a:fillRect/>
              </a:stretch>
            </p:blipFill>
            <p:spPr>
              <a:xfrm>
                <a:off x="1686478" y="2957882"/>
                <a:ext cx="3081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">
            <p14:nvContentPartPr>
              <p14:cNvPr id="70" name="Ink 69"/>
              <p14:cNvContentPartPr/>
              <p14:nvPr/>
            </p14:nvContentPartPr>
            <p14:xfrm>
              <a:off x="2092570" y="2962910"/>
              <a:ext cx="1080" cy="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232"/>
              <a:stretch>
                <a:fillRect/>
              </a:stretch>
            </p:blipFill>
            <p:spPr>
              <a:xfrm>
                <a:off x="0" y="0"/>
                <a:ext cx="10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">
            <p14:nvContentPartPr>
              <p14:cNvPr id="182" name="Ink 181"/>
              <p14:cNvContentPartPr/>
              <p14:nvPr/>
            </p14:nvContentPartPr>
            <p14:xfrm>
              <a:off x="2380930" y="2966150"/>
              <a:ext cx="0" cy="180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234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">
            <p14:nvContentPartPr>
              <p14:cNvPr id="222" name="Ink 221"/>
              <p14:cNvContentPartPr/>
              <p14:nvPr/>
            </p14:nvContentPartPr>
            <p14:xfrm>
              <a:off x="2051720" y="2996952"/>
              <a:ext cx="1080" cy="360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236"/>
              <a:stretch>
                <a:fillRect/>
              </a:stretch>
            </p:blipFill>
            <p:spPr>
              <a:xfrm>
                <a:off x="2033000" y="2960592"/>
                <a:ext cx="3996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">
            <p14:nvContentPartPr>
              <p14:cNvPr id="223" name="Ink 222"/>
              <p14:cNvContentPartPr/>
              <p14:nvPr/>
            </p14:nvContentPartPr>
            <p14:xfrm>
              <a:off x="2342941" y="3052674"/>
              <a:ext cx="3600" cy="324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238"/>
              <a:stretch>
                <a:fillRect/>
              </a:stretch>
            </p:blipFill>
            <p:spPr>
              <a:xfrm>
                <a:off x="2327461" y="3024234"/>
                <a:ext cx="3348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">
            <p14:nvContentPartPr>
              <p14:cNvPr id="227" name="Ink 226"/>
              <p14:cNvContentPartPr/>
              <p14:nvPr/>
            </p14:nvContentPartPr>
            <p14:xfrm>
              <a:off x="6152811" y="3481766"/>
              <a:ext cx="32760" cy="14760"/>
            </p14:xfrm>
          </p:contentPart>
        </mc:Choice>
        <mc:Fallback xmlns="">
          <p:pic>
            <p:nvPicPr>
              <p:cNvPr id="227" name="Ink 226"/>
              <p:cNvPicPr/>
              <p:nvPr/>
            </p:nvPicPr>
            <p:blipFill>
              <a:blip r:embed="rId240"/>
              <a:stretch>
                <a:fillRect/>
              </a:stretch>
            </p:blipFill>
            <p:spPr>
              <a:xfrm>
                <a:off x="6136611" y="3452606"/>
                <a:ext cx="5364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">
            <p14:nvContentPartPr>
              <p14:cNvPr id="228" name="Ink 227"/>
              <p14:cNvContentPartPr/>
              <p14:nvPr/>
            </p14:nvContentPartPr>
            <p14:xfrm>
              <a:off x="6145971" y="3499046"/>
              <a:ext cx="20520" cy="2016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242"/>
              <a:stretch>
                <a:fillRect/>
              </a:stretch>
            </p:blipFill>
            <p:spPr>
              <a:xfrm>
                <a:off x="6129771" y="3466286"/>
                <a:ext cx="5220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229" name="Ink 228"/>
              <p14:cNvContentPartPr/>
              <p14:nvPr/>
            </p14:nvContentPartPr>
            <p14:xfrm>
              <a:off x="6160731" y="4325246"/>
              <a:ext cx="289440" cy="6120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6148851" y="4297886"/>
                <a:ext cx="31212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210" name="Ink 209"/>
              <p14:cNvContentPartPr/>
              <p14:nvPr/>
            </p14:nvContentPartPr>
            <p14:xfrm>
              <a:off x="3960596" y="4785904"/>
              <a:ext cx="182520" cy="40680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3949076" y="4751344"/>
                <a:ext cx="211320" cy="4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252" name="Ink 251"/>
              <p14:cNvContentPartPr/>
              <p14:nvPr/>
            </p14:nvContentPartPr>
            <p14:xfrm>
              <a:off x="4052756" y="6656824"/>
              <a:ext cx="71280" cy="19116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4035116" y="6625504"/>
                <a:ext cx="10368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253" name="Ink 252"/>
              <p14:cNvContentPartPr/>
              <p14:nvPr/>
            </p14:nvContentPartPr>
            <p14:xfrm>
              <a:off x="4297196" y="6386104"/>
              <a:ext cx="38880" cy="126000"/>
            </p14:xfrm>
          </p:contentPart>
        </mc:Choice>
        <mc:Fallback xmlns="">
          <p:pic>
            <p:nvPicPr>
              <p:cNvPr id="253" name="Ink 252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4283876" y="6358024"/>
                <a:ext cx="6984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167" name="Ink 166"/>
              <p14:cNvContentPartPr/>
              <p14:nvPr/>
            </p14:nvContentPartPr>
            <p14:xfrm>
              <a:off x="6535726" y="3080160"/>
              <a:ext cx="203760" cy="10116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6520966" y="3052080"/>
                <a:ext cx="23112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168" name="Ink 167"/>
              <p14:cNvContentPartPr/>
              <p14:nvPr/>
            </p14:nvContentPartPr>
            <p14:xfrm>
              <a:off x="6555166" y="3159000"/>
              <a:ext cx="241920" cy="3132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6543646" y="3139920"/>
                <a:ext cx="26280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3" name="Ink 2"/>
              <p14:cNvContentPartPr/>
              <p14:nvPr/>
            </p14:nvContentPartPr>
            <p14:xfrm>
              <a:off x="4641277" y="5234682"/>
              <a:ext cx="582840" cy="362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4624717" y="5197962"/>
                <a:ext cx="618120" cy="4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5" name="Ink 4"/>
              <p14:cNvContentPartPr/>
              <p14:nvPr/>
            </p14:nvContentPartPr>
            <p14:xfrm>
              <a:off x="4799677" y="4996722"/>
              <a:ext cx="1192320" cy="636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4790677" y="4958922"/>
                <a:ext cx="1220040" cy="70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230" name="Ink 229"/>
              <p14:cNvContentPartPr/>
              <p14:nvPr/>
            </p14:nvContentPartPr>
            <p14:xfrm>
              <a:off x="5181277" y="4375362"/>
              <a:ext cx="1010520" cy="99144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5168317" y="4332882"/>
                <a:ext cx="1044720" cy="10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">
            <p14:nvContentPartPr>
              <p14:cNvPr id="209" name="Ink 208"/>
              <p14:cNvContentPartPr/>
              <p14:nvPr/>
            </p14:nvContentPartPr>
            <p14:xfrm>
              <a:off x="2231077" y="4014642"/>
              <a:ext cx="883800" cy="84384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2216677" y="3986202"/>
                <a:ext cx="918360" cy="9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">
            <p14:nvContentPartPr>
              <p14:cNvPr id="207" name="Ink 206"/>
              <p14:cNvContentPartPr/>
              <p14:nvPr/>
            </p14:nvContentPartPr>
            <p14:xfrm>
              <a:off x="3328357" y="5275002"/>
              <a:ext cx="3600" cy="144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3322957" y="5258442"/>
                <a:ext cx="1764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">
            <p14:nvContentPartPr>
              <p14:cNvPr id="206" name="Ink 205"/>
              <p14:cNvContentPartPr/>
              <p14:nvPr/>
            </p14:nvContentPartPr>
            <p14:xfrm>
              <a:off x="3314677" y="5255562"/>
              <a:ext cx="9360" cy="792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266"/>
              <a:stretch>
                <a:fillRect/>
              </a:stretch>
            </p:blipFill>
            <p:spPr>
              <a:xfrm>
                <a:off x="3295957" y="5218482"/>
                <a:ext cx="4680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">
            <p14:nvContentPartPr>
              <p14:cNvPr id="205" name="Ink 204"/>
              <p14:cNvContentPartPr/>
              <p14:nvPr/>
            </p14:nvContentPartPr>
            <p14:xfrm>
              <a:off x="3305317" y="5246922"/>
              <a:ext cx="2880" cy="288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268"/>
              <a:stretch>
                <a:fillRect/>
              </a:stretch>
            </p:blipFill>
            <p:spPr>
              <a:xfrm>
                <a:off x="3286597" y="5209842"/>
                <a:ext cx="4032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">
            <p14:nvContentPartPr>
              <p14:cNvPr id="204" name="Ink 203"/>
              <p14:cNvContentPartPr/>
              <p14:nvPr/>
            </p14:nvContentPartPr>
            <p14:xfrm>
              <a:off x="3296317" y="5239722"/>
              <a:ext cx="3960" cy="324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270"/>
              <a:stretch>
                <a:fillRect/>
              </a:stretch>
            </p:blipFill>
            <p:spPr>
              <a:xfrm>
                <a:off x="3277597" y="5202642"/>
                <a:ext cx="4140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">
            <p14:nvContentPartPr>
              <p14:cNvPr id="203" name="Ink 202"/>
              <p14:cNvContentPartPr/>
              <p14:nvPr/>
            </p14:nvContentPartPr>
            <p14:xfrm>
              <a:off x="3285877" y="5231442"/>
              <a:ext cx="6120" cy="468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272"/>
              <a:stretch>
                <a:fillRect/>
              </a:stretch>
            </p:blipFill>
            <p:spPr>
              <a:xfrm>
                <a:off x="3267517" y="5194362"/>
                <a:ext cx="4320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">
            <p14:nvContentPartPr>
              <p14:cNvPr id="202" name="Ink 201"/>
              <p14:cNvContentPartPr/>
              <p14:nvPr/>
            </p14:nvContentPartPr>
            <p14:xfrm>
              <a:off x="3275437" y="5223522"/>
              <a:ext cx="8640" cy="684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274"/>
              <a:stretch>
                <a:fillRect/>
              </a:stretch>
            </p:blipFill>
            <p:spPr>
              <a:xfrm>
                <a:off x="3257077" y="5186442"/>
                <a:ext cx="4572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">
            <p14:nvContentPartPr>
              <p14:cNvPr id="201" name="Ink 200"/>
              <p14:cNvContentPartPr/>
              <p14:nvPr/>
            </p14:nvContentPartPr>
            <p14:xfrm>
              <a:off x="3264997" y="5215242"/>
              <a:ext cx="3240" cy="252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276"/>
              <a:stretch>
                <a:fillRect/>
              </a:stretch>
            </p:blipFill>
            <p:spPr>
              <a:xfrm>
                <a:off x="3246637" y="5178162"/>
                <a:ext cx="3996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">
            <p14:nvContentPartPr>
              <p14:cNvPr id="200" name="Ink 199"/>
              <p14:cNvContentPartPr/>
              <p14:nvPr/>
            </p14:nvContentPartPr>
            <p14:xfrm>
              <a:off x="3253837" y="5207682"/>
              <a:ext cx="6480" cy="432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278"/>
              <a:stretch>
                <a:fillRect/>
              </a:stretch>
            </p:blipFill>
            <p:spPr>
              <a:xfrm>
                <a:off x="3235477" y="5170602"/>
                <a:ext cx="432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">
            <p14:nvContentPartPr>
              <p14:cNvPr id="199" name="Ink 198"/>
              <p14:cNvContentPartPr/>
              <p14:nvPr/>
            </p14:nvContentPartPr>
            <p14:xfrm>
              <a:off x="3241957" y="5199762"/>
              <a:ext cx="10440" cy="684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280"/>
              <a:stretch>
                <a:fillRect/>
              </a:stretch>
            </p:blipFill>
            <p:spPr>
              <a:xfrm>
                <a:off x="3223597" y="5163042"/>
                <a:ext cx="4716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">
            <p14:nvContentPartPr>
              <p14:cNvPr id="198" name="Ink 197"/>
              <p14:cNvContentPartPr/>
              <p14:nvPr/>
            </p14:nvContentPartPr>
            <p14:xfrm>
              <a:off x="3230077" y="5191842"/>
              <a:ext cx="6480" cy="432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282"/>
              <a:stretch>
                <a:fillRect/>
              </a:stretch>
            </p:blipFill>
            <p:spPr>
              <a:xfrm>
                <a:off x="3211717" y="5155122"/>
                <a:ext cx="4320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">
            <p14:nvContentPartPr>
              <p14:cNvPr id="197" name="Ink 196"/>
              <p14:cNvContentPartPr/>
              <p14:nvPr/>
            </p14:nvContentPartPr>
            <p14:xfrm>
              <a:off x="3205237" y="5176002"/>
              <a:ext cx="23400" cy="1476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284"/>
              <a:stretch>
                <a:fillRect/>
              </a:stretch>
            </p:blipFill>
            <p:spPr>
              <a:xfrm>
                <a:off x="3186877" y="5139282"/>
                <a:ext cx="6012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">
            <p14:nvContentPartPr>
              <p14:cNvPr id="196" name="Ink 195"/>
              <p14:cNvContentPartPr/>
              <p14:nvPr/>
            </p14:nvContentPartPr>
            <p14:xfrm>
              <a:off x="2232157" y="4490922"/>
              <a:ext cx="972720" cy="68508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286"/>
              <a:stretch>
                <a:fillRect/>
              </a:stretch>
            </p:blipFill>
            <p:spPr>
              <a:xfrm>
                <a:off x="2220277" y="4467162"/>
                <a:ext cx="1002960" cy="74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">
            <p14:nvContentPartPr>
              <p14:cNvPr id="284" name="Ink 283"/>
              <p14:cNvContentPartPr/>
              <p14:nvPr/>
            </p14:nvContentPartPr>
            <p14:xfrm>
              <a:off x="3598357" y="5533842"/>
              <a:ext cx="43560" cy="5364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288"/>
              <a:stretch>
                <a:fillRect/>
              </a:stretch>
            </p:blipFill>
            <p:spPr>
              <a:xfrm>
                <a:off x="3579997" y="5497482"/>
                <a:ext cx="7992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">
            <p14:nvContentPartPr>
              <p14:cNvPr id="273" name="Ink 272"/>
              <p14:cNvContentPartPr/>
              <p14:nvPr/>
            </p14:nvContentPartPr>
            <p14:xfrm>
              <a:off x="3650557" y="4969002"/>
              <a:ext cx="334800" cy="223560"/>
            </p14:xfrm>
          </p:contentPart>
        </mc:Choice>
        <mc:Fallback xmlns="">
          <p:pic>
            <p:nvPicPr>
              <p:cNvPr id="273" name="Ink 272"/>
              <p:cNvPicPr/>
              <p:nvPr/>
            </p:nvPicPr>
            <p:blipFill>
              <a:blip r:embed="rId290"/>
              <a:stretch>
                <a:fillRect/>
              </a:stretch>
            </p:blipFill>
            <p:spPr>
              <a:xfrm>
                <a:off x="3636517" y="4941282"/>
                <a:ext cx="36396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">
            <p14:nvContentPartPr>
              <p14:cNvPr id="283" name="Ink 282"/>
              <p14:cNvContentPartPr/>
              <p14:nvPr/>
            </p14:nvContentPartPr>
            <p14:xfrm>
              <a:off x="3116317" y="4833642"/>
              <a:ext cx="897480" cy="57348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292"/>
              <a:stretch>
                <a:fillRect/>
              </a:stretch>
            </p:blipFill>
            <p:spPr>
              <a:xfrm>
                <a:off x="3106597" y="4813842"/>
                <a:ext cx="925560" cy="62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">
            <p14:nvContentPartPr>
              <p14:cNvPr id="285" name="Ink 284"/>
              <p14:cNvContentPartPr/>
              <p14:nvPr/>
            </p14:nvContentPartPr>
            <p14:xfrm>
              <a:off x="3720397" y="5416482"/>
              <a:ext cx="469440" cy="422280"/>
            </p14:xfrm>
          </p:contentPart>
        </mc:Choice>
        <mc:Fallback xmlns="">
          <p:pic>
            <p:nvPicPr>
              <p:cNvPr id="285" name="Ink 284"/>
              <p:cNvPicPr/>
              <p:nvPr/>
            </p:nvPicPr>
            <p:blipFill>
              <a:blip r:embed="rId294"/>
              <a:stretch>
                <a:fillRect/>
              </a:stretch>
            </p:blipFill>
            <p:spPr>
              <a:xfrm>
                <a:off x="3704557" y="5391282"/>
                <a:ext cx="50076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">
            <p14:nvContentPartPr>
              <p14:cNvPr id="286" name="Ink 285"/>
              <p14:cNvContentPartPr/>
              <p14:nvPr/>
            </p14:nvContentPartPr>
            <p14:xfrm>
              <a:off x="3981397" y="5335482"/>
              <a:ext cx="585360" cy="581760"/>
            </p14:xfrm>
          </p:contentPart>
        </mc:Choice>
        <mc:Fallback xmlns="">
          <p:pic>
            <p:nvPicPr>
              <p:cNvPr id="286" name="Ink 285"/>
              <p:cNvPicPr/>
              <p:nvPr/>
            </p:nvPicPr>
            <p:blipFill>
              <a:blip r:embed="rId296"/>
              <a:stretch>
                <a:fillRect/>
              </a:stretch>
            </p:blipFill>
            <p:spPr>
              <a:xfrm>
                <a:off x="3970597" y="5314602"/>
                <a:ext cx="613080" cy="64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">
            <p14:nvContentPartPr>
              <p14:cNvPr id="287" name="Ink 286"/>
              <p14:cNvContentPartPr/>
              <p14:nvPr/>
            </p14:nvContentPartPr>
            <p14:xfrm>
              <a:off x="3965197" y="5505762"/>
              <a:ext cx="219960" cy="181080"/>
            </p14:xfrm>
          </p:contentPart>
        </mc:Choice>
        <mc:Fallback xmlns="">
          <p:pic>
            <p:nvPicPr>
              <p:cNvPr id="287" name="Ink 286"/>
              <p:cNvPicPr/>
              <p:nvPr/>
            </p:nvPicPr>
            <p:blipFill>
              <a:blip r:embed="rId298"/>
              <a:stretch>
                <a:fillRect/>
              </a:stretch>
            </p:blipFill>
            <p:spPr>
              <a:xfrm>
                <a:off x="3947197" y="5470122"/>
                <a:ext cx="24732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">
            <p14:nvContentPartPr>
              <p14:cNvPr id="288" name="Ink 287"/>
              <p14:cNvContentPartPr/>
              <p14:nvPr/>
            </p14:nvContentPartPr>
            <p14:xfrm>
              <a:off x="4168957" y="5571642"/>
              <a:ext cx="183960" cy="187560"/>
            </p14:xfrm>
          </p:contentPart>
        </mc:Choice>
        <mc:Fallback xmlns="">
          <p:pic>
            <p:nvPicPr>
              <p:cNvPr id="288" name="Ink 287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4152037" y="5539962"/>
                <a:ext cx="21780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">
            <p14:nvContentPartPr>
              <p14:cNvPr id="289" name="Ink 288"/>
              <p14:cNvContentPartPr/>
              <p14:nvPr/>
            </p14:nvContentPartPr>
            <p14:xfrm>
              <a:off x="3462637" y="5323962"/>
              <a:ext cx="423720" cy="519840"/>
            </p14:xfrm>
          </p:contentPart>
        </mc:Choice>
        <mc:Fallback xmlns="">
          <p:pic>
            <p:nvPicPr>
              <p:cNvPr id="289" name="Ink 288"/>
              <p:cNvPicPr/>
              <p:nvPr/>
            </p:nvPicPr>
            <p:blipFill>
              <a:blip r:embed="rId302"/>
              <a:stretch>
                <a:fillRect/>
              </a:stretch>
            </p:blipFill>
            <p:spPr>
              <a:xfrm>
                <a:off x="3451117" y="5300562"/>
                <a:ext cx="450720" cy="57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">
            <p14:nvContentPartPr>
              <p14:cNvPr id="290" name="Ink 289"/>
              <p14:cNvContentPartPr/>
              <p14:nvPr/>
            </p14:nvContentPartPr>
            <p14:xfrm>
              <a:off x="3895717" y="5723202"/>
              <a:ext cx="54000" cy="52920"/>
            </p14:xfrm>
          </p:contentPart>
        </mc:Choice>
        <mc:Fallback xmlns="">
          <p:pic>
            <p:nvPicPr>
              <p:cNvPr id="290" name="Ink 289"/>
              <p:cNvPicPr/>
              <p:nvPr/>
            </p:nvPicPr>
            <p:blipFill>
              <a:blip r:embed="rId304"/>
              <a:stretch>
                <a:fillRect/>
              </a:stretch>
            </p:blipFill>
            <p:spPr>
              <a:xfrm>
                <a:off x="3882397" y="5698722"/>
                <a:ext cx="8352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">
            <p14:nvContentPartPr>
              <p14:cNvPr id="294" name="Ink 293"/>
              <p14:cNvContentPartPr/>
              <p14:nvPr/>
            </p14:nvContentPartPr>
            <p14:xfrm>
              <a:off x="2275710" y="4266600"/>
              <a:ext cx="268560" cy="326520"/>
            </p14:xfrm>
          </p:contentPart>
        </mc:Choice>
        <mc:Fallback xmlns="">
          <p:pic>
            <p:nvPicPr>
              <p:cNvPr id="294" name="Ink 293"/>
              <p:cNvPicPr/>
              <p:nvPr/>
            </p:nvPicPr>
            <p:blipFill>
              <a:blip r:embed="rId306"/>
              <a:stretch>
                <a:fillRect/>
              </a:stretch>
            </p:blipFill>
            <p:spPr>
              <a:xfrm>
                <a:off x="2260950" y="4253280"/>
                <a:ext cx="299160" cy="35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3088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58427" y="3315864"/>
            <a:ext cx="2183965" cy="2286664"/>
            <a:chOff x="1893657" y="1157893"/>
            <a:chExt cx="4325400" cy="4528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9" name="Ink 8"/>
                <p14:cNvContentPartPr/>
                <p14:nvPr/>
              </p14:nvContentPartPr>
              <p14:xfrm>
                <a:off x="2222697" y="4833133"/>
                <a:ext cx="1664280" cy="85356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84905" y="4760459"/>
                  <a:ext cx="1742717" cy="9967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" name="Ink 9"/>
                <p14:cNvContentPartPr/>
                <p14:nvPr/>
              </p14:nvContentPartPr>
              <p14:xfrm>
                <a:off x="2808057" y="4435333"/>
                <a:ext cx="939240" cy="53352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780244" y="4354842"/>
                  <a:ext cx="1007704" cy="6774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Ink 10"/>
                <p14:cNvContentPartPr/>
                <p14:nvPr/>
              </p14:nvContentPartPr>
              <p14:xfrm>
                <a:off x="3378297" y="4002613"/>
                <a:ext cx="1449360" cy="133812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343364" y="3930610"/>
                  <a:ext cx="1519939" cy="14978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2" name="Ink 11"/>
                <p14:cNvContentPartPr/>
                <p14:nvPr/>
              </p14:nvContentPartPr>
              <p14:xfrm>
                <a:off x="3378297" y="3895333"/>
                <a:ext cx="1015560" cy="25524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348344" y="3827602"/>
                  <a:ext cx="1079033" cy="372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/>
                <p14:cNvContentPartPr/>
                <p14:nvPr/>
              </p14:nvContentPartPr>
              <p14:xfrm>
                <a:off x="3597897" y="3964813"/>
                <a:ext cx="481680" cy="14184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560132" y="3903515"/>
                  <a:ext cx="554360" cy="2794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4" name="Ink 13"/>
                <p14:cNvContentPartPr/>
                <p14:nvPr/>
              </p14:nvContentPartPr>
              <p14:xfrm>
                <a:off x="2081937" y="3582853"/>
                <a:ext cx="4137120" cy="69084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051989" y="3525105"/>
                  <a:ext cx="4197016" cy="8049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6" name="Ink 15"/>
                <p14:cNvContentPartPr/>
                <p14:nvPr/>
              </p14:nvContentPartPr>
              <p14:xfrm>
                <a:off x="1893657" y="2536693"/>
                <a:ext cx="1884960" cy="156348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855159" y="2461834"/>
                  <a:ext cx="1961242" cy="16611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7" name="Ink 16"/>
                <p14:cNvContentPartPr/>
                <p14:nvPr/>
              </p14:nvContentPartPr>
              <p14:xfrm>
                <a:off x="2052777" y="3783013"/>
                <a:ext cx="1593360" cy="88848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2034946" y="3722451"/>
                  <a:ext cx="1641860" cy="9839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8" name="Ink 17"/>
                <p14:cNvContentPartPr/>
                <p14:nvPr/>
              </p14:nvContentPartPr>
              <p14:xfrm>
                <a:off x="2355177" y="3802453"/>
                <a:ext cx="1229400" cy="39924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2345193" y="3745419"/>
                  <a:ext cx="1262916" cy="4769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9" name="Ink 18"/>
                <p14:cNvContentPartPr/>
                <p14:nvPr/>
              </p14:nvContentPartPr>
              <p14:xfrm>
                <a:off x="4522737" y="4367653"/>
                <a:ext cx="1053360" cy="53352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4487791" y="4307739"/>
                  <a:ext cx="1118259" cy="6626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8" name="Ink 27"/>
                <p14:cNvContentPartPr/>
                <p14:nvPr/>
              </p14:nvContentPartPr>
              <p14:xfrm>
                <a:off x="4090017" y="2165173"/>
                <a:ext cx="456480" cy="16416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4060060" y="2108788"/>
                  <a:ext cx="516393" cy="281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/>
                <p14:cNvContentPartPr/>
                <p14:nvPr/>
              </p14:nvContentPartPr>
              <p14:xfrm>
                <a:off x="3622377" y="1691413"/>
                <a:ext cx="985680" cy="52524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3578870" y="1616582"/>
                  <a:ext cx="1047731" cy="6456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0" name="Ink 29"/>
                <p14:cNvContentPartPr/>
                <p14:nvPr/>
              </p14:nvContentPartPr>
              <p14:xfrm>
                <a:off x="3032337" y="1985533"/>
                <a:ext cx="1193040" cy="42048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3015935" y="1929944"/>
                  <a:ext cx="1237966" cy="5095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1" name="Ink 30"/>
                <p14:cNvContentPartPr/>
                <p14:nvPr/>
              </p14:nvContentPartPr>
              <p14:xfrm>
                <a:off x="2803017" y="1157893"/>
                <a:ext cx="1162080" cy="125712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2764495" y="1090866"/>
                  <a:ext cx="1231990" cy="13783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64" name="Ink 63"/>
                <p14:cNvContentPartPr/>
                <p14:nvPr/>
              </p14:nvContentPartPr>
              <p14:xfrm>
                <a:off x="3598977" y="1692133"/>
                <a:ext cx="29160" cy="16632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3566972" y="1643593"/>
                  <a:ext cx="86058" cy="2798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65" name="Ink 64"/>
                <p14:cNvContentPartPr/>
                <p14:nvPr/>
              </p14:nvContentPartPr>
              <p14:xfrm>
                <a:off x="3616617" y="1682773"/>
                <a:ext cx="283320" cy="5436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3582448" y="1611247"/>
                  <a:ext cx="353082" cy="1938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66" name="Ink 65"/>
                <p14:cNvContentPartPr/>
                <p14:nvPr/>
              </p14:nvContentPartPr>
              <p14:xfrm>
                <a:off x="2347977" y="4203133"/>
                <a:ext cx="29160" cy="3031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2321662" y="4151781"/>
                  <a:ext cx="82501" cy="4022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102" name="Ink 101"/>
                <p14:cNvContentPartPr/>
                <p14:nvPr/>
              </p14:nvContentPartPr>
              <p14:xfrm>
                <a:off x="3825417" y="2535253"/>
                <a:ext cx="2111400" cy="20703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801886" y="2488896"/>
                  <a:ext cx="2172724" cy="22015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104" name="Ink 103"/>
                <p14:cNvContentPartPr/>
                <p14:nvPr/>
              </p14:nvContentPartPr>
              <p14:xfrm>
                <a:off x="4573857" y="4708933"/>
                <a:ext cx="16200" cy="8820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542193" y="4657009"/>
                  <a:ext cx="80264" cy="1977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105" name="Ink 104"/>
                <p14:cNvContentPartPr/>
                <p14:nvPr/>
              </p14:nvContentPartPr>
              <p14:xfrm>
                <a:off x="3882657" y="4392133"/>
                <a:ext cx="86400" cy="2412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3851953" y="4328286"/>
                  <a:ext cx="152093" cy="1475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243" name="Ink 242"/>
                <p14:cNvContentPartPr/>
                <p14:nvPr/>
              </p14:nvContentPartPr>
              <p14:xfrm>
                <a:off x="4011416" y="5352974"/>
                <a:ext cx="8035" cy="238857"/>
              </p14:xfrm>
            </p:contentPart>
          </mc:Choice>
          <mc:Fallback xmlns="">
            <p:pic>
              <p:nvPicPr>
                <p:cNvPr id="243" name="Ink 242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3981467" y="5296103"/>
                  <a:ext cx="66471" cy="3511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241" name="Ink 240"/>
                <p14:cNvContentPartPr/>
                <p14:nvPr/>
              </p14:nvContentPartPr>
              <p14:xfrm>
                <a:off x="3926570" y="5369373"/>
                <a:ext cx="47249" cy="222459"/>
              </p14:xfrm>
            </p:contentPart>
          </mc:Choice>
          <mc:Fallback xmlns="">
            <p:pic>
              <p:nvPicPr>
                <p:cNvPr id="241" name="Ink 240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3901514" y="5322465"/>
                  <a:ext cx="99509" cy="3233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249" name="Ink 248"/>
                <p14:cNvContentPartPr/>
                <p14:nvPr/>
              </p14:nvContentPartPr>
              <p14:xfrm>
                <a:off x="4379261" y="4506614"/>
                <a:ext cx="77033" cy="626910"/>
              </p14:xfrm>
            </p:contentPart>
          </mc:Choice>
          <mc:Fallback xmlns="">
            <p:pic>
              <p:nvPicPr>
                <p:cNvPr id="249" name="Ink 248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4355010" y="4423169"/>
                  <a:ext cx="139801" cy="7880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248" name="Ink 247"/>
                <p14:cNvContentPartPr/>
                <p14:nvPr/>
              </p14:nvContentPartPr>
              <p14:xfrm>
                <a:off x="4302971" y="5136184"/>
                <a:ext cx="75607" cy="240470"/>
              </p14:xfrm>
            </p:contentPart>
          </mc:Choice>
          <mc:Fallback xmlns="">
            <p:pic>
              <p:nvPicPr>
                <p:cNvPr id="248" name="Ink 247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4270874" y="5073391"/>
                  <a:ext cx="139802" cy="36748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244" name="Ink 243"/>
                <p14:cNvContentPartPr/>
                <p14:nvPr/>
              </p14:nvContentPartPr>
              <p14:xfrm>
                <a:off x="4138984" y="5213186"/>
                <a:ext cx="118386" cy="163467"/>
              </p14:xfrm>
            </p:contentPart>
          </mc:Choice>
          <mc:Fallback xmlns="">
            <p:pic>
              <p:nvPicPr>
                <p:cNvPr id="244" name="Ink 243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4125434" y="5174639"/>
                  <a:ext cx="161889" cy="2619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110" name="Ink 109"/>
                <p14:cNvContentPartPr/>
                <p14:nvPr/>
              </p14:nvContentPartPr>
              <p14:xfrm>
                <a:off x="3191097" y="4097653"/>
                <a:ext cx="156240" cy="72612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3165414" y="4045583"/>
                  <a:ext cx="215454" cy="8416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111" name="Ink 110"/>
                <p14:cNvContentPartPr/>
                <p14:nvPr/>
              </p14:nvContentPartPr>
              <p14:xfrm>
                <a:off x="2680257" y="4304653"/>
                <a:ext cx="529200" cy="21168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2652442" y="4240508"/>
                  <a:ext cx="594815" cy="3513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12" name="Ink 111"/>
                <p14:cNvContentPartPr/>
                <p14:nvPr/>
              </p14:nvContentPartPr>
              <p14:xfrm>
                <a:off x="3416457" y="4560253"/>
                <a:ext cx="396720" cy="6804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3386489" y="4495078"/>
                  <a:ext cx="465932" cy="2105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13" name="Ink 112"/>
                <p14:cNvContentPartPr/>
                <p14:nvPr/>
              </p14:nvContentPartPr>
              <p14:xfrm>
                <a:off x="3632097" y="2748733"/>
                <a:ext cx="21960" cy="73008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3599511" y="2700964"/>
                  <a:ext cx="87132" cy="8441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14" name="Ink 113"/>
                <p14:cNvContentPartPr/>
                <p14:nvPr/>
              </p14:nvContentPartPr>
              <p14:xfrm>
                <a:off x="1919217" y="2880493"/>
                <a:ext cx="453960" cy="38916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1895699" y="2827750"/>
                  <a:ext cx="503846" cy="4889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115" name="Ink 114"/>
                <p14:cNvContentPartPr/>
                <p14:nvPr/>
              </p14:nvContentPartPr>
              <p14:xfrm>
                <a:off x="1974297" y="2848453"/>
                <a:ext cx="629640" cy="59976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1952192" y="2797819"/>
                  <a:ext cx="673137" cy="6931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116" name="Ink 115"/>
                <p14:cNvContentPartPr/>
                <p14:nvPr/>
              </p14:nvContentPartPr>
              <p14:xfrm>
                <a:off x="2034777" y="3038173"/>
                <a:ext cx="616680" cy="60408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2024071" y="2988249"/>
                  <a:ext cx="652368" cy="6746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117" name="Ink 116"/>
                <p14:cNvContentPartPr/>
                <p14:nvPr/>
              </p14:nvContentPartPr>
              <p14:xfrm>
                <a:off x="2093817" y="3171733"/>
                <a:ext cx="698040" cy="64152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2083133" y="3137519"/>
                  <a:ext cx="722970" cy="6971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118" name="Ink 117"/>
                <p14:cNvContentPartPr/>
                <p14:nvPr/>
              </p14:nvContentPartPr>
              <p14:xfrm>
                <a:off x="2183457" y="3312493"/>
                <a:ext cx="678240" cy="60048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2164914" y="3285425"/>
                  <a:ext cx="706054" cy="663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119" name="Ink 118"/>
                <p14:cNvContentPartPr/>
                <p14:nvPr/>
              </p14:nvContentPartPr>
              <p14:xfrm>
                <a:off x="2369577" y="3324013"/>
                <a:ext cx="603360" cy="49536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2348181" y="3304769"/>
                  <a:ext cx="634027" cy="5566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120" name="Ink 119"/>
                <p14:cNvContentPartPr/>
                <p14:nvPr/>
              </p14:nvContentPartPr>
              <p14:xfrm>
                <a:off x="2498097" y="3326173"/>
                <a:ext cx="582120" cy="50184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2474584" y="3291244"/>
                  <a:ext cx="615608" cy="5802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121" name="Ink 120"/>
                <p14:cNvContentPartPr/>
                <p14:nvPr/>
              </p14:nvContentPartPr>
              <p14:xfrm>
                <a:off x="2678097" y="3358213"/>
                <a:ext cx="510480" cy="39456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2653143" y="3334668"/>
                  <a:ext cx="546841" cy="4680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122" name="Ink 121"/>
                <p14:cNvContentPartPr/>
                <p14:nvPr/>
              </p14:nvContentPartPr>
              <p14:xfrm>
                <a:off x="2863137" y="3381973"/>
                <a:ext cx="446400" cy="32400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2837465" y="3357050"/>
                  <a:ext cx="481342" cy="3973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123" name="Ink 122"/>
                <p14:cNvContentPartPr/>
                <p14:nvPr/>
              </p14:nvContentPartPr>
              <p14:xfrm>
                <a:off x="3093537" y="3380893"/>
                <a:ext cx="342360" cy="27252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3067147" y="3348076"/>
                  <a:ext cx="383729" cy="3588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124" name="Ink 123"/>
                <p14:cNvContentPartPr/>
                <p14:nvPr/>
              </p14:nvContentPartPr>
              <p14:xfrm>
                <a:off x="3302337" y="3439213"/>
                <a:ext cx="197280" cy="14472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3272316" y="3403568"/>
                  <a:ext cx="238737" cy="2402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125" name="Ink 124"/>
                <p14:cNvContentPartPr/>
                <p14:nvPr/>
              </p14:nvContentPartPr>
              <p14:xfrm>
                <a:off x="3383337" y="3484573"/>
                <a:ext cx="207720" cy="14868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3357640" y="3464558"/>
                  <a:ext cx="242697" cy="220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126" name="Ink 125"/>
                <p14:cNvContentPartPr/>
                <p14:nvPr/>
              </p14:nvContentPartPr>
              <p14:xfrm>
                <a:off x="3500697" y="3532813"/>
                <a:ext cx="104040" cy="10512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3474331" y="3478465"/>
                  <a:ext cx="157485" cy="2131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127" name="Ink 126"/>
                <p14:cNvContentPartPr/>
                <p14:nvPr/>
              </p14:nvContentPartPr>
              <p14:xfrm>
                <a:off x="2504577" y="4319413"/>
                <a:ext cx="329040" cy="19404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2475376" y="4291591"/>
                  <a:ext cx="368211" cy="2803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128" name="Ink 127"/>
                <p14:cNvContentPartPr/>
                <p14:nvPr/>
              </p14:nvContentPartPr>
              <p14:xfrm>
                <a:off x="2519697" y="4353973"/>
                <a:ext cx="367920" cy="29376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2493315" y="4325453"/>
                  <a:ext cx="406423" cy="3736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29" name="Ink 128"/>
                <p14:cNvContentPartPr/>
                <p14:nvPr/>
              </p14:nvContentPartPr>
              <p14:xfrm>
                <a:off x="2569737" y="4472053"/>
                <a:ext cx="333000" cy="24912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2544067" y="4451352"/>
                  <a:ext cx="367940" cy="3219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30" name="Ink 129"/>
                <p14:cNvContentPartPr/>
                <p14:nvPr/>
              </p14:nvContentPartPr>
              <p14:xfrm>
                <a:off x="2613657" y="4505893"/>
                <a:ext cx="387360" cy="34632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2587976" y="4483803"/>
                  <a:ext cx="423742" cy="4175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31" name="Ink 130"/>
                <p14:cNvContentPartPr/>
                <p14:nvPr/>
              </p14:nvContentPartPr>
              <p14:xfrm>
                <a:off x="2748657" y="4557373"/>
                <a:ext cx="328680" cy="27828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2720138" y="4535253"/>
                  <a:ext cx="367180" cy="3574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132" name="Ink 131"/>
                <p14:cNvContentPartPr/>
                <p14:nvPr/>
              </p14:nvContentPartPr>
              <p14:xfrm>
                <a:off x="2824977" y="4636213"/>
                <a:ext cx="331560" cy="24768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2795743" y="4614861"/>
                  <a:ext cx="371490" cy="3281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133" name="Ink 132"/>
                <p14:cNvContentPartPr/>
                <p14:nvPr/>
              </p14:nvContentPartPr>
              <p14:xfrm>
                <a:off x="2877897" y="4734853"/>
                <a:ext cx="291240" cy="2156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2845775" y="4709862"/>
                  <a:ext cx="335497" cy="3048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134" name="Ink 133"/>
                <p14:cNvContentPartPr/>
                <p14:nvPr/>
              </p14:nvContentPartPr>
              <p14:xfrm>
                <a:off x="2968257" y="4747813"/>
                <a:ext cx="249480" cy="21384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2938948" y="4724212"/>
                  <a:ext cx="290941" cy="2953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135" name="Ink 134"/>
                <p14:cNvContentPartPr/>
                <p14:nvPr/>
              </p14:nvContentPartPr>
              <p14:xfrm>
                <a:off x="3072297" y="4776613"/>
                <a:ext cx="156960" cy="137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3043759" y="4746052"/>
                  <a:ext cx="196913" cy="2238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136" name="Ink 135"/>
                <p14:cNvContentPartPr/>
                <p14:nvPr/>
              </p14:nvContentPartPr>
              <p14:xfrm>
                <a:off x="3142497" y="4847173"/>
                <a:ext cx="24120" cy="11232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3121215" y="4808785"/>
                  <a:ext cx="64556" cy="183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137" name="Ink 136"/>
                <p14:cNvContentPartPr/>
                <p14:nvPr/>
              </p14:nvContentPartPr>
              <p14:xfrm>
                <a:off x="3382977" y="4842853"/>
                <a:ext cx="78480" cy="9396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3365141" y="4821498"/>
                  <a:ext cx="107018" cy="1430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138" name="Ink 137"/>
                <p14:cNvContentPartPr/>
                <p14:nvPr/>
              </p14:nvContentPartPr>
              <p14:xfrm>
                <a:off x="3407817" y="4822333"/>
                <a:ext cx="78840" cy="6912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3377986" y="4785279"/>
                  <a:ext cx="122877" cy="1660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139" name="Ink 138"/>
                <p14:cNvContentPartPr/>
                <p14:nvPr/>
              </p14:nvContentPartPr>
              <p14:xfrm>
                <a:off x="2638857" y="5172253"/>
                <a:ext cx="190800" cy="20448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2618133" y="5145799"/>
                  <a:ext cx="225816" cy="2795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140" name="Ink 139"/>
                <p14:cNvContentPartPr/>
                <p14:nvPr/>
              </p14:nvContentPartPr>
              <p14:xfrm>
                <a:off x="2840457" y="5201773"/>
                <a:ext cx="249840" cy="19764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2814759" y="5151114"/>
                  <a:ext cx="287673" cy="3046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141" name="Ink 140"/>
                <p14:cNvContentPartPr/>
                <p14:nvPr/>
              </p14:nvContentPartPr>
              <p14:xfrm>
                <a:off x="3022257" y="5192053"/>
                <a:ext cx="286920" cy="21060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2995135" y="5139938"/>
                  <a:ext cx="323320" cy="3112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142" name="Ink 141"/>
                <p14:cNvContentPartPr/>
                <p14:nvPr/>
              </p14:nvContentPartPr>
              <p14:xfrm>
                <a:off x="3210177" y="5220493"/>
                <a:ext cx="263520" cy="17316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3181688" y="5163966"/>
                  <a:ext cx="304829" cy="2826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143" name="Ink 142"/>
                <p14:cNvContentPartPr/>
                <p14:nvPr/>
              </p14:nvContentPartPr>
              <p14:xfrm>
                <a:off x="3416457" y="5240653"/>
                <a:ext cx="177840" cy="12240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3389317" y="5186569"/>
                  <a:ext cx="217122" cy="2099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144" name="Ink 143"/>
                <p14:cNvContentPartPr/>
                <p14:nvPr/>
              </p14:nvContentPartPr>
              <p14:xfrm>
                <a:off x="3606537" y="5317693"/>
                <a:ext cx="120960" cy="547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3595153" y="5281693"/>
                  <a:ext cx="145152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145" name="Ink 144"/>
                <p14:cNvContentPartPr/>
                <p14:nvPr/>
              </p14:nvContentPartPr>
              <p14:xfrm>
                <a:off x="3757737" y="5270173"/>
                <a:ext cx="102960" cy="5076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3729852" y="5213694"/>
                  <a:ext cx="140140" cy="1479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146" name="Ink 145"/>
                <p14:cNvContentPartPr/>
                <p14:nvPr/>
              </p14:nvContentPartPr>
              <p14:xfrm>
                <a:off x="3901017" y="5276653"/>
                <a:ext cx="51120" cy="234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3872617" y="5214253"/>
                  <a:ext cx="100820" cy="1389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147" name="Ink 146"/>
                <p14:cNvContentPartPr/>
                <p14:nvPr/>
              </p14:nvContentPartPr>
              <p14:xfrm>
                <a:off x="4662777" y="3451453"/>
                <a:ext cx="553320" cy="23724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4642099" y="3416439"/>
                  <a:ext cx="585407" cy="317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148" name="Ink 147"/>
                <p14:cNvContentPartPr/>
                <p14:nvPr/>
              </p14:nvContentPartPr>
              <p14:xfrm>
                <a:off x="4811817" y="3536053"/>
                <a:ext cx="432360" cy="20916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4793267" y="3498932"/>
                  <a:ext cx="463752" cy="2905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149" name="Ink 148"/>
                <p14:cNvContentPartPr/>
                <p14:nvPr/>
              </p14:nvContentPartPr>
              <p14:xfrm>
                <a:off x="4934217" y="3545053"/>
                <a:ext cx="519480" cy="28944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4909276" y="3503704"/>
                  <a:ext cx="557247" cy="3806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150" name="Ink 149"/>
                <p14:cNvContentPartPr/>
                <p14:nvPr/>
              </p14:nvContentPartPr>
              <p14:xfrm>
                <a:off x="5106657" y="3585733"/>
                <a:ext cx="500400" cy="29196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5083134" y="3551469"/>
                  <a:ext cx="536041" cy="3733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151" name="Ink 150"/>
                <p14:cNvContentPartPr/>
                <p14:nvPr/>
              </p14:nvContentPartPr>
              <p14:xfrm>
                <a:off x="5268657" y="3666733"/>
                <a:ext cx="452880" cy="24984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5239416" y="3618193"/>
                  <a:ext cx="501377" cy="3576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152" name="Ink 151"/>
                <p14:cNvContentPartPr/>
                <p14:nvPr/>
              </p14:nvContentPartPr>
              <p14:xfrm>
                <a:off x="5379177" y="3793813"/>
                <a:ext cx="402480" cy="22248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5350683" y="3766716"/>
                  <a:ext cx="441659" cy="3073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153" name="Ink 152"/>
                <p14:cNvContentPartPr/>
                <p14:nvPr/>
              </p14:nvContentPartPr>
              <p14:xfrm>
                <a:off x="5522817" y="3911893"/>
                <a:ext cx="281520" cy="16740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5495021" y="3872714"/>
                  <a:ext cx="321432" cy="262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154" name="Ink 153"/>
                <p14:cNvContentPartPr/>
                <p14:nvPr/>
              </p14:nvContentPartPr>
              <p14:xfrm>
                <a:off x="5653857" y="3969853"/>
                <a:ext cx="201240" cy="13896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5623280" y="3941348"/>
                  <a:ext cx="242484" cy="2287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155" name="Ink 154"/>
                <p14:cNvContentPartPr/>
                <p14:nvPr/>
              </p14:nvContentPartPr>
              <p14:xfrm>
                <a:off x="5798577" y="4007653"/>
                <a:ext cx="100080" cy="6192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144"/>
                <a:stretch>
                  <a:fillRect/>
                </a:stretch>
              </p:blipFill>
              <p:spPr>
                <a:xfrm>
                  <a:off x="5767838" y="3971653"/>
                  <a:ext cx="142257" cy="1612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" name="Group 2"/>
          <p:cNvGrpSpPr/>
          <p:nvPr/>
        </p:nvGrpSpPr>
        <p:grpSpPr>
          <a:xfrm flipH="1">
            <a:off x="-468560" y="2243520"/>
            <a:ext cx="1521846" cy="4581360"/>
            <a:chOff x="1053286" y="2243520"/>
            <a:chExt cx="1395720" cy="4581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5">
              <p14:nvContentPartPr>
                <p14:cNvPr id="93" name="Ink 92"/>
                <p14:cNvContentPartPr/>
                <p14:nvPr/>
              </p14:nvContentPartPr>
              <p14:xfrm>
                <a:off x="1053286" y="3581280"/>
                <a:ext cx="306720" cy="2309040"/>
              </p14:xfrm>
            </p:contentPart>
          </mc:Choice>
          <mc:Fallback xmlns="">
            <p:pic>
              <p:nvPicPr>
                <p:cNvPr id="93" name="Ink 92"/>
                <p:cNvPicPr/>
                <p:nvPr/>
              </p:nvPicPr>
              <p:blipFill>
                <a:blip r:embed="rId146"/>
                <a:stretch>
                  <a:fillRect/>
                </a:stretch>
              </p:blipFill>
              <p:spPr>
                <a:xfrm>
                  <a:off x="1037108" y="3547800"/>
                  <a:ext cx="338746" cy="235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7">
              <p14:nvContentPartPr>
                <p14:cNvPr id="94" name="Ink 93"/>
                <p14:cNvContentPartPr/>
                <p14:nvPr/>
              </p14:nvContentPartPr>
              <p14:xfrm>
                <a:off x="1055446" y="5582880"/>
                <a:ext cx="293760" cy="318600"/>
              </p14:xfrm>
            </p:contentPart>
          </mc:Choice>
          <mc:Fallback xmlns="">
            <p:pic>
              <p:nvPicPr>
                <p:cNvPr id="94" name="Ink 93"/>
                <p:cNvPicPr/>
                <p:nvPr/>
              </p:nvPicPr>
              <p:blipFill>
                <a:blip r:embed="rId148"/>
                <a:stretch>
                  <a:fillRect/>
                </a:stretch>
              </p:blipFill>
              <p:spPr>
                <a:xfrm>
                  <a:off x="1043894" y="5550120"/>
                  <a:ext cx="316535" cy="37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95" name="Ink 94"/>
                <p14:cNvContentPartPr/>
                <p14:nvPr/>
              </p14:nvContentPartPr>
              <p14:xfrm>
                <a:off x="1095046" y="4109400"/>
                <a:ext cx="289080" cy="205920"/>
              </p14:xfrm>
            </p:contentPart>
          </mc:Choice>
          <mc:Fallback xmlns="">
            <p:pic>
              <p:nvPicPr>
                <p:cNvPr id="95" name="Ink 94"/>
                <p:cNvPicPr/>
                <p:nvPr/>
              </p:nvPicPr>
              <p:blipFill>
                <a:blip r:embed="rId150"/>
                <a:stretch>
                  <a:fillRect/>
                </a:stretch>
              </p:blipFill>
              <p:spPr>
                <a:xfrm>
                  <a:off x="1078858" y="4073400"/>
                  <a:ext cx="321457" cy="277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96" name="Ink 95"/>
                <p14:cNvContentPartPr/>
                <p14:nvPr/>
              </p14:nvContentPartPr>
              <p14:xfrm>
                <a:off x="1709566" y="3770640"/>
                <a:ext cx="370080" cy="201600"/>
              </p14:xfrm>
            </p:contentPart>
          </mc:Choice>
          <mc:Fallback xmlns="">
            <p:pic>
              <p:nvPicPr>
                <p:cNvPr id="96" name="Ink 95"/>
                <p:cNvPicPr/>
                <p:nvPr/>
              </p:nvPicPr>
              <p:blipFill>
                <a:blip r:embed="rId152"/>
                <a:stretch>
                  <a:fillRect/>
                </a:stretch>
              </p:blipFill>
              <p:spPr>
                <a:xfrm>
                  <a:off x="1696031" y="3745126"/>
                  <a:ext cx="395170" cy="25586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97" name="Ink 96"/>
                <p14:cNvContentPartPr/>
                <p14:nvPr/>
              </p14:nvContentPartPr>
              <p14:xfrm>
                <a:off x="1888126" y="3371760"/>
                <a:ext cx="373680" cy="551880"/>
              </p14:xfrm>
            </p:contentPart>
          </mc:Choice>
          <mc:Fallback xmlns="">
            <p:pic>
              <p:nvPicPr>
                <p:cNvPr id="97" name="Ink 96"/>
                <p:cNvPicPr/>
                <p:nvPr/>
              </p:nvPicPr>
              <p:blipFill>
                <a:blip r:embed="rId154"/>
                <a:stretch>
                  <a:fillRect/>
                </a:stretch>
              </p:blipFill>
              <p:spPr>
                <a:xfrm>
                  <a:off x="1873588" y="3340059"/>
                  <a:ext cx="398460" cy="6109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5">
              <p14:nvContentPartPr>
                <p14:cNvPr id="98" name="Ink 97"/>
                <p14:cNvContentPartPr/>
                <p14:nvPr/>
              </p14:nvContentPartPr>
              <p14:xfrm>
                <a:off x="1953286" y="2840760"/>
                <a:ext cx="242280" cy="288720"/>
              </p14:xfrm>
            </p:contentPart>
          </mc:Choice>
          <mc:Fallback xmlns="">
            <p:pic>
              <p:nvPicPr>
                <p:cNvPr id="98" name="Ink 97"/>
                <p:cNvPicPr/>
                <p:nvPr/>
              </p:nvPicPr>
              <p:blipFill>
                <a:blip r:embed="rId156"/>
                <a:stretch>
                  <a:fillRect/>
                </a:stretch>
              </p:blipFill>
              <p:spPr>
                <a:xfrm>
                  <a:off x="1940413" y="2810880"/>
                  <a:ext cx="270007" cy="345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7">
              <p14:nvContentPartPr>
                <p14:cNvPr id="100" name="Ink 99"/>
                <p14:cNvContentPartPr/>
                <p14:nvPr/>
              </p14:nvContentPartPr>
              <p14:xfrm>
                <a:off x="1542166" y="2970360"/>
                <a:ext cx="154440" cy="213120"/>
              </p14:xfrm>
            </p:contentPart>
          </mc:Choice>
          <mc:Fallback xmlns="">
            <p:pic>
              <p:nvPicPr>
                <p:cNvPr id="100" name="Ink 99"/>
                <p:cNvPicPr/>
                <p:nvPr/>
              </p:nvPicPr>
              <p:blipFill>
                <a:blip r:embed="rId158"/>
                <a:stretch>
                  <a:fillRect/>
                </a:stretch>
              </p:blipFill>
              <p:spPr>
                <a:xfrm>
                  <a:off x="1529956" y="2942280"/>
                  <a:ext cx="180840" cy="27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101" name="Ink 100"/>
                <p14:cNvContentPartPr/>
                <p14:nvPr/>
              </p14:nvContentPartPr>
              <p14:xfrm>
                <a:off x="1219966" y="2243520"/>
                <a:ext cx="1165320" cy="869760"/>
              </p14:xfrm>
            </p:contentPart>
          </mc:Choice>
          <mc:Fallback xmlns="">
            <p:pic>
              <p:nvPicPr>
                <p:cNvPr id="101" name="Ink 100"/>
                <p:cNvPicPr/>
                <p:nvPr/>
              </p:nvPicPr>
              <p:blipFill>
                <a:blip r:embed="rId160"/>
                <a:stretch>
                  <a:fillRect/>
                </a:stretch>
              </p:blipFill>
              <p:spPr>
                <a:xfrm>
                  <a:off x="1202135" y="2206080"/>
                  <a:ext cx="1197351" cy="93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103" name="Ink 102"/>
                <p14:cNvContentPartPr/>
                <p14:nvPr/>
              </p14:nvContentPartPr>
              <p14:xfrm>
                <a:off x="1704886" y="2478240"/>
                <a:ext cx="632160" cy="510480"/>
              </p14:xfrm>
            </p:contentPart>
          </mc:Choice>
          <mc:Fallback xmlns="">
            <p:pic>
              <p:nvPicPr>
                <p:cNvPr id="103" name="Ink 102"/>
                <p:cNvPicPr/>
                <p:nvPr/>
              </p:nvPicPr>
              <p:blipFill>
                <a:blip r:embed="rId162"/>
                <a:stretch>
                  <a:fillRect/>
                </a:stretch>
              </p:blipFill>
              <p:spPr>
                <a:xfrm>
                  <a:off x="1688050" y="2441160"/>
                  <a:ext cx="665501" cy="57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106" name="Ink 105"/>
                <p14:cNvContentPartPr/>
                <p14:nvPr/>
              </p14:nvContentPartPr>
              <p14:xfrm>
                <a:off x="1480246" y="2253240"/>
                <a:ext cx="790560" cy="647280"/>
              </p14:xfrm>
            </p:contentPart>
          </mc:Choice>
          <mc:Fallback xmlns="">
            <p:pic>
              <p:nvPicPr>
                <p:cNvPr id="106" name="Ink 105"/>
                <p:cNvPicPr/>
                <p:nvPr/>
              </p:nvPicPr>
              <p:blipFill>
                <a:blip r:embed="rId164"/>
                <a:stretch>
                  <a:fillRect/>
                </a:stretch>
              </p:blipFill>
              <p:spPr>
                <a:xfrm>
                  <a:off x="1464065" y="2220102"/>
                  <a:ext cx="818629" cy="7085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109" name="Ink 108"/>
                <p14:cNvContentPartPr/>
                <p14:nvPr/>
              </p14:nvContentPartPr>
              <p14:xfrm>
                <a:off x="2276566" y="2865960"/>
                <a:ext cx="172440" cy="228960"/>
              </p14:xfrm>
            </p:contentPart>
          </mc:Choice>
          <mc:Fallback xmlns="">
            <p:pic>
              <p:nvPicPr>
                <p:cNvPr id="109" name="Ink 108"/>
                <p:cNvPicPr/>
                <p:nvPr/>
              </p:nvPicPr>
              <p:blipFill>
                <a:blip r:embed="rId166"/>
                <a:stretch>
                  <a:fillRect/>
                </a:stretch>
              </p:blipFill>
              <p:spPr>
                <a:xfrm>
                  <a:off x="2262031" y="2834280"/>
                  <a:ext cx="201180" cy="297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156" name="Ink 155"/>
                <p14:cNvContentPartPr/>
                <p14:nvPr/>
              </p14:nvContentPartPr>
              <p14:xfrm>
                <a:off x="2071726" y="3526920"/>
                <a:ext cx="64080" cy="34920"/>
              </p14:xfrm>
            </p:contentPart>
          </mc:Choice>
          <mc:Fallback xmlns="">
            <p:pic>
              <p:nvPicPr>
                <p:cNvPr id="156" name="Ink 155"/>
                <p:cNvPicPr/>
                <p:nvPr/>
              </p:nvPicPr>
              <p:blipFill>
                <a:blip r:embed="rId168"/>
                <a:stretch>
                  <a:fillRect/>
                </a:stretch>
              </p:blipFill>
              <p:spPr>
                <a:xfrm>
                  <a:off x="2059505" y="3500640"/>
                  <a:ext cx="88853" cy="8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157" name="Ink 156"/>
                <p14:cNvContentPartPr/>
                <p14:nvPr/>
              </p14:nvContentPartPr>
              <p14:xfrm>
                <a:off x="1387726" y="3284640"/>
                <a:ext cx="349560" cy="412200"/>
              </p14:xfrm>
            </p:contentPart>
          </mc:Choice>
          <mc:Fallback xmlns="">
            <p:pic>
              <p:nvPicPr>
                <p:cNvPr id="157" name="Ink 156"/>
                <p:cNvPicPr/>
                <p:nvPr/>
              </p:nvPicPr>
              <p:blipFill>
                <a:blip r:embed="rId170"/>
                <a:stretch>
                  <a:fillRect/>
                </a:stretch>
              </p:blipFill>
              <p:spPr>
                <a:xfrm>
                  <a:off x="1372872" y="3250080"/>
                  <a:ext cx="370355" cy="473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158" name="Ink 157"/>
                <p14:cNvContentPartPr/>
                <p14:nvPr/>
              </p14:nvContentPartPr>
              <p14:xfrm>
                <a:off x="1348486" y="4793760"/>
                <a:ext cx="23760" cy="261720"/>
              </p14:xfrm>
            </p:contentPart>
          </mc:Choice>
          <mc:Fallback xmlns="">
            <p:pic>
              <p:nvPicPr>
                <p:cNvPr id="158" name="Ink 157"/>
                <p:cNvPicPr/>
                <p:nvPr/>
              </p:nvPicPr>
              <p:blipFill>
                <a:blip r:embed="rId172"/>
                <a:stretch>
                  <a:fillRect/>
                </a:stretch>
              </p:blipFill>
              <p:spPr>
                <a:xfrm>
                  <a:off x="1343206" y="4776120"/>
                  <a:ext cx="41910" cy="30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159" name="Ink 158"/>
                <p14:cNvContentPartPr/>
                <p14:nvPr/>
              </p14:nvContentPartPr>
              <p14:xfrm>
                <a:off x="1364326" y="5547960"/>
                <a:ext cx="744120" cy="66960"/>
              </p14:xfrm>
            </p:contentPart>
          </mc:Choice>
          <mc:Fallback xmlns="">
            <p:pic>
              <p:nvPicPr>
                <p:cNvPr id="159" name="Ink 158"/>
                <p:cNvPicPr/>
                <p:nvPr/>
              </p:nvPicPr>
              <p:blipFill>
                <a:blip r:embed="rId174"/>
                <a:stretch>
                  <a:fillRect/>
                </a:stretch>
              </p:blipFill>
              <p:spPr>
                <a:xfrm>
                  <a:off x="1349140" y="5518800"/>
                  <a:ext cx="772511" cy="129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160" name="Ink 159"/>
                <p14:cNvContentPartPr/>
                <p14:nvPr/>
              </p14:nvContentPartPr>
              <p14:xfrm>
                <a:off x="2101246" y="4237920"/>
                <a:ext cx="25560" cy="1263960"/>
              </p14:xfrm>
            </p:contentPart>
          </mc:Choice>
          <mc:Fallback xmlns="">
            <p:pic>
              <p:nvPicPr>
                <p:cNvPr id="160" name="Ink 159"/>
                <p:cNvPicPr/>
                <p:nvPr/>
              </p:nvPicPr>
              <p:blipFill>
                <a:blip r:embed="rId176"/>
                <a:stretch>
                  <a:fillRect/>
                </a:stretch>
              </p:blipFill>
              <p:spPr>
                <a:xfrm>
                  <a:off x="2083321" y="4208760"/>
                  <a:ext cx="59419" cy="1333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161" name="Ink 160"/>
                <p14:cNvContentPartPr/>
                <p14:nvPr/>
              </p14:nvContentPartPr>
              <p14:xfrm>
                <a:off x="2081806" y="4407480"/>
                <a:ext cx="154800" cy="32040"/>
              </p14:xfrm>
            </p:contentPart>
          </mc:Choice>
          <mc:Fallback xmlns="">
            <p:pic>
              <p:nvPicPr>
                <p:cNvPr id="161" name="Ink 160"/>
                <p:cNvPicPr/>
                <p:nvPr/>
              </p:nvPicPr>
              <p:blipFill>
                <a:blip r:embed="rId178"/>
                <a:stretch>
                  <a:fillRect/>
                </a:stretch>
              </p:blipFill>
              <p:spPr>
                <a:xfrm>
                  <a:off x="2066623" y="4379400"/>
                  <a:ext cx="182855" cy="93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162" name="Ink 161"/>
                <p14:cNvContentPartPr/>
                <p14:nvPr/>
              </p14:nvContentPartPr>
              <p14:xfrm>
                <a:off x="2115286" y="4037040"/>
                <a:ext cx="236880" cy="1886400"/>
              </p14:xfrm>
            </p:contentPart>
          </mc:Choice>
          <mc:Fallback xmlns="">
            <p:pic>
              <p:nvPicPr>
                <p:cNvPr id="162" name="Ink 161"/>
                <p:cNvPicPr/>
                <p:nvPr/>
              </p:nvPicPr>
              <p:blipFill>
                <a:blip r:embed="rId180"/>
                <a:stretch>
                  <a:fillRect/>
                </a:stretch>
              </p:blipFill>
              <p:spPr>
                <a:xfrm>
                  <a:off x="2097776" y="4012200"/>
                  <a:ext cx="272891" cy="1951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163" name="Ink 162"/>
                <p14:cNvContentPartPr/>
                <p14:nvPr/>
              </p14:nvContentPartPr>
              <p14:xfrm>
                <a:off x="2066326" y="5752080"/>
                <a:ext cx="73080" cy="206640"/>
              </p14:xfrm>
            </p:contentPart>
          </mc:Choice>
          <mc:Fallback xmlns="">
            <p:pic>
              <p:nvPicPr>
                <p:cNvPr id="163" name="Ink 162"/>
                <p:cNvPicPr/>
                <p:nvPr/>
              </p:nvPicPr>
              <p:blipFill>
                <a:blip r:embed="rId182"/>
                <a:stretch>
                  <a:fillRect/>
                </a:stretch>
              </p:blipFill>
              <p:spPr>
                <a:xfrm>
                  <a:off x="2060374" y="5728320"/>
                  <a:ext cx="95566" cy="26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164" name="Ink 163"/>
                <p14:cNvContentPartPr/>
                <p14:nvPr/>
              </p14:nvContentPartPr>
              <p14:xfrm>
                <a:off x="1163086" y="5981760"/>
                <a:ext cx="75240" cy="843120"/>
              </p14:xfrm>
            </p:contentPart>
          </mc:Choice>
          <mc:Fallback xmlns="">
            <p:pic>
              <p:nvPicPr>
                <p:cNvPr id="164" name="Ink 163"/>
                <p:cNvPicPr/>
                <p:nvPr/>
              </p:nvPicPr>
              <p:blipFill>
                <a:blip r:embed="rId184"/>
                <a:stretch>
                  <a:fillRect/>
                </a:stretch>
              </p:blipFill>
              <p:spPr>
                <a:xfrm>
                  <a:off x="1158136" y="5959440"/>
                  <a:ext cx="90750" cy="901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165" name="Ink 164"/>
                <p14:cNvContentPartPr/>
                <p14:nvPr/>
              </p14:nvContentPartPr>
              <p14:xfrm>
                <a:off x="1655566" y="6075000"/>
                <a:ext cx="74160" cy="746280"/>
              </p14:xfrm>
            </p:contentPart>
          </mc:Choice>
          <mc:Fallback xmlns="">
            <p:pic>
              <p:nvPicPr>
                <p:cNvPr id="165" name="Ink 164"/>
                <p:cNvPicPr/>
                <p:nvPr/>
              </p:nvPicPr>
              <p:blipFill>
                <a:blip r:embed="rId186"/>
                <a:stretch>
                  <a:fillRect/>
                </a:stretch>
              </p:blipFill>
              <p:spPr>
                <a:xfrm>
                  <a:off x="1639416" y="6039737"/>
                  <a:ext cx="100528" cy="8088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166" name="Ink 165"/>
                <p14:cNvContentPartPr/>
                <p14:nvPr/>
              </p14:nvContentPartPr>
              <p14:xfrm>
                <a:off x="2040046" y="5965920"/>
                <a:ext cx="25920" cy="844920"/>
              </p14:xfrm>
            </p:contentPart>
          </mc:Choice>
          <mc:Fallback xmlns="">
            <p:pic>
              <p:nvPicPr>
                <p:cNvPr id="166" name="Ink 165"/>
                <p:cNvPicPr/>
                <p:nvPr/>
              </p:nvPicPr>
              <p:blipFill>
                <a:blip r:embed="rId188"/>
                <a:stretch>
                  <a:fillRect/>
                </a:stretch>
              </p:blipFill>
              <p:spPr>
                <a:xfrm>
                  <a:off x="2029744" y="5936400"/>
                  <a:ext cx="53169" cy="9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179" name="Ink 178"/>
                <p14:cNvContentPartPr/>
                <p14:nvPr/>
              </p14:nvContentPartPr>
              <p14:xfrm>
                <a:off x="2076555" y="3244950"/>
                <a:ext cx="273240" cy="73800"/>
              </p14:xfrm>
            </p:contentPart>
          </mc:Choice>
          <mc:Fallback xmlns="">
            <p:pic>
              <p:nvPicPr>
                <p:cNvPr id="179" name="Ink 178"/>
                <p:cNvPicPr/>
                <p:nvPr/>
              </p:nvPicPr>
              <p:blipFill>
                <a:blip r:embed="rId190"/>
                <a:stretch>
                  <a:fillRect/>
                </a:stretch>
              </p:blipFill>
              <p:spPr>
                <a:xfrm>
                  <a:off x="2061705" y="3223813"/>
                  <a:ext cx="298650" cy="12431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180" name="Ink 179"/>
                <p14:cNvContentPartPr/>
                <p14:nvPr/>
              </p14:nvContentPartPr>
              <p14:xfrm>
                <a:off x="1698358" y="2988482"/>
                <a:ext cx="279720" cy="34920"/>
              </p14:xfrm>
            </p:contentPart>
          </mc:Choice>
          <mc:Fallback xmlns="">
            <p:pic>
              <p:nvPicPr>
                <p:cNvPr id="180" name="Ink 179"/>
                <p:cNvPicPr/>
                <p:nvPr/>
              </p:nvPicPr>
              <p:blipFill>
                <a:blip r:embed="rId192"/>
                <a:stretch>
                  <a:fillRect/>
                </a:stretch>
              </p:blipFill>
              <p:spPr>
                <a:xfrm>
                  <a:off x="1683185" y="2957882"/>
                  <a:ext cx="305779" cy="88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70" name="Ink 69"/>
                <p14:cNvContentPartPr/>
                <p14:nvPr/>
              </p14:nvContentPartPr>
              <p14:xfrm>
                <a:off x="2092570" y="2962910"/>
                <a:ext cx="1080" cy="0"/>
              </p14:xfrm>
            </p:contentPart>
          </mc:Choice>
          <mc:Fallback xmlns="">
            <p:pic>
              <p:nvPicPr>
                <p:cNvPr id="70" name="Ink 69"/>
                <p:cNvPicPr/>
                <p:nvPr/>
              </p:nvPicPr>
              <p:blipFill>
                <a:blip r:embed="rId194"/>
                <a:stretch>
                  <a:fillRect/>
                </a:stretch>
              </p:blipFill>
              <p:spPr>
                <a:xfrm>
                  <a:off x="0" y="0"/>
                  <a:ext cx="1080" cy="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182" name="Ink 181"/>
                <p14:cNvContentPartPr/>
                <p14:nvPr/>
              </p14:nvContentPartPr>
              <p14:xfrm>
                <a:off x="2380930" y="2966150"/>
                <a:ext cx="0" cy="1800"/>
              </p14:xfrm>
            </p:contentPart>
          </mc:Choice>
          <mc:Fallback xmlns="">
            <p:pic>
              <p:nvPicPr>
                <p:cNvPr id="182" name="Ink 181"/>
                <p:cNvPicPr/>
                <p:nvPr/>
              </p:nvPicPr>
              <p:blipFill>
                <a:blip r:embed="rId196"/>
                <a:stretch>
                  <a:fillRect/>
                </a:stretch>
              </p:blipFill>
              <p:spPr>
                <a:xfrm>
                  <a:off x="0" y="0"/>
                  <a:ext cx="0" cy="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222" name="Ink 221"/>
                <p14:cNvContentPartPr/>
                <p14:nvPr/>
              </p14:nvContentPartPr>
              <p14:xfrm>
                <a:off x="2092741" y="3036834"/>
                <a:ext cx="1080" cy="3600"/>
              </p14:xfrm>
            </p:contentPart>
          </mc:Choice>
          <mc:Fallback xmlns="">
            <p:pic>
              <p:nvPicPr>
                <p:cNvPr id="222" name="Ink 221"/>
                <p:cNvPicPr/>
                <p:nvPr/>
              </p:nvPicPr>
              <p:blipFill>
                <a:blip r:embed="rId198"/>
                <a:stretch>
                  <a:fillRect/>
                </a:stretch>
              </p:blipFill>
              <p:spPr>
                <a:xfrm>
                  <a:off x="2072581" y="3000474"/>
                  <a:ext cx="39960" cy="7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223" name="Ink 222"/>
                <p14:cNvContentPartPr/>
                <p14:nvPr/>
              </p14:nvContentPartPr>
              <p14:xfrm>
                <a:off x="2342941" y="3052674"/>
                <a:ext cx="3600" cy="3240"/>
              </p14:xfrm>
            </p:contentPart>
          </mc:Choice>
          <mc:Fallback xmlns="">
            <p:pic>
              <p:nvPicPr>
                <p:cNvPr id="223" name="Ink 222"/>
                <p:cNvPicPr/>
                <p:nvPr/>
              </p:nvPicPr>
              <p:blipFill>
                <a:blip r:embed="rId200"/>
                <a:stretch>
                  <a:fillRect/>
                </a:stretch>
              </p:blipFill>
              <p:spPr>
                <a:xfrm>
                  <a:off x="2329850" y="3024234"/>
                  <a:ext cx="30764" cy="633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250" name="Ink 249"/>
              <p14:cNvContentPartPr/>
              <p14:nvPr/>
            </p14:nvContentPartPr>
            <p14:xfrm>
              <a:off x="3960596" y="4785904"/>
              <a:ext cx="182520" cy="40680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3949076" y="4751344"/>
                <a:ext cx="211320" cy="4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251" name="Ink 250"/>
              <p14:cNvContentPartPr/>
              <p14:nvPr/>
            </p14:nvContentPartPr>
            <p14:xfrm>
              <a:off x="3980036" y="5466664"/>
              <a:ext cx="117000" cy="34380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3970676" y="5432464"/>
                <a:ext cx="144000" cy="40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386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D:\!important\_FTI_hypothesis\roadside_bann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412776"/>
            <a:ext cx="3590925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3555289" y="5118148"/>
              <a:ext cx="638280" cy="453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38369" y="5076748"/>
                <a:ext cx="67788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3782089" y="5509468"/>
              <a:ext cx="952200" cy="264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63729" y="5487148"/>
                <a:ext cx="992160" cy="32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3655009" y="4937068"/>
              <a:ext cx="733680" cy="531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40609" y="4899988"/>
                <a:ext cx="769680" cy="61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Ink 6"/>
              <p14:cNvContentPartPr/>
              <p14:nvPr/>
            </p14:nvContentPartPr>
            <p14:xfrm>
              <a:off x="3597049" y="5275468"/>
              <a:ext cx="1121400" cy="852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81929" y="5237668"/>
                <a:ext cx="1159920" cy="9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/>
              <p14:cNvContentPartPr/>
              <p14:nvPr/>
            </p14:nvContentPartPr>
            <p14:xfrm>
              <a:off x="4209769" y="5546548"/>
              <a:ext cx="181440" cy="1688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192489" y="5505868"/>
                <a:ext cx="21888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" name="Ink 8"/>
              <p14:cNvContentPartPr/>
              <p14:nvPr/>
            </p14:nvContentPartPr>
            <p14:xfrm>
              <a:off x="3134449" y="3899908"/>
              <a:ext cx="702000" cy="5904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13929" y="3859228"/>
                <a:ext cx="742320" cy="67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" name="Ink 9"/>
              <p14:cNvContentPartPr/>
              <p14:nvPr/>
            </p14:nvContentPartPr>
            <p14:xfrm>
              <a:off x="3702169" y="4494628"/>
              <a:ext cx="403920" cy="3369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88849" y="4470508"/>
                <a:ext cx="433440" cy="39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" name="Ink 10"/>
              <p14:cNvContentPartPr/>
              <p14:nvPr/>
            </p14:nvContentPartPr>
            <p14:xfrm>
              <a:off x="3737089" y="3974788"/>
              <a:ext cx="487080" cy="6901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22329" y="3935548"/>
                <a:ext cx="522360" cy="76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" name="Ink 11"/>
              <p14:cNvContentPartPr/>
              <p14:nvPr/>
            </p14:nvContentPartPr>
            <p14:xfrm>
              <a:off x="3108529" y="4371148"/>
              <a:ext cx="311040" cy="9784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88369" y="4348828"/>
                <a:ext cx="342000" cy="10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" name="Ink 12"/>
              <p14:cNvContentPartPr/>
              <p14:nvPr/>
            </p14:nvContentPartPr>
            <p14:xfrm>
              <a:off x="3472129" y="4725028"/>
              <a:ext cx="227520" cy="6620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453769" y="4700188"/>
                <a:ext cx="255600" cy="72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" name="Ink 13"/>
              <p14:cNvContentPartPr/>
              <p14:nvPr/>
            </p14:nvContentPartPr>
            <p14:xfrm>
              <a:off x="3465289" y="5243068"/>
              <a:ext cx="330840" cy="8272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454489" y="5217868"/>
                <a:ext cx="359640" cy="89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" name="Ink 14"/>
              <p14:cNvContentPartPr/>
              <p14:nvPr/>
            </p14:nvContentPartPr>
            <p14:xfrm>
              <a:off x="3125809" y="5425228"/>
              <a:ext cx="347040" cy="7189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104209" y="5392828"/>
                <a:ext cx="388080" cy="79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" name="Ink 15"/>
              <p14:cNvContentPartPr/>
              <p14:nvPr/>
            </p14:nvContentPartPr>
            <p14:xfrm>
              <a:off x="3380329" y="6041908"/>
              <a:ext cx="147960" cy="1551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361249" y="6015988"/>
                <a:ext cx="17604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7" name="Ink 16"/>
              <p14:cNvContentPartPr/>
              <p14:nvPr/>
            </p14:nvContentPartPr>
            <p14:xfrm>
              <a:off x="3184849" y="3925108"/>
              <a:ext cx="275040" cy="26748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169369" y="3890548"/>
                <a:ext cx="31032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2" name="Ink 21"/>
              <p14:cNvContentPartPr/>
              <p14:nvPr/>
            </p14:nvContentPartPr>
            <p14:xfrm>
              <a:off x="3092517" y="3567023"/>
              <a:ext cx="1557720" cy="295472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075597" y="3556942"/>
                <a:ext cx="1609920" cy="2986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71" name="Ink 1070"/>
              <p14:cNvContentPartPr/>
              <p14:nvPr/>
            </p14:nvContentPartPr>
            <p14:xfrm>
              <a:off x="3419397" y="4187503"/>
              <a:ext cx="175320" cy="141840"/>
            </p14:xfrm>
          </p:contentPart>
        </mc:Choice>
        <mc:Fallback xmlns="">
          <p:pic>
            <p:nvPicPr>
              <p:cNvPr id="1071" name="Ink 107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406077" y="4175263"/>
                <a:ext cx="19620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76" name="Ink 1075"/>
              <p14:cNvContentPartPr/>
              <p14:nvPr/>
            </p14:nvContentPartPr>
            <p14:xfrm>
              <a:off x="3687597" y="3979063"/>
              <a:ext cx="99720" cy="182520"/>
            </p14:xfrm>
          </p:contentPart>
        </mc:Choice>
        <mc:Fallback xmlns="">
          <p:pic>
            <p:nvPicPr>
              <p:cNvPr id="1076" name="Ink 107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674277" y="3966463"/>
                <a:ext cx="12672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77" name="Ink 1076"/>
              <p14:cNvContentPartPr/>
              <p14:nvPr/>
            </p14:nvContentPartPr>
            <p14:xfrm>
              <a:off x="3660957" y="3999943"/>
              <a:ext cx="86760" cy="124200"/>
            </p14:xfrm>
          </p:contentPart>
        </mc:Choice>
        <mc:Fallback xmlns="">
          <p:pic>
            <p:nvPicPr>
              <p:cNvPr id="1077" name="Ink 107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646197" y="3988063"/>
                <a:ext cx="11592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78" name="Ink 1077"/>
              <p14:cNvContentPartPr/>
              <p14:nvPr/>
            </p14:nvContentPartPr>
            <p14:xfrm>
              <a:off x="3160917" y="4268503"/>
              <a:ext cx="195480" cy="157320"/>
            </p14:xfrm>
          </p:contentPart>
        </mc:Choice>
        <mc:Fallback xmlns="">
          <p:pic>
            <p:nvPicPr>
              <p:cNvPr id="1078" name="Ink 107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45797" y="4252663"/>
                <a:ext cx="22500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79" name="Ink 1078"/>
              <p14:cNvContentPartPr/>
              <p14:nvPr/>
            </p14:nvContentPartPr>
            <p14:xfrm>
              <a:off x="3135717" y="4146463"/>
              <a:ext cx="115920" cy="111600"/>
            </p14:xfrm>
          </p:contentPart>
        </mc:Choice>
        <mc:Fallback xmlns="">
          <p:pic>
            <p:nvPicPr>
              <p:cNvPr id="1079" name="Ink 107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121317" y="4132423"/>
                <a:ext cx="14004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080" name="Ink 1079"/>
              <p14:cNvContentPartPr/>
              <p14:nvPr/>
            </p14:nvContentPartPr>
            <p14:xfrm>
              <a:off x="3201597" y="4307743"/>
              <a:ext cx="162720" cy="113760"/>
            </p14:xfrm>
          </p:contentPart>
        </mc:Choice>
        <mc:Fallback xmlns="">
          <p:pic>
            <p:nvPicPr>
              <p:cNvPr id="1080" name="Ink 107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187557" y="4293703"/>
                <a:ext cx="19044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081" name="Ink 1080"/>
              <p14:cNvContentPartPr/>
              <p14:nvPr/>
            </p14:nvContentPartPr>
            <p14:xfrm>
              <a:off x="2869677" y="4460023"/>
              <a:ext cx="483480" cy="253800"/>
            </p14:xfrm>
          </p:contentPart>
        </mc:Choice>
        <mc:Fallback xmlns="">
          <p:pic>
            <p:nvPicPr>
              <p:cNvPr id="1081" name="Ink 108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854557" y="4443463"/>
                <a:ext cx="51444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082" name="Ink 1081"/>
              <p14:cNvContentPartPr/>
              <p14:nvPr/>
            </p14:nvContentPartPr>
            <p14:xfrm>
              <a:off x="2641437" y="4470103"/>
              <a:ext cx="691200" cy="387360"/>
            </p14:xfrm>
          </p:contentPart>
        </mc:Choice>
        <mc:Fallback xmlns="">
          <p:pic>
            <p:nvPicPr>
              <p:cNvPr id="1082" name="Ink 108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625597" y="4457863"/>
                <a:ext cx="71532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83" name="Ink 1082"/>
              <p14:cNvContentPartPr/>
              <p14:nvPr/>
            </p14:nvContentPartPr>
            <p14:xfrm>
              <a:off x="2471517" y="4587823"/>
              <a:ext cx="725040" cy="539280"/>
            </p14:xfrm>
          </p:contentPart>
        </mc:Choice>
        <mc:Fallback xmlns="">
          <p:pic>
            <p:nvPicPr>
              <p:cNvPr id="1083" name="Ink 108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458917" y="4573783"/>
                <a:ext cx="752040" cy="5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84" name="Ink 1083"/>
              <p14:cNvContentPartPr/>
              <p14:nvPr/>
            </p14:nvContentPartPr>
            <p14:xfrm>
              <a:off x="3722877" y="4591783"/>
              <a:ext cx="110160" cy="138240"/>
            </p14:xfrm>
          </p:contentPart>
        </mc:Choice>
        <mc:Fallback xmlns="">
          <p:pic>
            <p:nvPicPr>
              <p:cNvPr id="1084" name="Ink 108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706677" y="4580983"/>
                <a:ext cx="13968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85" name="Ink 1084"/>
              <p14:cNvContentPartPr/>
              <p14:nvPr/>
            </p14:nvContentPartPr>
            <p14:xfrm>
              <a:off x="3114837" y="4516183"/>
              <a:ext cx="23040" cy="126360"/>
            </p14:xfrm>
          </p:contentPart>
        </mc:Choice>
        <mc:Fallback xmlns="">
          <p:pic>
            <p:nvPicPr>
              <p:cNvPr id="1085" name="Ink 108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100077" y="4507903"/>
                <a:ext cx="5076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086" name="Ink 1085"/>
              <p14:cNvContentPartPr/>
              <p14:nvPr/>
            </p14:nvContentPartPr>
            <p14:xfrm>
              <a:off x="3103317" y="4273543"/>
              <a:ext cx="279000" cy="205200"/>
            </p14:xfrm>
          </p:contentPart>
        </mc:Choice>
        <mc:Fallback xmlns="">
          <p:pic>
            <p:nvPicPr>
              <p:cNvPr id="1086" name="Ink 108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087477" y="4257703"/>
                <a:ext cx="31032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087" name="Ink 1086"/>
              <p14:cNvContentPartPr/>
              <p14:nvPr/>
            </p14:nvContentPartPr>
            <p14:xfrm>
              <a:off x="3147597" y="3915703"/>
              <a:ext cx="116640" cy="365760"/>
            </p14:xfrm>
          </p:contentPart>
        </mc:Choice>
        <mc:Fallback xmlns="">
          <p:pic>
            <p:nvPicPr>
              <p:cNvPr id="1087" name="Ink 108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133557" y="3902743"/>
                <a:ext cx="134280" cy="38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088" name="Ink 1087"/>
              <p14:cNvContentPartPr/>
              <p14:nvPr/>
            </p14:nvContentPartPr>
            <p14:xfrm>
              <a:off x="3223557" y="3860623"/>
              <a:ext cx="357480" cy="462600"/>
            </p14:xfrm>
          </p:contentPart>
        </mc:Choice>
        <mc:Fallback xmlns="">
          <p:pic>
            <p:nvPicPr>
              <p:cNvPr id="1088" name="Ink 108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210237" y="3847303"/>
                <a:ext cx="385920" cy="4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089" name="Ink 1088"/>
              <p14:cNvContentPartPr/>
              <p14:nvPr/>
            </p14:nvContentPartPr>
            <p14:xfrm>
              <a:off x="3559797" y="4092463"/>
              <a:ext cx="145080" cy="131040"/>
            </p14:xfrm>
          </p:contentPart>
        </mc:Choice>
        <mc:Fallback xmlns="">
          <p:pic>
            <p:nvPicPr>
              <p:cNvPr id="1089" name="Ink 108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545037" y="4078423"/>
                <a:ext cx="17388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090" name="Ink 1089"/>
              <p14:cNvContentPartPr/>
              <p14:nvPr/>
            </p14:nvContentPartPr>
            <p14:xfrm>
              <a:off x="3656637" y="3987703"/>
              <a:ext cx="69120" cy="130320"/>
            </p14:xfrm>
          </p:contentPart>
        </mc:Choice>
        <mc:Fallback xmlns="">
          <p:pic>
            <p:nvPicPr>
              <p:cNvPr id="1090" name="Ink 108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645837" y="3976903"/>
                <a:ext cx="9216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091" name="Ink 1090"/>
              <p14:cNvContentPartPr/>
              <p14:nvPr/>
            </p14:nvContentPartPr>
            <p14:xfrm>
              <a:off x="3770397" y="4155103"/>
              <a:ext cx="42480" cy="86400"/>
            </p14:xfrm>
          </p:contentPart>
        </mc:Choice>
        <mc:Fallback xmlns="">
          <p:pic>
            <p:nvPicPr>
              <p:cNvPr id="1091" name="Ink 109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759957" y="4144663"/>
                <a:ext cx="6516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092" name="Ink 1091"/>
              <p14:cNvContentPartPr/>
              <p14:nvPr/>
            </p14:nvContentPartPr>
            <p14:xfrm>
              <a:off x="3781917" y="4302343"/>
              <a:ext cx="28440" cy="44280"/>
            </p14:xfrm>
          </p:contentPart>
        </mc:Choice>
        <mc:Fallback xmlns="">
          <p:pic>
            <p:nvPicPr>
              <p:cNvPr id="1092" name="Ink 1091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769317" y="4292983"/>
                <a:ext cx="5292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093" name="Ink 1092"/>
              <p14:cNvContentPartPr/>
              <p14:nvPr/>
            </p14:nvContentPartPr>
            <p14:xfrm>
              <a:off x="3564117" y="4412863"/>
              <a:ext cx="113760" cy="93600"/>
            </p14:xfrm>
          </p:contentPart>
        </mc:Choice>
        <mc:Fallback xmlns="">
          <p:pic>
            <p:nvPicPr>
              <p:cNvPr id="1093" name="Ink 109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550437" y="4399183"/>
                <a:ext cx="14004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094" name="Ink 1093"/>
              <p14:cNvContentPartPr/>
              <p14:nvPr/>
            </p14:nvContentPartPr>
            <p14:xfrm>
              <a:off x="3600477" y="4371103"/>
              <a:ext cx="43560" cy="56880"/>
            </p14:xfrm>
          </p:contentPart>
        </mc:Choice>
        <mc:Fallback xmlns="">
          <p:pic>
            <p:nvPicPr>
              <p:cNvPr id="1094" name="Ink 109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589317" y="4359223"/>
                <a:ext cx="6660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095" name="Ink 1094"/>
              <p14:cNvContentPartPr/>
              <p14:nvPr/>
            </p14:nvContentPartPr>
            <p14:xfrm>
              <a:off x="4060917" y="3898063"/>
              <a:ext cx="150120" cy="136080"/>
            </p14:xfrm>
          </p:contentPart>
        </mc:Choice>
        <mc:Fallback xmlns="">
          <p:pic>
            <p:nvPicPr>
              <p:cNvPr id="1095" name="Ink 1094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048317" y="3886903"/>
                <a:ext cx="17352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096" name="Ink 1095"/>
              <p14:cNvContentPartPr/>
              <p14:nvPr/>
            </p14:nvContentPartPr>
            <p14:xfrm>
              <a:off x="4104117" y="3953503"/>
              <a:ext cx="137520" cy="119160"/>
            </p14:xfrm>
          </p:contentPart>
        </mc:Choice>
        <mc:Fallback xmlns="">
          <p:pic>
            <p:nvPicPr>
              <p:cNvPr id="1096" name="Ink 109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094757" y="3942343"/>
                <a:ext cx="157680" cy="1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97" name="Ink 1096"/>
              <p14:cNvContentPartPr/>
              <p14:nvPr/>
            </p14:nvContentPartPr>
            <p14:xfrm>
              <a:off x="4117077" y="4010383"/>
              <a:ext cx="106200" cy="95400"/>
            </p14:xfrm>
          </p:contentPart>
        </mc:Choice>
        <mc:Fallback xmlns="">
          <p:pic>
            <p:nvPicPr>
              <p:cNvPr id="1097" name="Ink 1096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107357" y="4005703"/>
                <a:ext cx="12312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098" name="Ink 1097"/>
              <p14:cNvContentPartPr/>
              <p14:nvPr/>
            </p14:nvContentPartPr>
            <p14:xfrm>
              <a:off x="3971637" y="3897703"/>
              <a:ext cx="66960" cy="52560"/>
            </p14:xfrm>
          </p:contentPart>
        </mc:Choice>
        <mc:Fallback xmlns="">
          <p:pic>
            <p:nvPicPr>
              <p:cNvPr id="1098" name="Ink 1097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964077" y="3887623"/>
                <a:ext cx="8568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99" name="Ink 1098"/>
              <p14:cNvContentPartPr/>
              <p14:nvPr/>
            </p14:nvContentPartPr>
            <p14:xfrm>
              <a:off x="3939237" y="3812023"/>
              <a:ext cx="145800" cy="134280"/>
            </p14:xfrm>
          </p:contentPart>
        </mc:Choice>
        <mc:Fallback xmlns="">
          <p:pic>
            <p:nvPicPr>
              <p:cNvPr id="1099" name="Ink 109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922677" y="3795463"/>
                <a:ext cx="17568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100" name="Ink 1099"/>
              <p14:cNvContentPartPr/>
              <p14:nvPr/>
            </p14:nvContentPartPr>
            <p14:xfrm>
              <a:off x="4093677" y="3812383"/>
              <a:ext cx="152280" cy="122400"/>
            </p14:xfrm>
          </p:contentPart>
        </mc:Choice>
        <mc:Fallback xmlns="">
          <p:pic>
            <p:nvPicPr>
              <p:cNvPr id="1100" name="Ink 1099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76757" y="3796543"/>
                <a:ext cx="17856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01" name="Ink 1100"/>
              <p14:cNvContentPartPr/>
              <p14:nvPr/>
            </p14:nvContentPartPr>
            <p14:xfrm>
              <a:off x="4301037" y="3783583"/>
              <a:ext cx="88200" cy="160200"/>
            </p14:xfrm>
          </p:contentPart>
        </mc:Choice>
        <mc:Fallback xmlns="">
          <p:pic>
            <p:nvPicPr>
              <p:cNvPr id="1101" name="Ink 1100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285917" y="3768463"/>
                <a:ext cx="11808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102" name="Ink 1101"/>
              <p14:cNvContentPartPr/>
              <p14:nvPr/>
            </p14:nvContentPartPr>
            <p14:xfrm>
              <a:off x="4273677" y="3871063"/>
              <a:ext cx="138960" cy="38880"/>
            </p14:xfrm>
          </p:contentPart>
        </mc:Choice>
        <mc:Fallback xmlns="">
          <p:pic>
            <p:nvPicPr>
              <p:cNvPr id="1102" name="Ink 1101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257837" y="3858823"/>
                <a:ext cx="15840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103" name="Ink 1102"/>
              <p14:cNvContentPartPr/>
              <p14:nvPr/>
            </p14:nvContentPartPr>
            <p14:xfrm>
              <a:off x="4417677" y="3716263"/>
              <a:ext cx="137160" cy="266760"/>
            </p14:xfrm>
          </p:contentPart>
        </mc:Choice>
        <mc:Fallback xmlns="">
          <p:pic>
            <p:nvPicPr>
              <p:cNvPr id="1103" name="Ink 1102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402557" y="3700063"/>
                <a:ext cx="169560" cy="2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04" name="Ink 1103"/>
              <p14:cNvContentPartPr/>
              <p14:nvPr/>
            </p14:nvContentPartPr>
            <p14:xfrm>
              <a:off x="4289517" y="3972583"/>
              <a:ext cx="280440" cy="98640"/>
            </p14:xfrm>
          </p:contentPart>
        </mc:Choice>
        <mc:Fallback xmlns="">
          <p:pic>
            <p:nvPicPr>
              <p:cNvPr id="1104" name="Ink 1103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271157" y="3956383"/>
                <a:ext cx="31464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105" name="Ink 1104"/>
              <p14:cNvContentPartPr/>
              <p14:nvPr/>
            </p14:nvContentPartPr>
            <p14:xfrm>
              <a:off x="3166317" y="6105943"/>
              <a:ext cx="173520" cy="222480"/>
            </p14:xfrm>
          </p:contentPart>
        </mc:Choice>
        <mc:Fallback xmlns="">
          <p:pic>
            <p:nvPicPr>
              <p:cNvPr id="1105" name="Ink 1104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154437" y="6091543"/>
                <a:ext cx="19836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106" name="Ink 1105"/>
              <p14:cNvContentPartPr/>
              <p14:nvPr/>
            </p14:nvContentPartPr>
            <p14:xfrm>
              <a:off x="3261357" y="6305383"/>
              <a:ext cx="183600" cy="127440"/>
            </p14:xfrm>
          </p:contentPart>
        </mc:Choice>
        <mc:Fallback xmlns="">
          <p:pic>
            <p:nvPicPr>
              <p:cNvPr id="1106" name="Ink 1105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244437" y="6290983"/>
                <a:ext cx="21384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107" name="Ink 1106"/>
              <p14:cNvContentPartPr/>
              <p14:nvPr/>
            </p14:nvContentPartPr>
            <p14:xfrm>
              <a:off x="3097557" y="6148783"/>
              <a:ext cx="301680" cy="425520"/>
            </p14:xfrm>
          </p:contentPart>
        </mc:Choice>
        <mc:Fallback xmlns="">
          <p:pic>
            <p:nvPicPr>
              <p:cNvPr id="1107" name="Ink 1106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086397" y="6137623"/>
                <a:ext cx="329040" cy="45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451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6216" y="5699171"/>
            <a:ext cx="2412477" cy="1324744"/>
          </a:xfrm>
        </p:spPr>
        <p:txBody>
          <a:bodyPr/>
          <a:lstStyle/>
          <a:p>
            <a:r>
              <a:rPr lang="en-MY" dirty="0" smtClean="0"/>
              <a:t>I </a:t>
            </a:r>
            <a:r>
              <a:rPr lang="en-MY" dirty="0" err="1" smtClean="0"/>
              <a:t>didnt</a:t>
            </a:r>
            <a:endParaRPr lang="en-US" dirty="0"/>
          </a:p>
        </p:txBody>
      </p:sp>
      <p:pic>
        <p:nvPicPr>
          <p:cNvPr id="1026" name="Picture 2" descr="D:\!important\_FTI_hypothesis\roadside_bann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412776"/>
            <a:ext cx="3590925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3132117" y="3567023"/>
              <a:ext cx="1518120" cy="2933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87477" y="3556942"/>
                <a:ext cx="1598040" cy="2986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07" name="Ink 1106"/>
              <p14:cNvContentPartPr/>
              <p14:nvPr/>
            </p14:nvContentPartPr>
            <p14:xfrm>
              <a:off x="3097557" y="6148783"/>
              <a:ext cx="301680" cy="425520"/>
            </p14:xfrm>
          </p:contentPart>
        </mc:Choice>
        <mc:Fallback xmlns="">
          <p:pic>
            <p:nvPicPr>
              <p:cNvPr id="1107" name="Ink 110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86397" y="6137623"/>
                <a:ext cx="329040" cy="4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Ink 20"/>
              <p14:cNvContentPartPr/>
              <p14:nvPr/>
            </p14:nvContentPartPr>
            <p14:xfrm>
              <a:off x="3529546" y="4162489"/>
              <a:ext cx="0" cy="64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4" name="Ink 23"/>
              <p14:cNvContentPartPr/>
              <p14:nvPr/>
            </p14:nvContentPartPr>
            <p14:xfrm>
              <a:off x="3491386" y="4827409"/>
              <a:ext cx="2520" cy="1404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82746" y="4823809"/>
                <a:ext cx="21240" cy="2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264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8061660"/>
              </p:ext>
            </p:extLst>
          </p:nvPr>
        </p:nvGraphicFramePr>
        <p:xfrm>
          <a:off x="1331640" y="1700808"/>
          <a:ext cx="18288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SVG Document" r:id="rId4" imgW="1828800" imgH="1828800" progId="Adobe.SVGCtl.3">
                  <p:embed/>
                </p:oleObj>
              </mc:Choice>
              <mc:Fallback>
                <p:oleObj name="SVG Document" r:id="rId4" imgW="1828800" imgH="1828800" progId="Adobe.SVGCtl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1640" y="1700808"/>
                        <a:ext cx="1828800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Consumer protection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ConsumerReports.org, Better </a:t>
            </a:r>
            <a:r>
              <a:rPr lang="en-MY" dirty="0"/>
              <a:t>B</a:t>
            </a:r>
            <a:r>
              <a:rPr lang="en-MY" dirty="0" smtClean="0"/>
              <a:t>usiness Bureau</a:t>
            </a:r>
          </a:p>
        </p:txBody>
      </p:sp>
      <p:pic>
        <p:nvPicPr>
          <p:cNvPr id="2050" name="Picture 2" descr="D:\!important\_FTI_hypothesis\bbb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2299345"/>
            <a:ext cx="85725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13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Consumer protection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ConsumerReports.org, Better </a:t>
            </a:r>
            <a:r>
              <a:rPr lang="en-MY" dirty="0"/>
              <a:t>B</a:t>
            </a:r>
            <a:r>
              <a:rPr lang="en-MY" dirty="0" smtClean="0"/>
              <a:t>usiness </a:t>
            </a:r>
            <a:r>
              <a:rPr lang="en-MY" dirty="0"/>
              <a:t>B</a:t>
            </a:r>
            <a:r>
              <a:rPr lang="en-MY" dirty="0" smtClean="0"/>
              <a:t>ureau</a:t>
            </a:r>
          </a:p>
          <a:p>
            <a:r>
              <a:rPr lang="en-MY" dirty="0" err="1" smtClean="0"/>
              <a:t>Trustpilot</a:t>
            </a:r>
            <a:r>
              <a:rPr lang="en-MY" dirty="0" smtClean="0"/>
              <a:t>, Web of Trust, </a:t>
            </a:r>
            <a:r>
              <a:rPr lang="en-MY" dirty="0" err="1" smtClean="0"/>
              <a:t>Uservoice</a:t>
            </a:r>
            <a:endParaRPr lang="en-MY" dirty="0" smtClean="0"/>
          </a:p>
          <a:p>
            <a:endParaRPr lang="en-MY" dirty="0" smtClean="0"/>
          </a:p>
        </p:txBody>
      </p:sp>
      <p:pic>
        <p:nvPicPr>
          <p:cNvPr id="3074" name="Picture 2" descr="D:\!important\_FTI_hypothesis\wot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996952"/>
            <a:ext cx="2314575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9069987"/>
              </p:ext>
            </p:extLst>
          </p:nvPr>
        </p:nvGraphicFramePr>
        <p:xfrm>
          <a:off x="6588224" y="5334786"/>
          <a:ext cx="18288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SVG Document" r:id="rId5" imgW="1828800" imgH="1828800" progId="Adobe.SVGCtl.3">
                  <p:embed/>
                </p:oleObj>
              </mc:Choice>
              <mc:Fallback>
                <p:oleObj name="SVG Document" r:id="rId5" imgW="1828800" imgH="1828800" progId="Adobe.SVGCtl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88224" y="5334786"/>
                        <a:ext cx="1828800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2" descr="D:\!important\_FTI_hypothesis\bbb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719" y="5620536"/>
            <a:ext cx="85725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20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Consumer protection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ConsumerReports.org, Better </a:t>
            </a:r>
            <a:r>
              <a:rPr lang="en-MY" dirty="0"/>
              <a:t>B</a:t>
            </a:r>
            <a:r>
              <a:rPr lang="en-MY" dirty="0" smtClean="0"/>
              <a:t>usiness </a:t>
            </a:r>
            <a:r>
              <a:rPr lang="en-MY" dirty="0"/>
              <a:t>B</a:t>
            </a:r>
            <a:r>
              <a:rPr lang="en-MY" dirty="0" smtClean="0"/>
              <a:t>ureau</a:t>
            </a:r>
          </a:p>
          <a:p>
            <a:r>
              <a:rPr lang="en-MY" dirty="0" err="1" smtClean="0"/>
              <a:t>Trustpilot</a:t>
            </a:r>
            <a:r>
              <a:rPr lang="en-MY" dirty="0" smtClean="0"/>
              <a:t>, Web of Trust</a:t>
            </a:r>
          </a:p>
          <a:p>
            <a:r>
              <a:rPr lang="en-MY" dirty="0" smtClean="0"/>
              <a:t>Google Ads, </a:t>
            </a:r>
            <a:r>
              <a:rPr lang="en-MY" dirty="0" err="1" smtClean="0"/>
              <a:t>Criteo</a:t>
            </a:r>
            <a:r>
              <a:rPr lang="en-MY" dirty="0" smtClean="0"/>
              <a:t>, </a:t>
            </a:r>
            <a:r>
              <a:rPr lang="en-MY" dirty="0" err="1" smtClean="0"/>
              <a:t>YourAdChoices</a:t>
            </a:r>
            <a:endParaRPr lang="en-US" dirty="0"/>
          </a:p>
        </p:txBody>
      </p:sp>
      <p:pic>
        <p:nvPicPr>
          <p:cNvPr id="4099" name="Picture 3" descr="D:\!important\_FTI_hypothesis\googlead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3" y="3356993"/>
            <a:ext cx="864095" cy="107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118535"/>
              </p:ext>
            </p:extLst>
          </p:nvPr>
        </p:nvGraphicFramePr>
        <p:xfrm>
          <a:off x="6588224" y="5334786"/>
          <a:ext cx="18288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3" name="SVG Document" r:id="rId5" imgW="1828800" imgH="1828800" progId="Adobe.SVGCtl.3">
                  <p:embed/>
                </p:oleObj>
              </mc:Choice>
              <mc:Fallback>
                <p:oleObj name="SVG Document" r:id="rId5" imgW="1828800" imgH="1828800" progId="Adobe.SVGCtl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88224" y="5334786"/>
                        <a:ext cx="1828800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2" descr="D:\!important\_FTI_hypothesis\bbb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719" y="5620536"/>
            <a:ext cx="85725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!important\_FTI_hypothesis\wotlogo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942148"/>
            <a:ext cx="2314575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D:\!important\_FTI_hypothesis\criteologo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967" y="3306607"/>
            <a:ext cx="2371105" cy="994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D:\!important\_FTI_hypothesis\adchoices-logo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2910" y="3434235"/>
            <a:ext cx="1059330" cy="105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76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Consumer protection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ConsumerReports.org, Better </a:t>
            </a:r>
            <a:r>
              <a:rPr lang="en-MY" dirty="0"/>
              <a:t>B</a:t>
            </a:r>
            <a:r>
              <a:rPr lang="en-MY" dirty="0" smtClean="0"/>
              <a:t>usiness </a:t>
            </a:r>
            <a:r>
              <a:rPr lang="en-MY" dirty="0"/>
              <a:t>B</a:t>
            </a:r>
            <a:r>
              <a:rPr lang="en-MY" dirty="0" smtClean="0"/>
              <a:t>ureau</a:t>
            </a:r>
          </a:p>
          <a:p>
            <a:r>
              <a:rPr lang="en-MY" dirty="0" err="1" smtClean="0"/>
              <a:t>Trustpilot</a:t>
            </a:r>
            <a:r>
              <a:rPr lang="en-MY" dirty="0" smtClean="0"/>
              <a:t>, Web of Trust</a:t>
            </a:r>
          </a:p>
          <a:p>
            <a:r>
              <a:rPr lang="en-MY" dirty="0" smtClean="0"/>
              <a:t>Google Ads, </a:t>
            </a:r>
            <a:r>
              <a:rPr lang="en-MY" dirty="0" err="1" smtClean="0"/>
              <a:t>Criteo</a:t>
            </a:r>
            <a:r>
              <a:rPr lang="en-MY" dirty="0" smtClean="0"/>
              <a:t>, </a:t>
            </a:r>
            <a:r>
              <a:rPr lang="en-MY" dirty="0" err="1" smtClean="0"/>
              <a:t>YourAdChoices</a:t>
            </a:r>
            <a:endParaRPr lang="en-US" dirty="0"/>
          </a:p>
          <a:p>
            <a:endParaRPr lang="en-US" dirty="0"/>
          </a:p>
        </p:txBody>
      </p:sp>
      <p:pic>
        <p:nvPicPr>
          <p:cNvPr id="4099" name="Picture 3" descr="D:\!important\_FTI_hypothesis\googlead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80" y="5722160"/>
            <a:ext cx="864095" cy="107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0832858"/>
              </p:ext>
            </p:extLst>
          </p:nvPr>
        </p:nvGraphicFramePr>
        <p:xfrm>
          <a:off x="6588224" y="5334786"/>
          <a:ext cx="18288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7" name="SVG Document" r:id="rId5" imgW="1828800" imgH="1828800" progId="Adobe.SVGCtl.3">
                  <p:embed/>
                </p:oleObj>
              </mc:Choice>
              <mc:Fallback>
                <p:oleObj name="SVG Document" r:id="rId5" imgW="1828800" imgH="1828800" progId="Adobe.SVGCtl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88224" y="5334786"/>
                        <a:ext cx="1828800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2" descr="D:\!important\_FTI_hypothesis\bbb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719" y="5620536"/>
            <a:ext cx="85725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!important\_FTI_hypothesis\wotlogo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942148"/>
            <a:ext cx="2314575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D:\!important\_FTI_hypothesis\criteologo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941" y="5751879"/>
            <a:ext cx="2371105" cy="994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5" descr="D:\!important\_FTI_hypothesis\adchoices-logo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9046" y="5687163"/>
            <a:ext cx="1059330" cy="105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58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Consumer protection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Google Ads, </a:t>
            </a:r>
            <a:r>
              <a:rPr lang="en-MY" dirty="0" err="1" smtClean="0"/>
              <a:t>Criteo</a:t>
            </a:r>
            <a:r>
              <a:rPr lang="en-MY" dirty="0" smtClean="0"/>
              <a:t>, </a:t>
            </a:r>
            <a:r>
              <a:rPr lang="en-MY" dirty="0" err="1" smtClean="0"/>
              <a:t>YourAdChoices</a:t>
            </a:r>
            <a:endParaRPr lang="en-US" dirty="0"/>
          </a:p>
          <a:p>
            <a:endParaRPr lang="en-US" dirty="0"/>
          </a:p>
        </p:txBody>
      </p:sp>
      <p:pic>
        <p:nvPicPr>
          <p:cNvPr id="4099" name="Picture 3" descr="D:\!important\_FTI_hypothesis\googlead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80" y="5722160"/>
            <a:ext cx="864095" cy="107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8117224"/>
              </p:ext>
            </p:extLst>
          </p:nvPr>
        </p:nvGraphicFramePr>
        <p:xfrm>
          <a:off x="6588224" y="5334786"/>
          <a:ext cx="18288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7" name="SVG Document" r:id="rId5" imgW="1828800" imgH="1828800" progId="Adobe.SVGCtl.3">
                  <p:embed/>
                </p:oleObj>
              </mc:Choice>
              <mc:Fallback>
                <p:oleObj name="SVG Document" r:id="rId5" imgW="1828800" imgH="1828800" progId="Adobe.SVGCtl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88224" y="5334786"/>
                        <a:ext cx="1828800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2" descr="D:\!important\_FTI_hypothesis\bbb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719" y="5620536"/>
            <a:ext cx="85725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!important\_FTI_hypothesis\wotlogo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942148"/>
            <a:ext cx="2314575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D:\!important\_FTI_hypothesis\criteologo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941" y="5751879"/>
            <a:ext cx="2371105" cy="994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5" descr="D:\!important\_FTI_hypothesis\adchoices-logo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9046" y="5687163"/>
            <a:ext cx="1059330" cy="105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D:\!important\_FTI_hypothesis\googleads_choices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743" y="2276872"/>
            <a:ext cx="2857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467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/>
              <p14:cNvContentPartPr/>
              <p14:nvPr/>
            </p14:nvContentPartPr>
            <p14:xfrm>
              <a:off x="2222697" y="4833133"/>
              <a:ext cx="1664280" cy="8535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03617" y="4796053"/>
                <a:ext cx="1703520" cy="9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/>
              <p14:cNvContentPartPr/>
              <p14:nvPr/>
            </p14:nvContentPartPr>
            <p14:xfrm>
              <a:off x="2808057" y="4435333"/>
              <a:ext cx="939240" cy="533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94017" y="4394293"/>
                <a:ext cx="973800" cy="6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/>
              <p14:cNvContentPartPr/>
              <p14:nvPr/>
            </p14:nvContentPartPr>
            <p14:xfrm>
              <a:off x="3378297" y="4002613"/>
              <a:ext cx="1449360" cy="13381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361017" y="3966253"/>
                <a:ext cx="1484640" cy="141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2" name="Ink 11"/>
              <p14:cNvContentPartPr/>
              <p14:nvPr/>
            </p14:nvContentPartPr>
            <p14:xfrm>
              <a:off x="3378297" y="3895333"/>
              <a:ext cx="1015560" cy="2552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363177" y="3861133"/>
                <a:ext cx="104760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3" name="Ink 12"/>
              <p14:cNvContentPartPr/>
              <p14:nvPr/>
            </p14:nvContentPartPr>
            <p14:xfrm>
              <a:off x="3597897" y="3964813"/>
              <a:ext cx="481680" cy="1418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78457" y="3933853"/>
                <a:ext cx="51876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4" name="Ink 13"/>
              <p14:cNvContentPartPr/>
              <p14:nvPr/>
            </p14:nvContentPartPr>
            <p14:xfrm>
              <a:off x="2081937" y="3582853"/>
              <a:ext cx="4137120" cy="6908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066817" y="3553693"/>
                <a:ext cx="4167360" cy="74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/>
              <p14:cNvContentPartPr/>
              <p14:nvPr/>
            </p14:nvContentPartPr>
            <p14:xfrm>
              <a:off x="1893657" y="2536693"/>
              <a:ext cx="1884960" cy="15634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874217" y="2499253"/>
                <a:ext cx="1923120" cy="161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/>
              <p14:cNvContentPartPr/>
              <p14:nvPr/>
            </p14:nvContentPartPr>
            <p14:xfrm>
              <a:off x="2052777" y="3783013"/>
              <a:ext cx="1593360" cy="88848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043777" y="3752413"/>
                <a:ext cx="1617480" cy="9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/>
              <p14:cNvContentPartPr/>
              <p14:nvPr/>
            </p14:nvContentPartPr>
            <p14:xfrm>
              <a:off x="2355177" y="3802453"/>
              <a:ext cx="1229400" cy="3992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349777" y="3775813"/>
                <a:ext cx="124344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/>
              <p14:cNvContentPartPr/>
              <p14:nvPr/>
            </p14:nvContentPartPr>
            <p14:xfrm>
              <a:off x="4522737" y="4367653"/>
              <a:ext cx="1053360" cy="5335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505097" y="4337413"/>
                <a:ext cx="1086480" cy="59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8" name="Ink 27"/>
              <p14:cNvContentPartPr/>
              <p14:nvPr/>
            </p14:nvContentPartPr>
            <p14:xfrm>
              <a:off x="4090017" y="2165173"/>
              <a:ext cx="456480" cy="1641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074897" y="2136733"/>
                <a:ext cx="48672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9" name="Ink 28"/>
              <p14:cNvContentPartPr/>
              <p14:nvPr/>
            </p14:nvContentPartPr>
            <p14:xfrm>
              <a:off x="3622377" y="1691413"/>
              <a:ext cx="985680" cy="5252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600417" y="1653613"/>
                <a:ext cx="1016280" cy="58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30" name="Ink 29"/>
              <p14:cNvContentPartPr/>
              <p14:nvPr/>
            </p14:nvContentPartPr>
            <p14:xfrm>
              <a:off x="3032337" y="1985533"/>
              <a:ext cx="1193040" cy="4204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024417" y="1957813"/>
                <a:ext cx="121500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31" name="Ink 30"/>
              <p14:cNvContentPartPr/>
              <p14:nvPr/>
            </p14:nvContentPartPr>
            <p14:xfrm>
              <a:off x="2803017" y="1157893"/>
              <a:ext cx="1162080" cy="125712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783577" y="1124053"/>
                <a:ext cx="1197360" cy="13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64" name="Ink 63"/>
              <p14:cNvContentPartPr/>
              <p14:nvPr/>
            </p14:nvContentPartPr>
            <p14:xfrm>
              <a:off x="3598977" y="1692133"/>
              <a:ext cx="29160" cy="1663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582417" y="1667653"/>
                <a:ext cx="5688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65" name="Ink 64"/>
              <p14:cNvContentPartPr/>
              <p14:nvPr/>
            </p14:nvContentPartPr>
            <p14:xfrm>
              <a:off x="3616617" y="1682773"/>
              <a:ext cx="283320" cy="5436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3599337" y="1647133"/>
                <a:ext cx="31860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66" name="Ink 65"/>
              <p14:cNvContentPartPr/>
              <p14:nvPr/>
            </p14:nvContentPartPr>
            <p14:xfrm>
              <a:off x="2347977" y="4203133"/>
              <a:ext cx="29160" cy="30312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2334657" y="4177213"/>
                <a:ext cx="5580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02" name="Ink 101"/>
              <p14:cNvContentPartPr/>
              <p14:nvPr/>
            </p14:nvContentPartPr>
            <p14:xfrm>
              <a:off x="3825417" y="2535253"/>
              <a:ext cx="2111400" cy="207036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813537" y="2512213"/>
                <a:ext cx="2142360" cy="21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04" name="Ink 103"/>
              <p14:cNvContentPartPr/>
              <p14:nvPr/>
            </p14:nvContentPartPr>
            <p14:xfrm>
              <a:off x="4573857" y="4708933"/>
              <a:ext cx="16200" cy="8820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559097" y="4688773"/>
                <a:ext cx="4680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105" name="Ink 104"/>
              <p14:cNvContentPartPr/>
              <p14:nvPr/>
            </p14:nvContentPartPr>
            <p14:xfrm>
              <a:off x="3882657" y="4392133"/>
              <a:ext cx="86400" cy="241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3867537" y="4362253"/>
                <a:ext cx="11952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107" name="Ink 106"/>
              <p14:cNvContentPartPr/>
              <p14:nvPr/>
            </p14:nvContentPartPr>
            <p14:xfrm>
              <a:off x="3925857" y="5352973"/>
              <a:ext cx="92880" cy="43992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3913257" y="5324173"/>
                <a:ext cx="119880" cy="49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108" name="Ink 107"/>
              <p14:cNvContentPartPr/>
              <p14:nvPr/>
            </p14:nvContentPartPr>
            <p14:xfrm>
              <a:off x="4139697" y="4506613"/>
              <a:ext cx="405720" cy="18504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132857" y="4464493"/>
                <a:ext cx="430560" cy="19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110" name="Ink 109"/>
              <p14:cNvContentPartPr/>
              <p14:nvPr/>
            </p14:nvContentPartPr>
            <p14:xfrm>
              <a:off x="3191097" y="4097653"/>
              <a:ext cx="156240" cy="72612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3178137" y="4071013"/>
                <a:ext cx="186120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111" name="Ink 110"/>
              <p14:cNvContentPartPr/>
              <p14:nvPr/>
            </p14:nvContentPartPr>
            <p14:xfrm>
              <a:off x="2680257" y="4304653"/>
              <a:ext cx="529200" cy="21168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666577" y="4272253"/>
                <a:ext cx="56232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112" name="Ink 111"/>
              <p14:cNvContentPartPr/>
              <p14:nvPr/>
            </p14:nvContentPartPr>
            <p14:xfrm>
              <a:off x="3416457" y="4560253"/>
              <a:ext cx="396720" cy="6804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401337" y="4527493"/>
                <a:ext cx="431280" cy="1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113" name="Ink 112"/>
              <p14:cNvContentPartPr/>
              <p14:nvPr/>
            </p14:nvContentPartPr>
            <p14:xfrm>
              <a:off x="3632097" y="2748733"/>
              <a:ext cx="21960" cy="73008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3615177" y="2724613"/>
                <a:ext cx="55440" cy="78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114" name="Ink 113"/>
              <p14:cNvContentPartPr/>
              <p14:nvPr/>
            </p14:nvContentPartPr>
            <p14:xfrm>
              <a:off x="1919217" y="2880493"/>
              <a:ext cx="453960" cy="38916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1907337" y="2853493"/>
                <a:ext cx="479160" cy="43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115" name="Ink 114"/>
              <p14:cNvContentPartPr/>
              <p14:nvPr/>
            </p14:nvContentPartPr>
            <p14:xfrm>
              <a:off x="1974297" y="2848453"/>
              <a:ext cx="629640" cy="59976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1962777" y="2823973"/>
                <a:ext cx="652320" cy="64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116" name="Ink 115"/>
              <p14:cNvContentPartPr/>
              <p14:nvPr/>
            </p14:nvContentPartPr>
            <p14:xfrm>
              <a:off x="2034777" y="3038173"/>
              <a:ext cx="616680" cy="60408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2029377" y="3012613"/>
                <a:ext cx="635040" cy="64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117" name="Ink 116"/>
              <p14:cNvContentPartPr/>
              <p14:nvPr/>
            </p14:nvContentPartPr>
            <p14:xfrm>
              <a:off x="2093817" y="3171733"/>
              <a:ext cx="698040" cy="64152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2088417" y="3154813"/>
                <a:ext cx="711000" cy="66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118" name="Ink 117"/>
              <p14:cNvContentPartPr/>
              <p14:nvPr/>
            </p14:nvContentPartPr>
            <p14:xfrm>
              <a:off x="2183457" y="3312493"/>
              <a:ext cx="678240" cy="60048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2173737" y="3300253"/>
                <a:ext cx="692640" cy="63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119" name="Ink 118"/>
              <p14:cNvContentPartPr/>
              <p14:nvPr/>
            </p14:nvContentPartPr>
            <p14:xfrm>
              <a:off x="2369577" y="3324013"/>
              <a:ext cx="603360" cy="49536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2358777" y="3314653"/>
                <a:ext cx="618840" cy="52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120" name="Ink 119"/>
              <p14:cNvContentPartPr/>
              <p14:nvPr/>
            </p14:nvContentPartPr>
            <p14:xfrm>
              <a:off x="2498097" y="3326173"/>
              <a:ext cx="582120" cy="50184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2486577" y="3310693"/>
                <a:ext cx="59832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121" name="Ink 120"/>
              <p14:cNvContentPartPr/>
              <p14:nvPr/>
            </p14:nvContentPartPr>
            <p14:xfrm>
              <a:off x="2678097" y="3358213"/>
              <a:ext cx="510480" cy="39456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2665137" y="3347053"/>
                <a:ext cx="528840" cy="43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122" name="Ink 121"/>
              <p14:cNvContentPartPr/>
              <p14:nvPr/>
            </p14:nvContentPartPr>
            <p14:xfrm>
              <a:off x="2863137" y="3381973"/>
              <a:ext cx="446400" cy="3240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850177" y="3371533"/>
                <a:ext cx="46440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123" name="Ink 122"/>
              <p14:cNvContentPartPr/>
              <p14:nvPr/>
            </p14:nvContentPartPr>
            <p14:xfrm>
              <a:off x="3093537" y="3380893"/>
              <a:ext cx="342360" cy="2725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3080577" y="3366133"/>
                <a:ext cx="362520" cy="31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124" name="Ink 123"/>
              <p14:cNvContentPartPr/>
              <p14:nvPr/>
            </p14:nvContentPartPr>
            <p14:xfrm>
              <a:off x="3302337" y="3439213"/>
              <a:ext cx="197280" cy="1447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3287217" y="3422653"/>
                <a:ext cx="21780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125" name="Ink 124"/>
              <p14:cNvContentPartPr/>
              <p14:nvPr/>
            </p14:nvContentPartPr>
            <p14:xfrm>
              <a:off x="3383337" y="3484573"/>
              <a:ext cx="207720" cy="14868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3370017" y="3475213"/>
                <a:ext cx="22572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126" name="Ink 125"/>
              <p14:cNvContentPartPr/>
              <p14:nvPr/>
            </p14:nvContentPartPr>
            <p14:xfrm>
              <a:off x="3500697" y="3532813"/>
              <a:ext cx="104040" cy="1051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3487017" y="3505453"/>
                <a:ext cx="13140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127" name="Ink 126"/>
              <p14:cNvContentPartPr/>
              <p14:nvPr/>
            </p14:nvContentPartPr>
            <p14:xfrm>
              <a:off x="2504577" y="4319413"/>
              <a:ext cx="329040" cy="19404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2489817" y="4307893"/>
                <a:ext cx="34884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128" name="Ink 127"/>
              <p14:cNvContentPartPr/>
              <p14:nvPr/>
            </p14:nvContentPartPr>
            <p14:xfrm>
              <a:off x="2519697" y="4353973"/>
              <a:ext cx="367920" cy="29376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2506017" y="4342093"/>
                <a:ext cx="387720" cy="33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129" name="Ink 128"/>
              <p14:cNvContentPartPr/>
              <p14:nvPr/>
            </p14:nvContentPartPr>
            <p14:xfrm>
              <a:off x="2569737" y="4472053"/>
              <a:ext cx="333000" cy="24912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556417" y="4462333"/>
                <a:ext cx="35136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30" name="Ink 129"/>
              <p14:cNvContentPartPr/>
              <p14:nvPr/>
            </p14:nvContentPartPr>
            <p14:xfrm>
              <a:off x="2613657" y="4505893"/>
              <a:ext cx="387360" cy="34632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2600697" y="4494733"/>
                <a:ext cx="40608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131" name="Ink 130"/>
              <p14:cNvContentPartPr/>
              <p14:nvPr/>
            </p14:nvContentPartPr>
            <p14:xfrm>
              <a:off x="2748657" y="4557373"/>
              <a:ext cx="328680" cy="2782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2734257" y="4547653"/>
                <a:ext cx="348120" cy="3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132" name="Ink 131"/>
              <p14:cNvContentPartPr/>
              <p14:nvPr/>
            </p14:nvContentPartPr>
            <p14:xfrm>
              <a:off x="2824977" y="4636213"/>
              <a:ext cx="331560" cy="24768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2809857" y="4625053"/>
                <a:ext cx="35208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133" name="Ink 132"/>
              <p14:cNvContentPartPr/>
              <p14:nvPr/>
            </p14:nvContentPartPr>
            <p14:xfrm>
              <a:off x="2877897" y="4734853"/>
              <a:ext cx="291240" cy="2156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2861697" y="4722973"/>
                <a:ext cx="31356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134" name="Ink 133"/>
              <p14:cNvContentPartPr/>
              <p14:nvPr/>
            </p14:nvContentPartPr>
            <p14:xfrm>
              <a:off x="2968257" y="4747813"/>
              <a:ext cx="249480" cy="2138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2953497" y="4735933"/>
                <a:ext cx="27000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35" name="Ink 134"/>
              <p14:cNvContentPartPr/>
              <p14:nvPr/>
            </p14:nvContentPartPr>
            <p14:xfrm>
              <a:off x="3072297" y="4776613"/>
              <a:ext cx="156960" cy="13788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3057897" y="4762933"/>
                <a:ext cx="17712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36" name="Ink 135"/>
              <p14:cNvContentPartPr/>
              <p14:nvPr/>
            </p14:nvContentPartPr>
            <p14:xfrm>
              <a:off x="3142497" y="4847173"/>
              <a:ext cx="24120" cy="1123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3132057" y="4827733"/>
                <a:ext cx="44280" cy="14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37" name="Ink 136"/>
              <p14:cNvContentPartPr/>
              <p14:nvPr/>
            </p14:nvContentPartPr>
            <p14:xfrm>
              <a:off x="3382977" y="4842853"/>
              <a:ext cx="78480" cy="9396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3374337" y="4832413"/>
                <a:ext cx="9252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38" name="Ink 137"/>
              <p14:cNvContentPartPr/>
              <p14:nvPr/>
            </p14:nvContentPartPr>
            <p14:xfrm>
              <a:off x="3407817" y="4822333"/>
              <a:ext cx="78840" cy="691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3392337" y="4805413"/>
                <a:ext cx="10152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39" name="Ink 138"/>
              <p14:cNvContentPartPr/>
              <p14:nvPr/>
            </p14:nvContentPartPr>
            <p14:xfrm>
              <a:off x="2638857" y="5172253"/>
              <a:ext cx="190800" cy="2044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2628417" y="5161813"/>
                <a:ext cx="20808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40" name="Ink 139"/>
              <p14:cNvContentPartPr/>
              <p14:nvPr/>
            </p14:nvContentPartPr>
            <p14:xfrm>
              <a:off x="2840457" y="5201773"/>
              <a:ext cx="249840" cy="19764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2827137" y="5176213"/>
                <a:ext cx="26928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41" name="Ink 140"/>
              <p14:cNvContentPartPr/>
              <p14:nvPr/>
            </p14:nvContentPartPr>
            <p14:xfrm>
              <a:off x="3022257" y="5192053"/>
              <a:ext cx="286920" cy="2106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3008577" y="5165773"/>
                <a:ext cx="30528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42" name="Ink 141"/>
              <p14:cNvContentPartPr/>
              <p14:nvPr/>
            </p14:nvContentPartPr>
            <p14:xfrm>
              <a:off x="3210177" y="5220493"/>
              <a:ext cx="263520" cy="1731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3195777" y="5191693"/>
                <a:ext cx="28404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43" name="Ink 142"/>
              <p14:cNvContentPartPr/>
              <p14:nvPr/>
            </p14:nvContentPartPr>
            <p14:xfrm>
              <a:off x="3416457" y="5240653"/>
              <a:ext cx="177840" cy="12240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3402777" y="5213293"/>
                <a:ext cx="19764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44" name="Ink 143"/>
              <p14:cNvContentPartPr/>
              <p14:nvPr/>
            </p14:nvContentPartPr>
            <p14:xfrm>
              <a:off x="3606537" y="5317693"/>
              <a:ext cx="120960" cy="5472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3601497" y="5300053"/>
                <a:ext cx="13212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45" name="Ink 144"/>
              <p14:cNvContentPartPr/>
              <p14:nvPr/>
            </p14:nvContentPartPr>
            <p14:xfrm>
              <a:off x="3757737" y="5270173"/>
              <a:ext cx="102960" cy="5076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3743337" y="5241733"/>
                <a:ext cx="12204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46" name="Ink 145"/>
              <p14:cNvContentPartPr/>
              <p14:nvPr/>
            </p14:nvContentPartPr>
            <p14:xfrm>
              <a:off x="3901017" y="5276653"/>
              <a:ext cx="51120" cy="234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3886977" y="5244973"/>
                <a:ext cx="748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47" name="Ink 146"/>
              <p14:cNvContentPartPr/>
              <p14:nvPr/>
            </p14:nvContentPartPr>
            <p14:xfrm>
              <a:off x="4662777" y="3451453"/>
              <a:ext cx="553320" cy="2372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4652337" y="3435253"/>
                <a:ext cx="56844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48" name="Ink 147"/>
              <p14:cNvContentPartPr/>
              <p14:nvPr/>
            </p14:nvContentPartPr>
            <p14:xfrm>
              <a:off x="4811817" y="3536053"/>
              <a:ext cx="432360" cy="20916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4802097" y="3520213"/>
                <a:ext cx="44856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49" name="Ink 148"/>
              <p14:cNvContentPartPr/>
              <p14:nvPr/>
            </p14:nvContentPartPr>
            <p14:xfrm>
              <a:off x="4934217" y="3545053"/>
              <a:ext cx="519480" cy="28944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4921617" y="3524893"/>
                <a:ext cx="537120" cy="3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150" name="Ink 149"/>
              <p14:cNvContentPartPr/>
              <p14:nvPr/>
            </p14:nvContentPartPr>
            <p14:xfrm>
              <a:off x="5106657" y="3585733"/>
              <a:ext cx="500400" cy="29196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5094777" y="3570613"/>
                <a:ext cx="51840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51" name="Ink 150"/>
              <p14:cNvContentPartPr/>
              <p14:nvPr/>
            </p14:nvContentPartPr>
            <p14:xfrm>
              <a:off x="5268657" y="3666733"/>
              <a:ext cx="452880" cy="24984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5253537" y="3641893"/>
                <a:ext cx="47664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52" name="Ink 151"/>
              <p14:cNvContentPartPr/>
              <p14:nvPr/>
            </p14:nvContentPartPr>
            <p14:xfrm>
              <a:off x="5379177" y="3793813"/>
              <a:ext cx="402480" cy="22248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5364777" y="3783013"/>
                <a:ext cx="42228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53" name="Ink 152"/>
              <p14:cNvContentPartPr/>
              <p14:nvPr/>
            </p14:nvContentPartPr>
            <p14:xfrm>
              <a:off x="5522817" y="3911893"/>
              <a:ext cx="281520" cy="16740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5508777" y="3893533"/>
                <a:ext cx="30132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154" name="Ink 153"/>
              <p14:cNvContentPartPr/>
              <p14:nvPr/>
            </p14:nvContentPartPr>
            <p14:xfrm>
              <a:off x="5653857" y="3969853"/>
              <a:ext cx="201240" cy="13896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5638377" y="3959053"/>
                <a:ext cx="22212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155" name="Ink 154"/>
              <p14:cNvContentPartPr/>
              <p14:nvPr/>
            </p14:nvContentPartPr>
            <p14:xfrm>
              <a:off x="5798577" y="4007653"/>
              <a:ext cx="100080" cy="6192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5782737" y="3992533"/>
                <a:ext cx="121680" cy="10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640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Consumer protection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Google Ads, </a:t>
            </a:r>
            <a:r>
              <a:rPr lang="en-MY" dirty="0" err="1" smtClean="0"/>
              <a:t>Criteo</a:t>
            </a:r>
            <a:r>
              <a:rPr lang="en-MY" dirty="0" smtClean="0"/>
              <a:t>, </a:t>
            </a:r>
            <a:r>
              <a:rPr lang="en-MY" dirty="0" err="1" smtClean="0"/>
              <a:t>YourAdChoices</a:t>
            </a:r>
            <a:endParaRPr lang="en-US" dirty="0"/>
          </a:p>
          <a:p>
            <a:endParaRPr lang="en-US" dirty="0"/>
          </a:p>
        </p:txBody>
      </p:sp>
      <p:pic>
        <p:nvPicPr>
          <p:cNvPr id="4099" name="Picture 3" descr="D:\!important\_FTI_hypothesis\googlead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80" y="5722160"/>
            <a:ext cx="864095" cy="107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1950366"/>
              </p:ext>
            </p:extLst>
          </p:nvPr>
        </p:nvGraphicFramePr>
        <p:xfrm>
          <a:off x="6588224" y="5334786"/>
          <a:ext cx="18288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1" name="SVG Document" r:id="rId5" imgW="1828800" imgH="1828800" progId="Adobe.SVGCtl.3">
                  <p:embed/>
                </p:oleObj>
              </mc:Choice>
              <mc:Fallback>
                <p:oleObj name="SVG Document" r:id="rId5" imgW="1828800" imgH="1828800" progId="Adobe.SVGCtl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88224" y="5334786"/>
                        <a:ext cx="1828800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2" descr="D:\!important\_FTI_hypothesis\bbb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719" y="5620536"/>
            <a:ext cx="85725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!important\_FTI_hypothesis\wotlogo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942148"/>
            <a:ext cx="2314575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D:\!important\_FTI_hypothesis\criteologo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941" y="5751879"/>
            <a:ext cx="2371105" cy="994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5" descr="D:\!important\_FTI_hypothesis\adchoices-logo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9046" y="5687163"/>
            <a:ext cx="1059330" cy="105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D:\!important\_FTI_hypothesis\googleads_choices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743" y="2276872"/>
            <a:ext cx="2857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D:\!important\_FTI_hypothesis\criteo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950" y="2276872"/>
            <a:ext cx="8414852" cy="3227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375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MY" dirty="0" smtClean="0"/>
              <a:t>Consumer to Consumer Advert Advisory with Web Annotations</a:t>
            </a:r>
            <a:endParaRPr lang="en-US" dirty="0"/>
          </a:p>
        </p:txBody>
      </p:sp>
      <p:grpSp>
        <p:nvGrpSpPr>
          <p:cNvPr id="5132" name="Group 5131"/>
          <p:cNvGrpSpPr/>
          <p:nvPr/>
        </p:nvGrpSpPr>
        <p:grpSpPr>
          <a:xfrm>
            <a:off x="2522904" y="1828136"/>
            <a:ext cx="3911661" cy="4325954"/>
            <a:chOff x="842937" y="1828136"/>
            <a:chExt cx="3911661" cy="4325954"/>
          </a:xfrm>
        </p:grpSpPr>
        <p:sp>
          <p:nvSpPr>
            <p:cNvPr id="240" name="Rectangle 239"/>
            <p:cNvSpPr/>
            <p:nvPr/>
          </p:nvSpPr>
          <p:spPr>
            <a:xfrm>
              <a:off x="842937" y="1828136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68165" y="1906711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68165" y="361533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8" name="Smiley Face 87"/>
            <p:cNvSpPr/>
            <p:nvPr/>
          </p:nvSpPr>
          <p:spPr>
            <a:xfrm>
              <a:off x="1489771" y="5323953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1489771" y="282111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1489771" y="452973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1916237" y="2821110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998461" y="306433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916301" y="3064332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98461" y="4619065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5" name="Smiley Face 94"/>
            <p:cNvSpPr/>
            <p:nvPr/>
          </p:nvSpPr>
          <p:spPr>
            <a:xfrm>
              <a:off x="2419050" y="5323953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662757" y="3615332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Straight Arrow Connector 116"/>
            <p:cNvCxnSpPr>
              <a:stCxn id="88" idx="0"/>
            </p:cNvCxnSpPr>
            <p:nvPr/>
          </p:nvCxnSpPr>
          <p:spPr>
            <a:xfrm flipH="1" flipV="1">
              <a:off x="1725365" y="4926842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1425286" y="5003785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1573654" y="4424848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00" name="Straight Arrow Connector 199"/>
            <p:cNvCxnSpPr>
              <a:stCxn id="196" idx="2"/>
              <a:endCxn id="95" idx="1"/>
            </p:cNvCxnSpPr>
            <p:nvPr/>
          </p:nvCxnSpPr>
          <p:spPr>
            <a:xfrm>
              <a:off x="2030854" y="4926842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stCxn id="196" idx="2"/>
              <a:endCxn id="88" idx="7"/>
            </p:cNvCxnSpPr>
            <p:nvPr/>
          </p:nvCxnSpPr>
          <p:spPr>
            <a:xfrm flipH="1">
              <a:off x="1891956" y="4926842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95" idx="0"/>
            </p:cNvCxnSpPr>
            <p:nvPr/>
          </p:nvCxnSpPr>
          <p:spPr>
            <a:xfrm flipH="1" flipV="1">
              <a:off x="2342749" y="4926842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 flipV="1">
              <a:off x="2498697" y="3874463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/>
            <p:nvPr/>
          </p:nvCxnSpPr>
          <p:spPr>
            <a:xfrm flipH="1">
              <a:off x="2488055" y="4199434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/>
            <p:cNvSpPr txBox="1"/>
            <p:nvPr/>
          </p:nvSpPr>
          <p:spPr>
            <a:xfrm>
              <a:off x="2239615" y="3572163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1573654" y="4214552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Curved Connector 118"/>
            <p:cNvCxnSpPr>
              <a:stCxn id="86" idx="3"/>
            </p:cNvCxnSpPr>
            <p:nvPr/>
          </p:nvCxnSpPr>
          <p:spPr>
            <a:xfrm>
              <a:off x="2182565" y="2363911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Multiply 171"/>
            <p:cNvSpPr/>
            <p:nvPr/>
          </p:nvSpPr>
          <p:spPr>
            <a:xfrm>
              <a:off x="2600299" y="4019508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2425107" y="5846313"/>
              <a:ext cx="747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FTI POC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5659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Advertising and Communications</a:t>
            </a:r>
            <a:endParaRPr lang="en-US" dirty="0"/>
          </a:p>
        </p:txBody>
      </p:sp>
      <p:grpSp>
        <p:nvGrpSpPr>
          <p:cNvPr id="5131" name="Group 5130"/>
          <p:cNvGrpSpPr/>
          <p:nvPr/>
        </p:nvGrpSpPr>
        <p:grpSpPr>
          <a:xfrm>
            <a:off x="3389598" y="1810797"/>
            <a:ext cx="1735612" cy="4541397"/>
            <a:chOff x="5068636" y="1828136"/>
            <a:chExt cx="1735612" cy="4541397"/>
          </a:xfrm>
        </p:grpSpPr>
        <p:sp>
          <p:nvSpPr>
            <p:cNvPr id="243" name="Rectangle 242"/>
            <p:cNvSpPr/>
            <p:nvPr/>
          </p:nvSpPr>
          <p:spPr>
            <a:xfrm>
              <a:off x="5068636" y="1828136"/>
              <a:ext cx="1735612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41776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41776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8" name="Smiley Face 37"/>
            <p:cNvSpPr/>
            <p:nvPr/>
          </p:nvSpPr>
          <p:spPr>
            <a:xfrm>
              <a:off x="563937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>
              <a:off x="563937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5639374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606584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5148064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65904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148064" y="460058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188737" y="5846313"/>
              <a:ext cx="14954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Traditional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</p:grpSp>
      <p:grpSp>
        <p:nvGrpSpPr>
          <p:cNvPr id="5132" name="Group 5131"/>
          <p:cNvGrpSpPr/>
          <p:nvPr/>
        </p:nvGrpSpPr>
        <p:grpSpPr>
          <a:xfrm>
            <a:off x="-4284984" y="1810797"/>
            <a:ext cx="3911661" cy="4325954"/>
            <a:chOff x="842937" y="1828136"/>
            <a:chExt cx="3911661" cy="4325954"/>
          </a:xfrm>
        </p:grpSpPr>
        <p:sp>
          <p:nvSpPr>
            <p:cNvPr id="240" name="Rectangle 239"/>
            <p:cNvSpPr/>
            <p:nvPr/>
          </p:nvSpPr>
          <p:spPr>
            <a:xfrm>
              <a:off x="842937" y="1828136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68165" y="1906711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68165" y="361533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8" name="Smiley Face 87"/>
            <p:cNvSpPr/>
            <p:nvPr/>
          </p:nvSpPr>
          <p:spPr>
            <a:xfrm>
              <a:off x="1489771" y="5323953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1489771" y="282111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1489771" y="452973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1916237" y="2821110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998461" y="306433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916301" y="3064332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98461" y="4619065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5" name="Smiley Face 94"/>
            <p:cNvSpPr/>
            <p:nvPr/>
          </p:nvSpPr>
          <p:spPr>
            <a:xfrm>
              <a:off x="2419050" y="5323953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662757" y="3615332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Straight Arrow Connector 116"/>
            <p:cNvCxnSpPr>
              <a:stCxn id="88" idx="0"/>
            </p:cNvCxnSpPr>
            <p:nvPr/>
          </p:nvCxnSpPr>
          <p:spPr>
            <a:xfrm flipH="1" flipV="1">
              <a:off x="1725365" y="4926842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1425286" y="5003785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1573654" y="4424848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00" name="Straight Arrow Connector 199"/>
            <p:cNvCxnSpPr>
              <a:stCxn id="196" idx="2"/>
              <a:endCxn id="95" idx="1"/>
            </p:cNvCxnSpPr>
            <p:nvPr/>
          </p:nvCxnSpPr>
          <p:spPr>
            <a:xfrm>
              <a:off x="2030854" y="4926842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stCxn id="196" idx="2"/>
              <a:endCxn id="88" idx="7"/>
            </p:cNvCxnSpPr>
            <p:nvPr/>
          </p:nvCxnSpPr>
          <p:spPr>
            <a:xfrm flipH="1">
              <a:off x="1891956" y="4926842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95" idx="0"/>
            </p:cNvCxnSpPr>
            <p:nvPr/>
          </p:nvCxnSpPr>
          <p:spPr>
            <a:xfrm flipH="1" flipV="1">
              <a:off x="2342749" y="4926842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 flipV="1">
              <a:off x="2498697" y="3874463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/>
            <p:nvPr/>
          </p:nvCxnSpPr>
          <p:spPr>
            <a:xfrm flipH="1">
              <a:off x="2488055" y="4199434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/>
            <p:cNvSpPr txBox="1"/>
            <p:nvPr/>
          </p:nvSpPr>
          <p:spPr>
            <a:xfrm>
              <a:off x="2239615" y="3572163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1573654" y="4214552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Curved Connector 118"/>
            <p:cNvCxnSpPr>
              <a:stCxn id="86" idx="3"/>
            </p:cNvCxnSpPr>
            <p:nvPr/>
          </p:nvCxnSpPr>
          <p:spPr>
            <a:xfrm>
              <a:off x="2182565" y="2363911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Multiply 171"/>
            <p:cNvSpPr/>
            <p:nvPr/>
          </p:nvSpPr>
          <p:spPr>
            <a:xfrm>
              <a:off x="2600299" y="4019508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2425107" y="5846313"/>
              <a:ext cx="747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FTI POC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7031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ectangle 242"/>
          <p:cNvSpPr/>
          <p:nvPr/>
        </p:nvSpPr>
        <p:spPr>
          <a:xfrm>
            <a:off x="3022784" y="4778001"/>
            <a:ext cx="3006000" cy="106620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3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Advertising and Communications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-6733256" y="1888227"/>
            <a:ext cx="1375823" cy="3888431"/>
            <a:chOff x="3450804" y="1888227"/>
            <a:chExt cx="1375823" cy="3888431"/>
          </a:xfrm>
        </p:grpSpPr>
        <p:sp>
          <p:nvSpPr>
            <p:cNvPr id="11" name="Rectangle 10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3" name="Smiley Face 12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3942114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368580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450804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443189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450804" y="460058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443189" y="460058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1556776" y="1888227"/>
            <a:ext cx="1708771" cy="3888431"/>
            <a:chOff x="3450804" y="1888227"/>
            <a:chExt cx="1708771" cy="3888431"/>
          </a:xfrm>
        </p:grpSpPr>
        <p:sp>
          <p:nvSpPr>
            <p:cNvPr id="48" name="Rectangle 47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Google Ads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50" name="Smiley Face 49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942114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4368580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3450804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110245" y="3045848"/>
              <a:ext cx="10493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Why I </a:t>
              </a:r>
              <a:br>
                <a:rPr lang="en-MY" sz="1400" dirty="0"/>
              </a:br>
              <a:r>
                <a:rPr lang="en-MY" sz="1400" dirty="0"/>
                <a:t>don’t like  It</a:t>
              </a:r>
              <a:endParaRPr lang="en-US" sz="1400" dirty="0"/>
            </a:p>
            <a:p>
              <a:pPr algn="ctr"/>
              <a:endParaRPr lang="en-US" sz="14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450804" y="460058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110249" y="4600581"/>
              <a:ext cx="10493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Why I </a:t>
              </a:r>
              <a:br>
                <a:rPr lang="en-MY" sz="1400" dirty="0" smtClean="0"/>
              </a:br>
              <a:r>
                <a:rPr lang="en-MY" sz="1400" dirty="0" smtClean="0"/>
                <a:t>don’t like  It</a:t>
              </a:r>
              <a:endParaRPr lang="en-US" sz="14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3496596" y="1906711"/>
            <a:ext cx="1656184" cy="3888431"/>
            <a:chOff x="3450804" y="1888227"/>
            <a:chExt cx="1656184" cy="3888431"/>
          </a:xfrm>
        </p:grpSpPr>
        <p:sp>
          <p:nvSpPr>
            <p:cNvPr id="60" name="Rectangle 59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2" name="Smiley Face 61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3450804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368644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720508" y="4759517"/>
              <a:ext cx="914400" cy="36428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err="1" smtClean="0">
                  <a:solidFill>
                    <a:schemeClr val="tx1"/>
                  </a:solidFill>
                </a:rPr>
                <a:t>Adblock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3942114" y="4511248"/>
              <a:ext cx="0" cy="243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3450804" y="448743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15268119" y="1906711"/>
            <a:ext cx="1787245" cy="3888431"/>
            <a:chOff x="3319743" y="1888227"/>
            <a:chExt cx="1787245" cy="3888431"/>
          </a:xfrm>
        </p:grpSpPr>
        <p:sp>
          <p:nvSpPr>
            <p:cNvPr id="76" name="Rectangle 75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</a:t>
              </a:r>
            </a:p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8" name="Smiley Face 77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9" name="Straight Arrow Connector 78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>
            <a:xfrm>
              <a:off x="3942114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3319743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368644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319743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</p:grpSp>
      <p:sp>
        <p:nvSpPr>
          <p:cNvPr id="133" name="Smiley Face 132"/>
          <p:cNvSpPr/>
          <p:nvPr/>
        </p:nvSpPr>
        <p:spPr>
          <a:xfrm>
            <a:off x="5117297" y="5305469"/>
            <a:ext cx="471189" cy="471189"/>
          </a:xfrm>
          <a:prstGeom prst="smileyFac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4" name="Straight Arrow Connector 133"/>
          <p:cNvCxnSpPr>
            <a:endCxn id="133" idx="1"/>
          </p:cNvCxnSpPr>
          <p:nvPr/>
        </p:nvCxnSpPr>
        <p:spPr>
          <a:xfrm>
            <a:off x="4064711" y="5374473"/>
            <a:ext cx="112159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>
            <a:stCxn id="133" idx="3"/>
            <a:endCxn id="38" idx="5"/>
          </p:cNvCxnSpPr>
          <p:nvPr/>
        </p:nvCxnSpPr>
        <p:spPr>
          <a:xfrm flipH="1" flipV="1">
            <a:off x="3995707" y="5690315"/>
            <a:ext cx="1190594" cy="1733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>
            <a:off x="4335745" y="5066696"/>
            <a:ext cx="644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Dialog</a:t>
            </a:r>
            <a:endParaRPr lang="en-US" sz="1400" dirty="0"/>
          </a:p>
        </p:txBody>
      </p:sp>
      <p:sp>
        <p:nvSpPr>
          <p:cNvPr id="140" name="TextBox 139"/>
          <p:cNvSpPr txBox="1"/>
          <p:nvPr/>
        </p:nvSpPr>
        <p:spPr>
          <a:xfrm>
            <a:off x="4335742" y="5707654"/>
            <a:ext cx="644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Dialog</a:t>
            </a:r>
            <a:endParaRPr lang="en-US" sz="1400" dirty="0"/>
          </a:p>
        </p:txBody>
      </p:sp>
      <p:grpSp>
        <p:nvGrpSpPr>
          <p:cNvPr id="141" name="Group 140"/>
          <p:cNvGrpSpPr/>
          <p:nvPr/>
        </p:nvGrpSpPr>
        <p:grpSpPr>
          <a:xfrm>
            <a:off x="9215375" y="1888227"/>
            <a:ext cx="2535054" cy="4127204"/>
            <a:chOff x="1659264" y="1888227"/>
            <a:chExt cx="2535054" cy="4127204"/>
          </a:xfrm>
        </p:grpSpPr>
        <p:sp>
          <p:nvSpPr>
            <p:cNvPr id="142" name="Rectangle 141"/>
            <p:cNvSpPr/>
            <p:nvPr/>
          </p:nvSpPr>
          <p:spPr>
            <a:xfrm>
              <a:off x="2060029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2060029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4" name="Smiley Face 143"/>
            <p:cNvSpPr/>
            <p:nvPr/>
          </p:nvSpPr>
          <p:spPr>
            <a:xfrm>
              <a:off x="2281635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5" name="Straight Arrow Connector 144"/>
            <p:cNvCxnSpPr/>
            <p:nvPr/>
          </p:nvCxnSpPr>
          <p:spPr>
            <a:xfrm>
              <a:off x="2281635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2281635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V="1">
              <a:off x="2708101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TextBox 147"/>
            <p:cNvSpPr txBox="1"/>
            <p:nvPr/>
          </p:nvSpPr>
          <p:spPr>
            <a:xfrm>
              <a:off x="1659264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2708165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1659264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51" name="Smiley Face 150"/>
            <p:cNvSpPr/>
            <p:nvPr/>
          </p:nvSpPr>
          <p:spPr>
            <a:xfrm>
              <a:off x="3210914" y="5305469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2" name="Straight Arrow Connector 151"/>
            <p:cNvCxnSpPr>
              <a:stCxn id="144" idx="7"/>
              <a:endCxn id="151" idx="1"/>
            </p:cNvCxnSpPr>
            <p:nvPr/>
          </p:nvCxnSpPr>
          <p:spPr>
            <a:xfrm>
              <a:off x="2683820" y="5374473"/>
              <a:ext cx="59609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/>
            <p:cNvCxnSpPr>
              <a:stCxn id="151" idx="3"/>
              <a:endCxn id="144" idx="5"/>
            </p:cNvCxnSpPr>
            <p:nvPr/>
          </p:nvCxnSpPr>
          <p:spPr>
            <a:xfrm flipH="1">
              <a:off x="2683820" y="5707654"/>
              <a:ext cx="59609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Rectangle 153"/>
            <p:cNvSpPr/>
            <p:nvPr/>
          </p:nvSpPr>
          <p:spPr>
            <a:xfrm>
              <a:off x="327991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 Site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55" name="Straight Arrow Connector 154"/>
            <p:cNvCxnSpPr>
              <a:stCxn id="144" idx="0"/>
              <a:endCxn id="154" idx="2"/>
            </p:cNvCxnSpPr>
            <p:nvPr/>
          </p:nvCxnSpPr>
          <p:spPr>
            <a:xfrm flipV="1">
              <a:off x="2517230" y="4511248"/>
              <a:ext cx="1219888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TextBox 155"/>
            <p:cNvSpPr txBox="1"/>
            <p:nvPr/>
          </p:nvSpPr>
          <p:spPr>
            <a:xfrm>
              <a:off x="2439191" y="4600581"/>
              <a:ext cx="11751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review</a:t>
              </a:r>
              <a:endParaRPr lang="en-US" sz="1400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2439193" y="5066696"/>
              <a:ext cx="11751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review</a:t>
              </a:r>
              <a:endParaRPr lang="en-US" sz="14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2704424" y="5707654"/>
              <a:ext cx="6447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Dialog</a:t>
              </a:r>
              <a:endParaRPr lang="en-US" sz="1400" dirty="0"/>
            </a:p>
          </p:txBody>
        </p:sp>
      </p:grpSp>
      <p:grpSp>
        <p:nvGrpSpPr>
          <p:cNvPr id="4105" name="Group 4104"/>
          <p:cNvGrpSpPr/>
          <p:nvPr/>
        </p:nvGrpSpPr>
        <p:grpSpPr>
          <a:xfrm>
            <a:off x="16511141" y="1888227"/>
            <a:ext cx="1839828" cy="3888431"/>
            <a:chOff x="6865956" y="1888227"/>
            <a:chExt cx="1839828" cy="3888431"/>
          </a:xfrm>
        </p:grpSpPr>
        <p:sp>
          <p:nvSpPr>
            <p:cNvPr id="160" name="Rectangle 159"/>
            <p:cNvSpPr/>
            <p:nvPr/>
          </p:nvSpPr>
          <p:spPr>
            <a:xfrm>
              <a:off x="7266721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7266721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2" name="Smiley Face 161"/>
            <p:cNvSpPr/>
            <p:nvPr/>
          </p:nvSpPr>
          <p:spPr>
            <a:xfrm>
              <a:off x="7488327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Arrow Connector 162"/>
            <p:cNvCxnSpPr/>
            <p:nvPr/>
          </p:nvCxnSpPr>
          <p:spPr>
            <a:xfrm>
              <a:off x="7488327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/>
            <p:nvPr/>
          </p:nvCxnSpPr>
          <p:spPr>
            <a:xfrm>
              <a:off x="7488327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 flipV="1">
              <a:off x="7914793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/>
            <p:nvPr/>
          </p:nvCxnSpPr>
          <p:spPr>
            <a:xfrm flipV="1">
              <a:off x="7914793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TextBox 166"/>
            <p:cNvSpPr txBox="1"/>
            <p:nvPr/>
          </p:nvSpPr>
          <p:spPr>
            <a:xfrm>
              <a:off x="6865956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7656458" y="3045848"/>
              <a:ext cx="10493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Why I </a:t>
              </a:r>
              <a:br>
                <a:rPr lang="en-MY" sz="1400" dirty="0"/>
              </a:br>
              <a:r>
                <a:rPr lang="en-MY" sz="1400" dirty="0"/>
                <a:t>don’t like  It</a:t>
              </a:r>
              <a:endParaRPr lang="en-US" sz="1400" dirty="0"/>
            </a:p>
            <a:p>
              <a:pPr algn="ctr"/>
              <a:endParaRPr lang="en-US" sz="1400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6865956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7838308" y="4600581"/>
              <a:ext cx="6856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</a:t>
              </a:r>
              <a:br>
                <a:rPr lang="en-MY" sz="1400" dirty="0" smtClean="0"/>
              </a:br>
              <a:r>
                <a:rPr lang="en-MY" sz="1400" dirty="0" smtClean="0"/>
                <a:t>review</a:t>
              </a:r>
              <a:endParaRPr lang="en-US" sz="1400" dirty="0"/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7266721" y="4293096"/>
              <a:ext cx="914400" cy="2265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Review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18210510" y="1888227"/>
            <a:ext cx="2210256" cy="3888431"/>
            <a:chOff x="6865956" y="1888227"/>
            <a:chExt cx="2210256" cy="3888431"/>
          </a:xfrm>
        </p:grpSpPr>
        <p:sp>
          <p:nvSpPr>
            <p:cNvPr id="174" name="Rectangle 173"/>
            <p:cNvSpPr/>
            <p:nvPr/>
          </p:nvSpPr>
          <p:spPr>
            <a:xfrm>
              <a:off x="7266721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7266721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6" name="Smiley Face 175"/>
            <p:cNvSpPr/>
            <p:nvPr/>
          </p:nvSpPr>
          <p:spPr>
            <a:xfrm>
              <a:off x="7488327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7" name="Straight Arrow Connector 176"/>
            <p:cNvCxnSpPr/>
            <p:nvPr/>
          </p:nvCxnSpPr>
          <p:spPr>
            <a:xfrm>
              <a:off x="7488327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/>
            <p:cNvCxnSpPr/>
            <p:nvPr/>
          </p:nvCxnSpPr>
          <p:spPr>
            <a:xfrm>
              <a:off x="7488327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/>
            <p:nvPr/>
          </p:nvCxnSpPr>
          <p:spPr>
            <a:xfrm flipV="1">
              <a:off x="7914793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 flipV="1">
              <a:off x="7914793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/>
            <p:cNvSpPr txBox="1"/>
            <p:nvPr/>
          </p:nvSpPr>
          <p:spPr>
            <a:xfrm>
              <a:off x="6865956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7656458" y="3045848"/>
              <a:ext cx="10493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Why I </a:t>
              </a:r>
              <a:br>
                <a:rPr lang="en-MY" sz="1400" dirty="0"/>
              </a:br>
              <a:r>
                <a:rPr lang="en-MY" sz="1400" dirty="0"/>
                <a:t>don’t like  It</a:t>
              </a:r>
              <a:endParaRPr lang="en-US" sz="1400" dirty="0"/>
            </a:p>
            <a:p>
              <a:pPr algn="ctr"/>
              <a:endParaRPr lang="en-US" sz="1400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6865956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7838308" y="4600581"/>
              <a:ext cx="6856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</a:t>
              </a:r>
              <a:br>
                <a:rPr lang="en-MY" sz="1400" dirty="0" smtClean="0"/>
              </a:br>
              <a:r>
                <a:rPr lang="en-MY" sz="1400" dirty="0" smtClean="0"/>
                <a:t>review</a:t>
              </a:r>
              <a:endParaRPr lang="en-US" sz="1400" dirty="0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7266721" y="4293096"/>
              <a:ext cx="914400" cy="2265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Review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>
              <a:off x="8369673" y="2345427"/>
              <a:ext cx="7065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Modify</a:t>
              </a:r>
            </a:p>
            <a:p>
              <a:pPr algn="ctr"/>
              <a:r>
                <a:rPr lang="en-MY" sz="1400" dirty="0" smtClean="0"/>
                <a:t>Review</a:t>
              </a:r>
              <a:endParaRPr lang="en-US" sz="1400" dirty="0"/>
            </a:p>
          </p:txBody>
        </p:sp>
      </p:grpSp>
      <p:cxnSp>
        <p:nvCxnSpPr>
          <p:cNvPr id="4108" name="Curved Connector 4107"/>
          <p:cNvCxnSpPr>
            <a:stCxn id="174" idx="3"/>
            <a:endCxn id="175" idx="3"/>
          </p:cNvCxnSpPr>
          <p:nvPr/>
        </p:nvCxnSpPr>
        <p:spPr>
          <a:xfrm>
            <a:off x="19525675" y="2345427"/>
            <a:ext cx="12700" cy="1708621"/>
          </a:xfrm>
          <a:prstGeom prst="curved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3371916" y="1870888"/>
            <a:ext cx="91440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600" dirty="0" smtClean="0">
                <a:solidFill>
                  <a:schemeClr val="tx1"/>
                </a:solidFill>
              </a:rPr>
              <a:t>Ad Network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371916" y="3579509"/>
            <a:ext cx="91440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600" dirty="0" smtClean="0">
                <a:solidFill>
                  <a:schemeClr val="tx1"/>
                </a:solidFill>
              </a:rPr>
              <a:t>Content Site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8" name="Smiley Face 37"/>
          <p:cNvSpPr/>
          <p:nvPr/>
        </p:nvSpPr>
        <p:spPr>
          <a:xfrm>
            <a:off x="3593522" y="5288130"/>
            <a:ext cx="471189" cy="47118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3593522" y="2785288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93522" y="4493909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4019988" y="2785287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102212" y="3028509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Ad</a:t>
            </a:r>
            <a:endParaRPr lang="en-US" sz="1400" dirty="0"/>
          </a:p>
        </p:txBody>
      </p:sp>
      <p:sp>
        <p:nvSpPr>
          <p:cNvPr id="44" name="TextBox 43"/>
          <p:cNvSpPr txBox="1"/>
          <p:nvPr/>
        </p:nvSpPr>
        <p:spPr>
          <a:xfrm>
            <a:off x="4020052" y="3028509"/>
            <a:ext cx="7383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Metrics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3102212" y="4583242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Ad</a:t>
            </a:r>
            <a:endParaRPr lang="en-US" sz="1400" dirty="0"/>
          </a:p>
        </p:txBody>
      </p:sp>
      <p:grpSp>
        <p:nvGrpSpPr>
          <p:cNvPr id="5129" name="Group 5128"/>
          <p:cNvGrpSpPr/>
          <p:nvPr/>
        </p:nvGrpSpPr>
        <p:grpSpPr>
          <a:xfrm>
            <a:off x="19267673" y="1828136"/>
            <a:ext cx="1495409" cy="4541397"/>
            <a:chOff x="7929912" y="1828136"/>
            <a:chExt cx="1495409" cy="4541397"/>
          </a:xfrm>
        </p:grpSpPr>
        <p:sp>
          <p:nvSpPr>
            <p:cNvPr id="241" name="Rectangle 240"/>
            <p:cNvSpPr/>
            <p:nvPr/>
          </p:nvSpPr>
          <p:spPr>
            <a:xfrm>
              <a:off x="8111083" y="1828136"/>
              <a:ext cx="1133068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245" name="TextBox 244"/>
            <p:cNvSpPr txBox="1"/>
            <p:nvPr/>
          </p:nvSpPr>
          <p:spPr>
            <a:xfrm>
              <a:off x="7929912" y="5846313"/>
              <a:ext cx="14954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Traditional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</p:grpSp>
      <p:grpSp>
        <p:nvGrpSpPr>
          <p:cNvPr id="5132" name="Group 5131"/>
          <p:cNvGrpSpPr/>
          <p:nvPr/>
        </p:nvGrpSpPr>
        <p:grpSpPr>
          <a:xfrm>
            <a:off x="-4284984" y="1810797"/>
            <a:ext cx="3911661" cy="4325954"/>
            <a:chOff x="842937" y="1828136"/>
            <a:chExt cx="3911661" cy="4325954"/>
          </a:xfrm>
        </p:grpSpPr>
        <p:sp>
          <p:nvSpPr>
            <p:cNvPr id="240" name="Rectangle 239"/>
            <p:cNvSpPr/>
            <p:nvPr/>
          </p:nvSpPr>
          <p:spPr>
            <a:xfrm>
              <a:off x="842937" y="1828136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68165" y="1906711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68165" y="361533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8" name="Smiley Face 87"/>
            <p:cNvSpPr/>
            <p:nvPr/>
          </p:nvSpPr>
          <p:spPr>
            <a:xfrm>
              <a:off x="1489771" y="5323953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1489771" y="282111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1489771" y="452973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1916237" y="2821110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998461" y="306433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916301" y="3064332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98461" y="4619065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5" name="Smiley Face 94"/>
            <p:cNvSpPr/>
            <p:nvPr/>
          </p:nvSpPr>
          <p:spPr>
            <a:xfrm>
              <a:off x="2419050" y="5323953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662757" y="3615332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Straight Arrow Connector 116"/>
            <p:cNvCxnSpPr>
              <a:stCxn id="88" idx="0"/>
            </p:cNvCxnSpPr>
            <p:nvPr/>
          </p:nvCxnSpPr>
          <p:spPr>
            <a:xfrm flipH="1" flipV="1">
              <a:off x="1725365" y="4926842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1425286" y="5003785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1573654" y="4424848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00" name="Straight Arrow Connector 199"/>
            <p:cNvCxnSpPr>
              <a:stCxn id="196" idx="2"/>
              <a:endCxn id="95" idx="1"/>
            </p:cNvCxnSpPr>
            <p:nvPr/>
          </p:nvCxnSpPr>
          <p:spPr>
            <a:xfrm>
              <a:off x="2030854" y="4926842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stCxn id="196" idx="2"/>
              <a:endCxn id="88" idx="7"/>
            </p:cNvCxnSpPr>
            <p:nvPr/>
          </p:nvCxnSpPr>
          <p:spPr>
            <a:xfrm flipH="1">
              <a:off x="1891956" y="4926842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95" idx="0"/>
            </p:cNvCxnSpPr>
            <p:nvPr/>
          </p:nvCxnSpPr>
          <p:spPr>
            <a:xfrm flipH="1" flipV="1">
              <a:off x="2342749" y="4926842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 flipV="1">
              <a:off x="2498697" y="3874463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/>
            <p:nvPr/>
          </p:nvCxnSpPr>
          <p:spPr>
            <a:xfrm flipH="1">
              <a:off x="2488055" y="4199434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/>
            <p:cNvSpPr txBox="1"/>
            <p:nvPr/>
          </p:nvSpPr>
          <p:spPr>
            <a:xfrm>
              <a:off x="2239615" y="3572163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1573654" y="4214552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Curved Connector 118"/>
            <p:cNvCxnSpPr>
              <a:stCxn id="86" idx="3"/>
            </p:cNvCxnSpPr>
            <p:nvPr/>
          </p:nvCxnSpPr>
          <p:spPr>
            <a:xfrm>
              <a:off x="2182565" y="2363911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Multiply 171"/>
            <p:cNvSpPr/>
            <p:nvPr/>
          </p:nvSpPr>
          <p:spPr>
            <a:xfrm>
              <a:off x="2600299" y="4019508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2425107" y="5846313"/>
              <a:ext cx="747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FTI POC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467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Advertising and Communications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626591" y="1795515"/>
            <a:ext cx="1735612" cy="4541397"/>
            <a:chOff x="3389598" y="1810797"/>
            <a:chExt cx="1735612" cy="4541397"/>
          </a:xfrm>
        </p:grpSpPr>
        <p:sp>
          <p:nvSpPr>
            <p:cNvPr id="243" name="Rectangle 242"/>
            <p:cNvSpPr/>
            <p:nvPr/>
          </p:nvSpPr>
          <p:spPr>
            <a:xfrm>
              <a:off x="3389598" y="1810797"/>
              <a:ext cx="1735612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738730" y="187088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738730" y="3579509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8" name="Smiley Face 37"/>
            <p:cNvSpPr/>
            <p:nvPr/>
          </p:nvSpPr>
          <p:spPr>
            <a:xfrm>
              <a:off x="3960336" y="5288130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>
              <a:off x="3960336" y="278528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960336" y="4493909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4386802" y="278528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3469026" y="3028509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4386866" y="3028509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469026" y="458324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3509699" y="5828974"/>
              <a:ext cx="14954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Traditional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</p:grpSp>
      <p:grpSp>
        <p:nvGrpSpPr>
          <p:cNvPr id="5132" name="Group 5131"/>
          <p:cNvGrpSpPr/>
          <p:nvPr/>
        </p:nvGrpSpPr>
        <p:grpSpPr>
          <a:xfrm>
            <a:off x="-4284984" y="1810797"/>
            <a:ext cx="3911661" cy="4325954"/>
            <a:chOff x="842937" y="1828136"/>
            <a:chExt cx="3911661" cy="4325954"/>
          </a:xfrm>
        </p:grpSpPr>
        <p:sp>
          <p:nvSpPr>
            <p:cNvPr id="240" name="Rectangle 239"/>
            <p:cNvSpPr/>
            <p:nvPr/>
          </p:nvSpPr>
          <p:spPr>
            <a:xfrm>
              <a:off x="842937" y="1828136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68165" y="1906711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68165" y="361533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8" name="Smiley Face 87"/>
            <p:cNvSpPr/>
            <p:nvPr/>
          </p:nvSpPr>
          <p:spPr>
            <a:xfrm>
              <a:off x="1489771" y="5323953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1489771" y="282111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1489771" y="452973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1916237" y="2821110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998461" y="306433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916301" y="3064332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98461" y="4619065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5" name="Smiley Face 94"/>
            <p:cNvSpPr/>
            <p:nvPr/>
          </p:nvSpPr>
          <p:spPr>
            <a:xfrm>
              <a:off x="2419050" y="5323953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662757" y="3615332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Straight Arrow Connector 116"/>
            <p:cNvCxnSpPr>
              <a:stCxn id="88" idx="0"/>
            </p:cNvCxnSpPr>
            <p:nvPr/>
          </p:nvCxnSpPr>
          <p:spPr>
            <a:xfrm flipH="1" flipV="1">
              <a:off x="1725365" y="4926842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1425286" y="5003785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1573654" y="4424848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00" name="Straight Arrow Connector 199"/>
            <p:cNvCxnSpPr>
              <a:stCxn id="196" idx="2"/>
              <a:endCxn id="95" idx="1"/>
            </p:cNvCxnSpPr>
            <p:nvPr/>
          </p:nvCxnSpPr>
          <p:spPr>
            <a:xfrm>
              <a:off x="2030854" y="4926842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stCxn id="196" idx="2"/>
              <a:endCxn id="88" idx="7"/>
            </p:cNvCxnSpPr>
            <p:nvPr/>
          </p:nvCxnSpPr>
          <p:spPr>
            <a:xfrm flipH="1">
              <a:off x="1891956" y="4926842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95" idx="0"/>
            </p:cNvCxnSpPr>
            <p:nvPr/>
          </p:nvCxnSpPr>
          <p:spPr>
            <a:xfrm flipH="1" flipV="1">
              <a:off x="2342749" y="4926842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 flipV="1">
              <a:off x="2498697" y="3874463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/>
            <p:nvPr/>
          </p:nvCxnSpPr>
          <p:spPr>
            <a:xfrm flipH="1">
              <a:off x="2488055" y="4199434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/>
            <p:cNvSpPr txBox="1"/>
            <p:nvPr/>
          </p:nvSpPr>
          <p:spPr>
            <a:xfrm>
              <a:off x="2239615" y="3572163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1573654" y="4214552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Curved Connector 118"/>
            <p:cNvCxnSpPr>
              <a:stCxn id="86" idx="3"/>
            </p:cNvCxnSpPr>
            <p:nvPr/>
          </p:nvCxnSpPr>
          <p:spPr>
            <a:xfrm>
              <a:off x="2182565" y="2363911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Multiply 171"/>
            <p:cNvSpPr/>
            <p:nvPr/>
          </p:nvSpPr>
          <p:spPr>
            <a:xfrm>
              <a:off x="2600299" y="4019508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2425107" y="5846313"/>
              <a:ext cx="747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FTI POC</a:t>
              </a:r>
              <a:endParaRPr lang="en-US" sz="14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879608" y="1795515"/>
            <a:ext cx="1735616" cy="4541397"/>
            <a:chOff x="5642615" y="1810797"/>
            <a:chExt cx="1735616" cy="4541397"/>
          </a:xfrm>
        </p:grpSpPr>
        <p:sp>
          <p:nvSpPr>
            <p:cNvPr id="57" name="Rectangle 56"/>
            <p:cNvSpPr/>
            <p:nvPr/>
          </p:nvSpPr>
          <p:spPr>
            <a:xfrm>
              <a:off x="5642615" y="1810797"/>
              <a:ext cx="1735612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737679" y="5828974"/>
              <a:ext cx="154548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Google Ads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5669460" y="1888227"/>
              <a:ext cx="1708771" cy="3888431"/>
              <a:chOff x="3450804" y="1888227"/>
              <a:chExt cx="1708771" cy="3888431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3720508" y="1888227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Google Ads Network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720508" y="3596848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Content Site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Smiley Face 47"/>
              <p:cNvSpPr/>
              <p:nvPr/>
            </p:nvSpPr>
            <p:spPr>
              <a:xfrm>
                <a:off x="3942114" y="5305469"/>
                <a:ext cx="471189" cy="471189"/>
              </a:xfrm>
              <a:prstGeom prst="smileyFac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9" name="Straight Arrow Connector 48"/>
              <p:cNvCxnSpPr/>
              <p:nvPr/>
            </p:nvCxnSpPr>
            <p:spPr>
              <a:xfrm>
                <a:off x="3942114" y="2802627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/>
              <p:cNvCxnSpPr/>
              <p:nvPr/>
            </p:nvCxnSpPr>
            <p:spPr>
              <a:xfrm>
                <a:off x="3942114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 flipV="1">
                <a:off x="4368580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 flipV="1">
                <a:off x="4368580" y="2802626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/>
              <p:cNvSpPr txBox="1"/>
              <p:nvPr/>
            </p:nvSpPr>
            <p:spPr>
              <a:xfrm>
                <a:off x="3450804" y="3045848"/>
                <a:ext cx="38343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Ad</a:t>
                </a:r>
                <a:endParaRPr lang="en-US" sz="1400" dirty="0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4110245" y="3045848"/>
                <a:ext cx="1049326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/>
                  <a:t>Why I </a:t>
                </a:r>
                <a:br>
                  <a:rPr lang="en-MY" sz="1400" dirty="0"/>
                </a:br>
                <a:r>
                  <a:rPr lang="en-MY" sz="1400" dirty="0"/>
                  <a:t>don’t like  It</a:t>
                </a:r>
                <a:endParaRPr lang="en-US" sz="1400" dirty="0"/>
              </a:p>
              <a:p>
                <a:pPr algn="ctr"/>
                <a:endParaRPr lang="en-US" sz="1400" dirty="0"/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3450804" y="4600581"/>
                <a:ext cx="38343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Ad</a:t>
                </a:r>
                <a:endParaRPr lang="en-US" sz="1400" dirty="0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4110249" y="4600581"/>
                <a:ext cx="104932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Why I </a:t>
                </a:r>
                <a:br>
                  <a:rPr lang="en-MY" sz="1400" dirty="0" smtClean="0"/>
                </a:br>
                <a:r>
                  <a:rPr lang="en-MY" sz="1400" dirty="0" smtClean="0"/>
                  <a:t>don’t like  It</a:t>
                </a:r>
                <a:endParaRPr lang="en-US" sz="1400" dirty="0"/>
              </a:p>
            </p:txBody>
          </p: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5850360" y="2680560"/>
              <a:ext cx="299160" cy="2681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46400" y="2673720"/>
                <a:ext cx="310320" cy="269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325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Advertising and Communications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602028" y="1795515"/>
            <a:ext cx="1735612" cy="4541397"/>
            <a:chOff x="1602028" y="1795515"/>
            <a:chExt cx="1735612" cy="4541397"/>
          </a:xfrm>
        </p:grpSpPr>
        <p:sp>
          <p:nvSpPr>
            <p:cNvPr id="243" name="Rectangle 242"/>
            <p:cNvSpPr/>
            <p:nvPr/>
          </p:nvSpPr>
          <p:spPr>
            <a:xfrm>
              <a:off x="1602028" y="1795515"/>
              <a:ext cx="1735612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951160" y="1855606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951160" y="3564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8" name="Smiley Face 37"/>
            <p:cNvSpPr/>
            <p:nvPr/>
          </p:nvSpPr>
          <p:spPr>
            <a:xfrm>
              <a:off x="2172766" y="5272848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>
              <a:off x="2172766" y="277000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2172766" y="4478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2599232" y="2770005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1681456" y="3013227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599296" y="3013227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681456" y="4567960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1722129" y="5813692"/>
              <a:ext cx="14954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Traditional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</p:grpSp>
      <p:grpSp>
        <p:nvGrpSpPr>
          <p:cNvPr id="5132" name="Group 5131"/>
          <p:cNvGrpSpPr/>
          <p:nvPr/>
        </p:nvGrpSpPr>
        <p:grpSpPr>
          <a:xfrm>
            <a:off x="-4284984" y="1810797"/>
            <a:ext cx="3911661" cy="4325954"/>
            <a:chOff x="842937" y="1828136"/>
            <a:chExt cx="3911661" cy="4325954"/>
          </a:xfrm>
        </p:grpSpPr>
        <p:sp>
          <p:nvSpPr>
            <p:cNvPr id="240" name="Rectangle 239"/>
            <p:cNvSpPr/>
            <p:nvPr/>
          </p:nvSpPr>
          <p:spPr>
            <a:xfrm>
              <a:off x="842937" y="1828136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68165" y="1906711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68165" y="361533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8" name="Smiley Face 87"/>
            <p:cNvSpPr/>
            <p:nvPr/>
          </p:nvSpPr>
          <p:spPr>
            <a:xfrm>
              <a:off x="1489771" y="5323953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1489771" y="282111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1489771" y="452973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1916237" y="2821110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998461" y="306433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916301" y="3064332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98461" y="4619065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5" name="Smiley Face 94"/>
            <p:cNvSpPr/>
            <p:nvPr/>
          </p:nvSpPr>
          <p:spPr>
            <a:xfrm>
              <a:off x="2419050" y="5323953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662757" y="3615332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Straight Arrow Connector 116"/>
            <p:cNvCxnSpPr>
              <a:stCxn id="88" idx="0"/>
            </p:cNvCxnSpPr>
            <p:nvPr/>
          </p:nvCxnSpPr>
          <p:spPr>
            <a:xfrm flipH="1" flipV="1">
              <a:off x="1725365" y="4926842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1425286" y="5003785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1573654" y="4424848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00" name="Straight Arrow Connector 199"/>
            <p:cNvCxnSpPr>
              <a:stCxn id="196" idx="2"/>
              <a:endCxn id="95" idx="1"/>
            </p:cNvCxnSpPr>
            <p:nvPr/>
          </p:nvCxnSpPr>
          <p:spPr>
            <a:xfrm>
              <a:off x="2030854" y="4926842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stCxn id="196" idx="2"/>
              <a:endCxn id="88" idx="7"/>
            </p:cNvCxnSpPr>
            <p:nvPr/>
          </p:nvCxnSpPr>
          <p:spPr>
            <a:xfrm flipH="1">
              <a:off x="1891956" y="4926842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95" idx="0"/>
            </p:cNvCxnSpPr>
            <p:nvPr/>
          </p:nvCxnSpPr>
          <p:spPr>
            <a:xfrm flipH="1" flipV="1">
              <a:off x="2342749" y="4926842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 flipV="1">
              <a:off x="2498697" y="3874463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/>
            <p:nvPr/>
          </p:nvCxnSpPr>
          <p:spPr>
            <a:xfrm flipH="1">
              <a:off x="2488055" y="4199434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/>
            <p:cNvSpPr txBox="1"/>
            <p:nvPr/>
          </p:nvSpPr>
          <p:spPr>
            <a:xfrm>
              <a:off x="2239615" y="3572163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1573654" y="4214552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Curved Connector 118"/>
            <p:cNvCxnSpPr>
              <a:stCxn id="86" idx="3"/>
            </p:cNvCxnSpPr>
            <p:nvPr/>
          </p:nvCxnSpPr>
          <p:spPr>
            <a:xfrm>
              <a:off x="2182565" y="2363911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Multiply 171"/>
            <p:cNvSpPr/>
            <p:nvPr/>
          </p:nvSpPr>
          <p:spPr>
            <a:xfrm>
              <a:off x="2600299" y="4019508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2425107" y="5846313"/>
              <a:ext cx="747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FTI POC</a:t>
              </a:r>
              <a:endParaRPr lang="en-US" sz="14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923928" y="1795515"/>
            <a:ext cx="1787245" cy="4541397"/>
            <a:chOff x="6372200" y="1795515"/>
            <a:chExt cx="1787245" cy="4541397"/>
          </a:xfrm>
        </p:grpSpPr>
        <p:sp>
          <p:nvSpPr>
            <p:cNvPr id="69" name="Rectangle 68"/>
            <p:cNvSpPr/>
            <p:nvPr/>
          </p:nvSpPr>
          <p:spPr>
            <a:xfrm>
              <a:off x="6372200" y="1795515"/>
              <a:ext cx="1735612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450785" y="5813692"/>
              <a:ext cx="157844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Traditional Cultural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6372200" y="1906711"/>
              <a:ext cx="1787245" cy="3888431"/>
              <a:chOff x="3319743" y="1888227"/>
              <a:chExt cx="1787245" cy="3888431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3720508" y="1888227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Movie</a:t>
                </a:r>
              </a:p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Network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3720508" y="3596848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Content Site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Smiley Face 61"/>
              <p:cNvSpPr/>
              <p:nvPr/>
            </p:nvSpPr>
            <p:spPr>
              <a:xfrm>
                <a:off x="3942114" y="5305469"/>
                <a:ext cx="471189" cy="471189"/>
              </a:xfrm>
              <a:prstGeom prst="smileyFac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3942114" y="2802627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3942114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/>
              <p:cNvCxnSpPr/>
              <p:nvPr/>
            </p:nvCxnSpPr>
            <p:spPr>
              <a:xfrm flipV="1">
                <a:off x="4368580" y="2802626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3319743" y="3045848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4368644" y="3045848"/>
                <a:ext cx="73834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Metrics</a:t>
                </a:r>
                <a:endParaRPr lang="en-US" sz="14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319743" y="4600581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5034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Advertising and Communications</a:t>
            </a:r>
            <a:endParaRPr lang="en-US" dirty="0"/>
          </a:p>
        </p:txBody>
      </p:sp>
      <p:sp>
        <p:nvSpPr>
          <p:cNvPr id="243" name="Rectangle 242"/>
          <p:cNvSpPr/>
          <p:nvPr/>
        </p:nvSpPr>
        <p:spPr>
          <a:xfrm>
            <a:off x="1602028" y="1795515"/>
            <a:ext cx="1735612" cy="40334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3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951160" y="1855606"/>
            <a:ext cx="91440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600" dirty="0" smtClean="0">
                <a:solidFill>
                  <a:schemeClr val="tx1"/>
                </a:solidFill>
              </a:rPr>
              <a:t>Ad Network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51160" y="3564227"/>
            <a:ext cx="91440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600" dirty="0" smtClean="0">
                <a:solidFill>
                  <a:schemeClr val="tx1"/>
                </a:solidFill>
              </a:rPr>
              <a:t>Content Site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8" name="Smiley Face 37"/>
          <p:cNvSpPr/>
          <p:nvPr/>
        </p:nvSpPr>
        <p:spPr>
          <a:xfrm>
            <a:off x="2172766" y="5272848"/>
            <a:ext cx="471189" cy="47118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2172766" y="2770006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2172766" y="4478627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2599232" y="2770005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681456" y="3013227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Ad</a:t>
            </a:r>
            <a:endParaRPr lang="en-US" sz="1400" dirty="0"/>
          </a:p>
        </p:txBody>
      </p:sp>
      <p:sp>
        <p:nvSpPr>
          <p:cNvPr id="44" name="TextBox 43"/>
          <p:cNvSpPr txBox="1"/>
          <p:nvPr/>
        </p:nvSpPr>
        <p:spPr>
          <a:xfrm>
            <a:off x="2599296" y="3013227"/>
            <a:ext cx="7383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Metrics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1681456" y="456796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Ad</a:t>
            </a:r>
            <a:endParaRPr lang="en-US" sz="1400" dirty="0"/>
          </a:p>
        </p:txBody>
      </p:sp>
      <p:sp>
        <p:nvSpPr>
          <p:cNvPr id="244" name="TextBox 243"/>
          <p:cNvSpPr txBox="1"/>
          <p:nvPr/>
        </p:nvSpPr>
        <p:spPr>
          <a:xfrm>
            <a:off x="1749896" y="6015431"/>
            <a:ext cx="1495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Traditional Advert</a:t>
            </a:r>
          </a:p>
          <a:p>
            <a:pPr algn="ctr"/>
            <a:r>
              <a:rPr lang="en-MY" sz="1400" dirty="0" smtClean="0"/>
              <a:t>Consumption</a:t>
            </a:r>
            <a:endParaRPr lang="en-US" sz="1400" dirty="0"/>
          </a:p>
        </p:txBody>
      </p:sp>
      <p:grpSp>
        <p:nvGrpSpPr>
          <p:cNvPr id="5132" name="Group 5131"/>
          <p:cNvGrpSpPr/>
          <p:nvPr/>
        </p:nvGrpSpPr>
        <p:grpSpPr>
          <a:xfrm>
            <a:off x="-4284984" y="1810797"/>
            <a:ext cx="3911661" cy="4325954"/>
            <a:chOff x="842937" y="1828136"/>
            <a:chExt cx="3911661" cy="4325954"/>
          </a:xfrm>
        </p:grpSpPr>
        <p:sp>
          <p:nvSpPr>
            <p:cNvPr id="240" name="Rectangle 239"/>
            <p:cNvSpPr/>
            <p:nvPr/>
          </p:nvSpPr>
          <p:spPr>
            <a:xfrm>
              <a:off x="842937" y="1828136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68165" y="1906711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68165" y="361533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8" name="Smiley Face 87"/>
            <p:cNvSpPr/>
            <p:nvPr/>
          </p:nvSpPr>
          <p:spPr>
            <a:xfrm>
              <a:off x="1489771" y="5323953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1489771" y="282111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1489771" y="452973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1916237" y="2821110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998461" y="306433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916301" y="3064332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98461" y="4619065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5" name="Smiley Face 94"/>
            <p:cNvSpPr/>
            <p:nvPr/>
          </p:nvSpPr>
          <p:spPr>
            <a:xfrm>
              <a:off x="2419050" y="5323953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662757" y="3615332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Straight Arrow Connector 116"/>
            <p:cNvCxnSpPr>
              <a:stCxn id="88" idx="0"/>
            </p:cNvCxnSpPr>
            <p:nvPr/>
          </p:nvCxnSpPr>
          <p:spPr>
            <a:xfrm flipH="1" flipV="1">
              <a:off x="1725365" y="4926842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1425286" y="5003785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1573654" y="4424848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00" name="Straight Arrow Connector 199"/>
            <p:cNvCxnSpPr>
              <a:stCxn id="196" idx="2"/>
              <a:endCxn id="95" idx="1"/>
            </p:cNvCxnSpPr>
            <p:nvPr/>
          </p:nvCxnSpPr>
          <p:spPr>
            <a:xfrm>
              <a:off x="2030854" y="4926842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stCxn id="196" idx="2"/>
              <a:endCxn id="88" idx="7"/>
            </p:cNvCxnSpPr>
            <p:nvPr/>
          </p:nvCxnSpPr>
          <p:spPr>
            <a:xfrm flipH="1">
              <a:off x="1891956" y="4926842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95" idx="0"/>
            </p:cNvCxnSpPr>
            <p:nvPr/>
          </p:nvCxnSpPr>
          <p:spPr>
            <a:xfrm flipH="1" flipV="1">
              <a:off x="2342749" y="4926842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 flipV="1">
              <a:off x="2498697" y="3874463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/>
            <p:nvPr/>
          </p:nvCxnSpPr>
          <p:spPr>
            <a:xfrm flipH="1">
              <a:off x="2488055" y="4199434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/>
            <p:cNvSpPr txBox="1"/>
            <p:nvPr/>
          </p:nvSpPr>
          <p:spPr>
            <a:xfrm>
              <a:off x="2239615" y="3572163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1573654" y="4214552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Curved Connector 118"/>
            <p:cNvCxnSpPr>
              <a:stCxn id="86" idx="3"/>
            </p:cNvCxnSpPr>
            <p:nvPr/>
          </p:nvCxnSpPr>
          <p:spPr>
            <a:xfrm>
              <a:off x="2182565" y="2363911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Multiply 171"/>
            <p:cNvSpPr/>
            <p:nvPr/>
          </p:nvSpPr>
          <p:spPr>
            <a:xfrm>
              <a:off x="2600299" y="4019508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2425107" y="5846313"/>
              <a:ext cx="747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FTI POC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763507" y="1795515"/>
            <a:ext cx="1816605" cy="4743136"/>
            <a:chOff x="3894568" y="1795515"/>
            <a:chExt cx="1816605" cy="4743136"/>
          </a:xfrm>
        </p:grpSpPr>
        <p:sp>
          <p:nvSpPr>
            <p:cNvPr id="69" name="Rectangle 68"/>
            <p:cNvSpPr/>
            <p:nvPr/>
          </p:nvSpPr>
          <p:spPr>
            <a:xfrm>
              <a:off x="3923928" y="1795515"/>
              <a:ext cx="1735612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894568" y="6015431"/>
              <a:ext cx="17943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Asymmetrical Cultural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3923928" y="1906711"/>
              <a:ext cx="1787245" cy="3888431"/>
              <a:chOff x="3319743" y="1888227"/>
              <a:chExt cx="1787245" cy="3888431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3720508" y="1888227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Movie</a:t>
                </a:r>
              </a:p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Network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3720508" y="3596848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Content Site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Smiley Face 61"/>
              <p:cNvSpPr/>
              <p:nvPr/>
            </p:nvSpPr>
            <p:spPr>
              <a:xfrm>
                <a:off x="3942114" y="5305469"/>
                <a:ext cx="471189" cy="471189"/>
              </a:xfrm>
              <a:prstGeom prst="smileyFac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3942114" y="2802627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3942114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/>
              <p:cNvCxnSpPr/>
              <p:nvPr/>
            </p:nvCxnSpPr>
            <p:spPr>
              <a:xfrm flipV="1">
                <a:off x="4368580" y="2802626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3319743" y="3045848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4368644" y="3045848"/>
                <a:ext cx="73834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Metrics</a:t>
                </a:r>
                <a:endParaRPr lang="en-US" sz="14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319743" y="4600581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5868144" y="1795515"/>
            <a:ext cx="2808312" cy="4743136"/>
            <a:chOff x="5868144" y="1795515"/>
            <a:chExt cx="2808312" cy="4743136"/>
          </a:xfrm>
        </p:grpSpPr>
        <p:sp>
          <p:nvSpPr>
            <p:cNvPr id="84" name="Rectangle 83"/>
            <p:cNvSpPr/>
            <p:nvPr/>
          </p:nvSpPr>
          <p:spPr>
            <a:xfrm>
              <a:off x="5904616" y="1795515"/>
              <a:ext cx="2771840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332082" y="6015431"/>
              <a:ext cx="17024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Symmetrical Cultural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5868144" y="1888227"/>
              <a:ext cx="2535054" cy="4127204"/>
              <a:chOff x="1659264" y="1888227"/>
              <a:chExt cx="2535054" cy="4127204"/>
            </a:xfrm>
          </p:grpSpPr>
          <p:sp>
            <p:nvSpPr>
              <p:cNvPr id="55" name="Rectangle 54"/>
              <p:cNvSpPr/>
              <p:nvPr/>
            </p:nvSpPr>
            <p:spPr>
              <a:xfrm>
                <a:off x="2060029" y="1888227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Movie Network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2060029" y="3596848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Content Site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Smiley Face 56"/>
              <p:cNvSpPr/>
              <p:nvPr/>
            </p:nvSpPr>
            <p:spPr>
              <a:xfrm>
                <a:off x="2281635" y="5305469"/>
                <a:ext cx="471189" cy="471189"/>
              </a:xfrm>
              <a:prstGeom prst="smileyFac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8" name="Straight Arrow Connector 57"/>
              <p:cNvCxnSpPr/>
              <p:nvPr/>
            </p:nvCxnSpPr>
            <p:spPr>
              <a:xfrm>
                <a:off x="2281635" y="2802627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Arrow Connector 70"/>
              <p:cNvCxnSpPr/>
              <p:nvPr/>
            </p:nvCxnSpPr>
            <p:spPr>
              <a:xfrm>
                <a:off x="2281635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V="1">
                <a:off x="2708101" y="2802626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/>
              <p:cNvSpPr txBox="1"/>
              <p:nvPr/>
            </p:nvSpPr>
            <p:spPr>
              <a:xfrm>
                <a:off x="1659264" y="3045848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2708165" y="3045848"/>
                <a:ext cx="73834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Metrics</a:t>
                </a:r>
                <a:endParaRPr lang="en-US" sz="1400" dirty="0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1659264" y="4600581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  <p:sp>
            <p:nvSpPr>
              <p:cNvPr id="76" name="Smiley Face 75"/>
              <p:cNvSpPr/>
              <p:nvPr/>
            </p:nvSpPr>
            <p:spPr>
              <a:xfrm>
                <a:off x="3210914" y="5305469"/>
                <a:ext cx="471189" cy="471189"/>
              </a:xfrm>
              <a:prstGeom prst="smileyFac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7" name="Straight Arrow Connector 76"/>
              <p:cNvCxnSpPr>
                <a:stCxn id="57" idx="7"/>
                <a:endCxn id="76" idx="1"/>
              </p:cNvCxnSpPr>
              <p:nvPr/>
            </p:nvCxnSpPr>
            <p:spPr>
              <a:xfrm>
                <a:off x="2683820" y="5374473"/>
                <a:ext cx="596098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>
                <a:stCxn id="76" idx="3"/>
                <a:endCxn id="57" idx="5"/>
              </p:cNvCxnSpPr>
              <p:nvPr/>
            </p:nvCxnSpPr>
            <p:spPr>
              <a:xfrm flipH="1">
                <a:off x="2683820" y="5707654"/>
                <a:ext cx="596098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/>
              <p:cNvSpPr/>
              <p:nvPr/>
            </p:nvSpPr>
            <p:spPr>
              <a:xfrm>
                <a:off x="3279918" y="3596848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300" dirty="0" smtClean="0">
                    <a:solidFill>
                      <a:schemeClr val="tx1"/>
                    </a:solidFill>
                  </a:rPr>
                  <a:t>Review Site</a:t>
                </a:r>
                <a:endParaRPr lang="en-US" sz="13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0" name="Straight Arrow Connector 79"/>
              <p:cNvCxnSpPr>
                <a:stCxn id="57" idx="0"/>
                <a:endCxn id="79" idx="2"/>
              </p:cNvCxnSpPr>
              <p:nvPr/>
            </p:nvCxnSpPr>
            <p:spPr>
              <a:xfrm flipV="1">
                <a:off x="2517230" y="4511248"/>
                <a:ext cx="1219888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TextBox 80"/>
              <p:cNvSpPr txBox="1"/>
              <p:nvPr/>
            </p:nvSpPr>
            <p:spPr>
              <a:xfrm>
                <a:off x="2439191" y="4600581"/>
                <a:ext cx="117519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 review</a:t>
                </a:r>
                <a:endParaRPr lang="en-US" sz="1400" dirty="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2439193" y="5066696"/>
                <a:ext cx="117519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 review</a:t>
                </a:r>
                <a:endParaRPr lang="en-US" sz="1400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704424" y="5707654"/>
                <a:ext cx="64472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Dialog</a:t>
                </a:r>
                <a:endParaRPr lang="en-US" sz="1400" dirty="0"/>
              </a:p>
            </p:txBody>
          </p:sp>
          <p:cxnSp>
            <p:nvCxnSpPr>
              <p:cNvPr id="96" name="Straight Arrow Connector 95"/>
              <p:cNvCxnSpPr/>
              <p:nvPr/>
            </p:nvCxnSpPr>
            <p:spPr>
              <a:xfrm flipH="1">
                <a:off x="3614387" y="4547027"/>
                <a:ext cx="349133" cy="776926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15813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Advertising and Communications</a:t>
            </a:r>
            <a:endParaRPr lang="en-US" dirty="0"/>
          </a:p>
        </p:txBody>
      </p:sp>
      <p:sp>
        <p:nvSpPr>
          <p:cNvPr id="243" name="Rectangle 242"/>
          <p:cNvSpPr/>
          <p:nvPr/>
        </p:nvSpPr>
        <p:spPr>
          <a:xfrm>
            <a:off x="1602028" y="1795515"/>
            <a:ext cx="1735612" cy="40334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3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951160" y="1855606"/>
            <a:ext cx="91440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600" dirty="0" smtClean="0">
                <a:solidFill>
                  <a:schemeClr val="tx1"/>
                </a:solidFill>
              </a:rPr>
              <a:t>Ad Network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51160" y="3564227"/>
            <a:ext cx="91440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600" dirty="0" smtClean="0">
                <a:solidFill>
                  <a:schemeClr val="tx1"/>
                </a:solidFill>
              </a:rPr>
              <a:t>Content Site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8" name="Smiley Face 37"/>
          <p:cNvSpPr/>
          <p:nvPr/>
        </p:nvSpPr>
        <p:spPr>
          <a:xfrm>
            <a:off x="2172766" y="5272848"/>
            <a:ext cx="471189" cy="47118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2172766" y="2770006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2172766" y="4478627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2599232" y="2770005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681456" y="3013227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Ad</a:t>
            </a:r>
            <a:endParaRPr lang="en-US" sz="1400" dirty="0"/>
          </a:p>
        </p:txBody>
      </p:sp>
      <p:sp>
        <p:nvSpPr>
          <p:cNvPr id="44" name="TextBox 43"/>
          <p:cNvSpPr txBox="1"/>
          <p:nvPr/>
        </p:nvSpPr>
        <p:spPr>
          <a:xfrm>
            <a:off x="2599296" y="3013227"/>
            <a:ext cx="7383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Metrics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1681456" y="456796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Ad</a:t>
            </a:r>
            <a:endParaRPr lang="en-US" sz="1400" dirty="0"/>
          </a:p>
        </p:txBody>
      </p:sp>
      <p:sp>
        <p:nvSpPr>
          <p:cNvPr id="244" name="TextBox 243"/>
          <p:cNvSpPr txBox="1"/>
          <p:nvPr/>
        </p:nvSpPr>
        <p:spPr>
          <a:xfrm>
            <a:off x="1749896" y="6015431"/>
            <a:ext cx="1495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Traditional Advert</a:t>
            </a:r>
          </a:p>
          <a:p>
            <a:pPr algn="ctr"/>
            <a:r>
              <a:rPr lang="en-MY" sz="1400" dirty="0" smtClean="0"/>
              <a:t>Consumption</a:t>
            </a:r>
            <a:endParaRPr lang="en-US" sz="1400" dirty="0"/>
          </a:p>
        </p:txBody>
      </p:sp>
      <p:grpSp>
        <p:nvGrpSpPr>
          <p:cNvPr id="5132" name="Group 5131"/>
          <p:cNvGrpSpPr/>
          <p:nvPr/>
        </p:nvGrpSpPr>
        <p:grpSpPr>
          <a:xfrm>
            <a:off x="-4284984" y="1810797"/>
            <a:ext cx="3911661" cy="4325954"/>
            <a:chOff x="842937" y="1828136"/>
            <a:chExt cx="3911661" cy="4325954"/>
          </a:xfrm>
        </p:grpSpPr>
        <p:sp>
          <p:nvSpPr>
            <p:cNvPr id="240" name="Rectangle 239"/>
            <p:cNvSpPr/>
            <p:nvPr/>
          </p:nvSpPr>
          <p:spPr>
            <a:xfrm>
              <a:off x="842937" y="1828136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68165" y="1906711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68165" y="361533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8" name="Smiley Face 87"/>
            <p:cNvSpPr/>
            <p:nvPr/>
          </p:nvSpPr>
          <p:spPr>
            <a:xfrm>
              <a:off x="1489771" y="5323953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1489771" y="282111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1489771" y="452973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1916237" y="2821110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998461" y="306433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916301" y="3064332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98461" y="4619065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5" name="Smiley Face 94"/>
            <p:cNvSpPr/>
            <p:nvPr/>
          </p:nvSpPr>
          <p:spPr>
            <a:xfrm>
              <a:off x="2419050" y="5323953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662757" y="3615332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Straight Arrow Connector 116"/>
            <p:cNvCxnSpPr>
              <a:stCxn id="88" idx="0"/>
            </p:cNvCxnSpPr>
            <p:nvPr/>
          </p:nvCxnSpPr>
          <p:spPr>
            <a:xfrm flipH="1" flipV="1">
              <a:off x="1725365" y="4926842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1425286" y="5003785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1573654" y="4424848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00" name="Straight Arrow Connector 199"/>
            <p:cNvCxnSpPr>
              <a:stCxn id="196" idx="2"/>
              <a:endCxn id="95" idx="1"/>
            </p:cNvCxnSpPr>
            <p:nvPr/>
          </p:nvCxnSpPr>
          <p:spPr>
            <a:xfrm>
              <a:off x="2030854" y="4926842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stCxn id="196" idx="2"/>
              <a:endCxn id="88" idx="7"/>
            </p:cNvCxnSpPr>
            <p:nvPr/>
          </p:nvCxnSpPr>
          <p:spPr>
            <a:xfrm flipH="1">
              <a:off x="1891956" y="4926842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95" idx="0"/>
            </p:cNvCxnSpPr>
            <p:nvPr/>
          </p:nvCxnSpPr>
          <p:spPr>
            <a:xfrm flipH="1" flipV="1">
              <a:off x="2342749" y="4926842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 flipV="1">
              <a:off x="2498697" y="3874463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/>
            <p:nvPr/>
          </p:nvCxnSpPr>
          <p:spPr>
            <a:xfrm flipH="1">
              <a:off x="2488055" y="4199434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/>
            <p:cNvSpPr txBox="1"/>
            <p:nvPr/>
          </p:nvSpPr>
          <p:spPr>
            <a:xfrm>
              <a:off x="2239615" y="3572163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1573654" y="4214552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Curved Connector 118"/>
            <p:cNvCxnSpPr>
              <a:stCxn id="86" idx="3"/>
            </p:cNvCxnSpPr>
            <p:nvPr/>
          </p:nvCxnSpPr>
          <p:spPr>
            <a:xfrm>
              <a:off x="2182565" y="2363911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Multiply 171"/>
            <p:cNvSpPr/>
            <p:nvPr/>
          </p:nvSpPr>
          <p:spPr>
            <a:xfrm>
              <a:off x="2600299" y="4019508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2425107" y="5846313"/>
              <a:ext cx="747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FTI POC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763507" y="1795515"/>
            <a:ext cx="1816605" cy="4743136"/>
            <a:chOff x="3894568" y="1795515"/>
            <a:chExt cx="1816605" cy="4743136"/>
          </a:xfrm>
        </p:grpSpPr>
        <p:sp>
          <p:nvSpPr>
            <p:cNvPr id="69" name="Rectangle 68"/>
            <p:cNvSpPr/>
            <p:nvPr/>
          </p:nvSpPr>
          <p:spPr>
            <a:xfrm>
              <a:off x="3923928" y="1795515"/>
              <a:ext cx="1735612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894568" y="6015431"/>
              <a:ext cx="17943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Asymmetrical Cultural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3923928" y="1906711"/>
              <a:ext cx="1787245" cy="3888431"/>
              <a:chOff x="3319743" y="1888227"/>
              <a:chExt cx="1787245" cy="3888431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3720508" y="1888227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Movie</a:t>
                </a:r>
              </a:p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Network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3720508" y="3596848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Content Site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Smiley Face 61"/>
              <p:cNvSpPr/>
              <p:nvPr/>
            </p:nvSpPr>
            <p:spPr>
              <a:xfrm>
                <a:off x="3942114" y="5305469"/>
                <a:ext cx="471189" cy="471189"/>
              </a:xfrm>
              <a:prstGeom prst="smileyFac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3942114" y="2802627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3942114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/>
              <p:cNvCxnSpPr/>
              <p:nvPr/>
            </p:nvCxnSpPr>
            <p:spPr>
              <a:xfrm flipV="1">
                <a:off x="4368580" y="2802626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3319743" y="3045848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4368644" y="3045848"/>
                <a:ext cx="73834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Metrics</a:t>
                </a:r>
                <a:endParaRPr lang="en-US" sz="14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319743" y="4600581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5868144" y="1795515"/>
            <a:ext cx="2771840" cy="4743136"/>
            <a:chOff x="8844683" y="1795515"/>
            <a:chExt cx="2771840" cy="4743136"/>
          </a:xfrm>
        </p:grpSpPr>
        <p:sp>
          <p:nvSpPr>
            <p:cNvPr id="84" name="Rectangle 83"/>
            <p:cNvSpPr/>
            <p:nvPr/>
          </p:nvSpPr>
          <p:spPr>
            <a:xfrm>
              <a:off x="8844683" y="1795515"/>
              <a:ext cx="2771840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9272149" y="6015431"/>
              <a:ext cx="17024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Symmetrical Cultural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  <p:grpSp>
          <p:nvGrpSpPr>
            <p:cNvPr id="97" name="Group 96"/>
            <p:cNvGrpSpPr/>
            <p:nvPr/>
          </p:nvGrpSpPr>
          <p:grpSpPr>
            <a:xfrm>
              <a:off x="9137043" y="1888227"/>
              <a:ext cx="2210256" cy="3888431"/>
              <a:chOff x="6865956" y="1888227"/>
              <a:chExt cx="2210256" cy="3888431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7266721" y="1888227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Movie Network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7266721" y="3596848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Content Site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Smiley Face 99"/>
              <p:cNvSpPr/>
              <p:nvPr/>
            </p:nvSpPr>
            <p:spPr>
              <a:xfrm>
                <a:off x="7488327" y="5305469"/>
                <a:ext cx="471189" cy="471189"/>
              </a:xfrm>
              <a:prstGeom prst="smileyFac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Arrow Connector 100"/>
              <p:cNvCxnSpPr/>
              <p:nvPr/>
            </p:nvCxnSpPr>
            <p:spPr>
              <a:xfrm>
                <a:off x="7488327" y="2802627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Arrow Connector 101"/>
              <p:cNvCxnSpPr/>
              <p:nvPr/>
            </p:nvCxnSpPr>
            <p:spPr>
              <a:xfrm>
                <a:off x="7488327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Arrow Connector 102"/>
              <p:cNvCxnSpPr/>
              <p:nvPr/>
            </p:nvCxnSpPr>
            <p:spPr>
              <a:xfrm flipV="1">
                <a:off x="7914793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Arrow Connector 103"/>
              <p:cNvCxnSpPr/>
              <p:nvPr/>
            </p:nvCxnSpPr>
            <p:spPr>
              <a:xfrm flipV="1">
                <a:off x="7914793" y="2802626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TextBox 104"/>
              <p:cNvSpPr txBox="1"/>
              <p:nvPr/>
            </p:nvSpPr>
            <p:spPr>
              <a:xfrm>
                <a:off x="6865956" y="3045848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7656458" y="3045848"/>
                <a:ext cx="1049326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/>
                  <a:t>Why I </a:t>
                </a:r>
                <a:br>
                  <a:rPr lang="en-MY" sz="1400" dirty="0"/>
                </a:br>
                <a:r>
                  <a:rPr lang="en-MY" sz="1400" dirty="0"/>
                  <a:t>don’t like  It</a:t>
                </a:r>
                <a:endParaRPr lang="en-US" sz="1400" dirty="0"/>
              </a:p>
              <a:p>
                <a:pPr algn="ctr"/>
                <a:endParaRPr lang="en-US" sz="1400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6865956" y="4600581"/>
                <a:ext cx="64556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</a:t>
                </a:r>
                <a:endParaRPr lang="en-US" sz="1400" dirty="0"/>
              </a:p>
            </p:txBody>
          </p:sp>
          <p:sp>
            <p:nvSpPr>
              <p:cNvPr id="108" name="TextBox 107"/>
              <p:cNvSpPr txBox="1"/>
              <p:nvPr/>
            </p:nvSpPr>
            <p:spPr>
              <a:xfrm>
                <a:off x="7838308" y="4600581"/>
                <a:ext cx="68563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Movie </a:t>
                </a:r>
                <a:br>
                  <a:rPr lang="en-MY" sz="1400" dirty="0" smtClean="0"/>
                </a:br>
                <a:r>
                  <a:rPr lang="en-MY" sz="1400" dirty="0" smtClean="0"/>
                  <a:t>review</a:t>
                </a:r>
                <a:endParaRPr lang="en-US" sz="1400" dirty="0"/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7266721" y="4293096"/>
                <a:ext cx="914400" cy="226536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Review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8369673" y="2345427"/>
                <a:ext cx="70653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Modify</a:t>
                </a:r>
              </a:p>
              <a:p>
                <a:pPr algn="ctr"/>
                <a:r>
                  <a:rPr lang="en-MY" sz="1400" dirty="0" smtClean="0"/>
                  <a:t>Review</a:t>
                </a:r>
                <a:endParaRPr lang="en-US" sz="1400" dirty="0"/>
              </a:p>
            </p:txBody>
          </p:sp>
        </p:grpSp>
      </p:grpSp>
      <p:cxnSp>
        <p:nvCxnSpPr>
          <p:cNvPr id="6" name="Curved Connector 5"/>
          <p:cNvCxnSpPr>
            <a:stCxn id="98" idx="3"/>
            <a:endCxn id="109" idx="3"/>
          </p:cNvCxnSpPr>
          <p:nvPr/>
        </p:nvCxnSpPr>
        <p:spPr>
          <a:xfrm>
            <a:off x="7475669" y="2345427"/>
            <a:ext cx="12700" cy="2060937"/>
          </a:xfrm>
          <a:prstGeom prst="curvedConnector3">
            <a:avLst>
              <a:gd name="adj1" fmla="val 589655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872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Advertising and Communications</a:t>
            </a:r>
            <a:endParaRPr lang="en-US" dirty="0"/>
          </a:p>
        </p:txBody>
      </p:sp>
      <p:sp>
        <p:nvSpPr>
          <p:cNvPr id="243" name="Rectangle 242"/>
          <p:cNvSpPr/>
          <p:nvPr/>
        </p:nvSpPr>
        <p:spPr>
          <a:xfrm>
            <a:off x="1602028" y="1795515"/>
            <a:ext cx="1735612" cy="40334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3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951160" y="1855606"/>
            <a:ext cx="91440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600" dirty="0" smtClean="0">
                <a:solidFill>
                  <a:schemeClr val="tx1"/>
                </a:solidFill>
              </a:rPr>
              <a:t>Ad Network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51160" y="3564227"/>
            <a:ext cx="91440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600" dirty="0" smtClean="0">
                <a:solidFill>
                  <a:schemeClr val="tx1"/>
                </a:solidFill>
              </a:rPr>
              <a:t>Content Site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8" name="Smiley Face 37"/>
          <p:cNvSpPr/>
          <p:nvPr/>
        </p:nvSpPr>
        <p:spPr>
          <a:xfrm>
            <a:off x="2172766" y="5272848"/>
            <a:ext cx="471189" cy="47118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2172766" y="2770006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2172766" y="4478627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2599232" y="2770005"/>
            <a:ext cx="0" cy="7942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681456" y="3013227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Ad</a:t>
            </a:r>
            <a:endParaRPr lang="en-US" sz="1400" dirty="0"/>
          </a:p>
        </p:txBody>
      </p:sp>
      <p:sp>
        <p:nvSpPr>
          <p:cNvPr id="44" name="TextBox 43"/>
          <p:cNvSpPr txBox="1"/>
          <p:nvPr/>
        </p:nvSpPr>
        <p:spPr>
          <a:xfrm>
            <a:off x="2599296" y="3013227"/>
            <a:ext cx="7383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Metrics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1681456" y="456796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Ad</a:t>
            </a:r>
            <a:endParaRPr lang="en-US" sz="1400" dirty="0"/>
          </a:p>
        </p:txBody>
      </p:sp>
      <p:sp>
        <p:nvSpPr>
          <p:cNvPr id="244" name="TextBox 243"/>
          <p:cNvSpPr txBox="1"/>
          <p:nvPr/>
        </p:nvSpPr>
        <p:spPr>
          <a:xfrm>
            <a:off x="1749896" y="6015431"/>
            <a:ext cx="1495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Traditional Advert</a:t>
            </a:r>
          </a:p>
          <a:p>
            <a:pPr algn="ctr"/>
            <a:r>
              <a:rPr lang="en-MY" sz="1400" dirty="0" smtClean="0"/>
              <a:t>Consumption</a:t>
            </a:r>
            <a:endParaRPr lang="en-US" sz="1400" dirty="0"/>
          </a:p>
        </p:txBody>
      </p:sp>
      <p:grpSp>
        <p:nvGrpSpPr>
          <p:cNvPr id="5132" name="Group 5131"/>
          <p:cNvGrpSpPr/>
          <p:nvPr/>
        </p:nvGrpSpPr>
        <p:grpSpPr>
          <a:xfrm>
            <a:off x="-4284984" y="1810797"/>
            <a:ext cx="3911661" cy="4325954"/>
            <a:chOff x="842937" y="1828136"/>
            <a:chExt cx="3911661" cy="4325954"/>
          </a:xfrm>
        </p:grpSpPr>
        <p:sp>
          <p:nvSpPr>
            <p:cNvPr id="240" name="Rectangle 239"/>
            <p:cNvSpPr/>
            <p:nvPr/>
          </p:nvSpPr>
          <p:spPr>
            <a:xfrm>
              <a:off x="842937" y="1828136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68165" y="1906711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68165" y="361533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8" name="Smiley Face 87"/>
            <p:cNvSpPr/>
            <p:nvPr/>
          </p:nvSpPr>
          <p:spPr>
            <a:xfrm>
              <a:off x="1489771" y="5323953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1489771" y="282111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1489771" y="452973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1916237" y="2821110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998461" y="306433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916301" y="3064332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98461" y="4619065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5" name="Smiley Face 94"/>
            <p:cNvSpPr/>
            <p:nvPr/>
          </p:nvSpPr>
          <p:spPr>
            <a:xfrm>
              <a:off x="2419050" y="5323953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662757" y="3615332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Straight Arrow Connector 116"/>
            <p:cNvCxnSpPr>
              <a:stCxn id="88" idx="0"/>
            </p:cNvCxnSpPr>
            <p:nvPr/>
          </p:nvCxnSpPr>
          <p:spPr>
            <a:xfrm flipH="1" flipV="1">
              <a:off x="1725365" y="4926842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1425286" y="5003785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1573654" y="4424848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00" name="Straight Arrow Connector 199"/>
            <p:cNvCxnSpPr>
              <a:stCxn id="196" idx="2"/>
              <a:endCxn id="95" idx="1"/>
            </p:cNvCxnSpPr>
            <p:nvPr/>
          </p:nvCxnSpPr>
          <p:spPr>
            <a:xfrm>
              <a:off x="2030854" y="4926842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stCxn id="196" idx="2"/>
              <a:endCxn id="88" idx="7"/>
            </p:cNvCxnSpPr>
            <p:nvPr/>
          </p:nvCxnSpPr>
          <p:spPr>
            <a:xfrm flipH="1">
              <a:off x="1891956" y="4926842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95" idx="0"/>
            </p:cNvCxnSpPr>
            <p:nvPr/>
          </p:nvCxnSpPr>
          <p:spPr>
            <a:xfrm flipH="1" flipV="1">
              <a:off x="2342749" y="4926842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 flipV="1">
              <a:off x="2498697" y="3874463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/>
            <p:nvPr/>
          </p:nvCxnSpPr>
          <p:spPr>
            <a:xfrm flipH="1">
              <a:off x="2488055" y="4199434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/>
            <p:cNvSpPr txBox="1"/>
            <p:nvPr/>
          </p:nvSpPr>
          <p:spPr>
            <a:xfrm>
              <a:off x="2239615" y="3572163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1573654" y="4214552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Curved Connector 118"/>
            <p:cNvCxnSpPr>
              <a:stCxn id="86" idx="3"/>
            </p:cNvCxnSpPr>
            <p:nvPr/>
          </p:nvCxnSpPr>
          <p:spPr>
            <a:xfrm>
              <a:off x="2182565" y="2363911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Multiply 171"/>
            <p:cNvSpPr/>
            <p:nvPr/>
          </p:nvSpPr>
          <p:spPr>
            <a:xfrm>
              <a:off x="2600299" y="4019508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2425107" y="5846313"/>
              <a:ext cx="747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FTI POC</a:t>
              </a:r>
              <a:endParaRPr lang="en-US" sz="14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868144" y="1795515"/>
            <a:ext cx="2771840" cy="4743136"/>
            <a:chOff x="8844683" y="1795515"/>
            <a:chExt cx="2771840" cy="4743136"/>
          </a:xfrm>
        </p:grpSpPr>
        <p:sp>
          <p:nvSpPr>
            <p:cNvPr id="84" name="Rectangle 83"/>
            <p:cNvSpPr/>
            <p:nvPr/>
          </p:nvSpPr>
          <p:spPr>
            <a:xfrm>
              <a:off x="8844683" y="1795515"/>
              <a:ext cx="2771840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9313667" y="6015431"/>
              <a:ext cx="16194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Symmetrical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  <p:grpSp>
          <p:nvGrpSpPr>
            <p:cNvPr id="97" name="Group 96"/>
            <p:cNvGrpSpPr/>
            <p:nvPr/>
          </p:nvGrpSpPr>
          <p:grpSpPr>
            <a:xfrm>
              <a:off x="9268104" y="1888227"/>
              <a:ext cx="2079195" cy="3888431"/>
              <a:chOff x="6997017" y="1888227"/>
              <a:chExt cx="2079195" cy="3888431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7266721" y="1888227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Ad Network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7266721" y="3596848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Content Site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Smiley Face 99"/>
              <p:cNvSpPr/>
              <p:nvPr/>
            </p:nvSpPr>
            <p:spPr>
              <a:xfrm>
                <a:off x="7488327" y="5305469"/>
                <a:ext cx="471189" cy="471189"/>
              </a:xfrm>
              <a:prstGeom prst="smileyFac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Arrow Connector 100"/>
              <p:cNvCxnSpPr/>
              <p:nvPr/>
            </p:nvCxnSpPr>
            <p:spPr>
              <a:xfrm>
                <a:off x="7488327" y="2802627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Arrow Connector 101"/>
              <p:cNvCxnSpPr/>
              <p:nvPr/>
            </p:nvCxnSpPr>
            <p:spPr>
              <a:xfrm>
                <a:off x="7488327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Arrow Connector 102"/>
              <p:cNvCxnSpPr/>
              <p:nvPr/>
            </p:nvCxnSpPr>
            <p:spPr>
              <a:xfrm flipV="1">
                <a:off x="7914793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Arrow Connector 103"/>
              <p:cNvCxnSpPr/>
              <p:nvPr/>
            </p:nvCxnSpPr>
            <p:spPr>
              <a:xfrm flipV="1">
                <a:off x="7914793" y="2802626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TextBox 104"/>
              <p:cNvSpPr txBox="1"/>
              <p:nvPr/>
            </p:nvSpPr>
            <p:spPr>
              <a:xfrm>
                <a:off x="6997017" y="3045848"/>
                <a:ext cx="3834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Ad</a:t>
                </a:r>
                <a:endParaRPr lang="en-US" sz="1400" dirty="0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7656458" y="3045848"/>
                <a:ext cx="1049326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/>
                  <a:t>Why I </a:t>
                </a:r>
                <a:br>
                  <a:rPr lang="en-MY" sz="1400" dirty="0"/>
                </a:br>
                <a:r>
                  <a:rPr lang="en-MY" sz="1400" dirty="0"/>
                  <a:t>don’t like  It</a:t>
                </a:r>
                <a:endParaRPr lang="en-US" sz="1400" dirty="0"/>
              </a:p>
              <a:p>
                <a:pPr algn="ctr"/>
                <a:endParaRPr lang="en-US" sz="1400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6997017" y="4600581"/>
                <a:ext cx="3834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Ad</a:t>
                </a:r>
                <a:endParaRPr lang="en-US" sz="1400" dirty="0"/>
              </a:p>
            </p:txBody>
          </p:sp>
          <p:sp>
            <p:nvSpPr>
              <p:cNvPr id="108" name="TextBox 107"/>
              <p:cNvSpPr txBox="1"/>
              <p:nvPr/>
            </p:nvSpPr>
            <p:spPr>
              <a:xfrm>
                <a:off x="7838308" y="4600581"/>
                <a:ext cx="68563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Ad</a:t>
                </a:r>
                <a:br>
                  <a:rPr lang="en-MY" sz="1400" dirty="0" smtClean="0"/>
                </a:br>
                <a:r>
                  <a:rPr lang="en-MY" sz="1400" dirty="0" smtClean="0"/>
                  <a:t>review</a:t>
                </a:r>
                <a:endParaRPr lang="en-US" sz="1400" dirty="0"/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7266721" y="4293096"/>
                <a:ext cx="914400" cy="226536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Review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8369673" y="2345427"/>
                <a:ext cx="70653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Modify</a:t>
                </a:r>
              </a:p>
              <a:p>
                <a:pPr algn="ctr"/>
                <a:r>
                  <a:rPr lang="en-MY" sz="1400" dirty="0" smtClean="0"/>
                  <a:t>Review</a:t>
                </a:r>
                <a:endParaRPr lang="en-US" sz="1400" dirty="0"/>
              </a:p>
            </p:txBody>
          </p:sp>
        </p:grpSp>
      </p:grpSp>
      <p:cxnSp>
        <p:nvCxnSpPr>
          <p:cNvPr id="6" name="Curved Connector 5"/>
          <p:cNvCxnSpPr>
            <a:stCxn id="98" idx="3"/>
            <a:endCxn id="109" idx="3"/>
          </p:cNvCxnSpPr>
          <p:nvPr/>
        </p:nvCxnSpPr>
        <p:spPr>
          <a:xfrm>
            <a:off x="7475669" y="2345427"/>
            <a:ext cx="12700" cy="2060937"/>
          </a:xfrm>
          <a:prstGeom prst="curvedConnector3">
            <a:avLst>
              <a:gd name="adj1" fmla="val 589655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7871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Advertising and Communications</a:t>
            </a:r>
            <a:endParaRPr lang="en-US" dirty="0"/>
          </a:p>
        </p:txBody>
      </p:sp>
      <p:grpSp>
        <p:nvGrpSpPr>
          <p:cNvPr id="59" name="Group 58"/>
          <p:cNvGrpSpPr/>
          <p:nvPr/>
        </p:nvGrpSpPr>
        <p:grpSpPr>
          <a:xfrm>
            <a:off x="13496596" y="1906711"/>
            <a:ext cx="1656184" cy="3888431"/>
            <a:chOff x="3450804" y="1888227"/>
            <a:chExt cx="1656184" cy="3888431"/>
          </a:xfrm>
        </p:grpSpPr>
        <p:sp>
          <p:nvSpPr>
            <p:cNvPr id="60" name="Rectangle 59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2" name="Smiley Face 61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3450804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368644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720508" y="4759517"/>
              <a:ext cx="914400" cy="36428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err="1" smtClean="0">
                  <a:solidFill>
                    <a:schemeClr val="tx1"/>
                  </a:solidFill>
                </a:rPr>
                <a:t>Adblock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3942114" y="4511248"/>
              <a:ext cx="0" cy="243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3450804" y="448743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15268119" y="1906711"/>
            <a:ext cx="1787245" cy="3888431"/>
            <a:chOff x="3319743" y="1888227"/>
            <a:chExt cx="1787245" cy="3888431"/>
          </a:xfrm>
        </p:grpSpPr>
        <p:sp>
          <p:nvSpPr>
            <p:cNvPr id="76" name="Rectangle 75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</a:t>
              </a:r>
            </a:p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8" name="Smiley Face 77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9" name="Straight Arrow Connector 78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>
            <a:xfrm>
              <a:off x="3942114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3319743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368644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319743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</p:grpSp>
      <p:grpSp>
        <p:nvGrpSpPr>
          <p:cNvPr id="4105" name="Group 4104"/>
          <p:cNvGrpSpPr/>
          <p:nvPr/>
        </p:nvGrpSpPr>
        <p:grpSpPr>
          <a:xfrm>
            <a:off x="16511141" y="1888227"/>
            <a:ext cx="1839828" cy="3888431"/>
            <a:chOff x="6865956" y="1888227"/>
            <a:chExt cx="1839828" cy="3888431"/>
          </a:xfrm>
        </p:grpSpPr>
        <p:sp>
          <p:nvSpPr>
            <p:cNvPr id="160" name="Rectangle 159"/>
            <p:cNvSpPr/>
            <p:nvPr/>
          </p:nvSpPr>
          <p:spPr>
            <a:xfrm>
              <a:off x="7266721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7266721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2" name="Smiley Face 161"/>
            <p:cNvSpPr/>
            <p:nvPr/>
          </p:nvSpPr>
          <p:spPr>
            <a:xfrm>
              <a:off x="7488327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Arrow Connector 162"/>
            <p:cNvCxnSpPr/>
            <p:nvPr/>
          </p:nvCxnSpPr>
          <p:spPr>
            <a:xfrm>
              <a:off x="7488327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/>
            <p:nvPr/>
          </p:nvCxnSpPr>
          <p:spPr>
            <a:xfrm>
              <a:off x="7488327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 flipV="1">
              <a:off x="7914793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/>
            <p:nvPr/>
          </p:nvCxnSpPr>
          <p:spPr>
            <a:xfrm flipV="1">
              <a:off x="7914793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TextBox 166"/>
            <p:cNvSpPr txBox="1"/>
            <p:nvPr/>
          </p:nvSpPr>
          <p:spPr>
            <a:xfrm>
              <a:off x="6865956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7656458" y="3045848"/>
              <a:ext cx="10493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Why I </a:t>
              </a:r>
              <a:br>
                <a:rPr lang="en-MY" sz="1400" dirty="0"/>
              </a:br>
              <a:r>
                <a:rPr lang="en-MY" sz="1400" dirty="0"/>
                <a:t>don’t like  It</a:t>
              </a:r>
              <a:endParaRPr lang="en-US" sz="1400" dirty="0"/>
            </a:p>
            <a:p>
              <a:pPr algn="ctr"/>
              <a:endParaRPr lang="en-US" sz="1400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6865956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7838308" y="4600581"/>
              <a:ext cx="6856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</a:t>
              </a:r>
              <a:br>
                <a:rPr lang="en-MY" sz="1400" dirty="0" smtClean="0"/>
              </a:br>
              <a:r>
                <a:rPr lang="en-MY" sz="1400" dirty="0" smtClean="0"/>
                <a:t>review</a:t>
              </a:r>
              <a:endParaRPr lang="en-US" sz="1400" dirty="0"/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7266721" y="4293096"/>
              <a:ext cx="914400" cy="2265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Review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18210510" y="1888227"/>
            <a:ext cx="2210256" cy="3888431"/>
            <a:chOff x="6865956" y="1888227"/>
            <a:chExt cx="2210256" cy="3888431"/>
          </a:xfrm>
        </p:grpSpPr>
        <p:sp>
          <p:nvSpPr>
            <p:cNvPr id="174" name="Rectangle 173"/>
            <p:cNvSpPr/>
            <p:nvPr/>
          </p:nvSpPr>
          <p:spPr>
            <a:xfrm>
              <a:off x="7266721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7266721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6" name="Smiley Face 175"/>
            <p:cNvSpPr/>
            <p:nvPr/>
          </p:nvSpPr>
          <p:spPr>
            <a:xfrm>
              <a:off x="7488327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7" name="Straight Arrow Connector 176"/>
            <p:cNvCxnSpPr/>
            <p:nvPr/>
          </p:nvCxnSpPr>
          <p:spPr>
            <a:xfrm>
              <a:off x="7488327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/>
            <p:cNvCxnSpPr/>
            <p:nvPr/>
          </p:nvCxnSpPr>
          <p:spPr>
            <a:xfrm>
              <a:off x="7488327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/>
            <p:nvPr/>
          </p:nvCxnSpPr>
          <p:spPr>
            <a:xfrm flipV="1">
              <a:off x="7914793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 flipV="1">
              <a:off x="7914793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/>
            <p:cNvSpPr txBox="1"/>
            <p:nvPr/>
          </p:nvSpPr>
          <p:spPr>
            <a:xfrm>
              <a:off x="6865956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7656458" y="3045848"/>
              <a:ext cx="10493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Why I </a:t>
              </a:r>
              <a:br>
                <a:rPr lang="en-MY" sz="1400" dirty="0"/>
              </a:br>
              <a:r>
                <a:rPr lang="en-MY" sz="1400" dirty="0"/>
                <a:t>don’t like  It</a:t>
              </a:r>
              <a:endParaRPr lang="en-US" sz="1400" dirty="0"/>
            </a:p>
            <a:p>
              <a:pPr algn="ctr"/>
              <a:endParaRPr lang="en-US" sz="1400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6865956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7838308" y="4600581"/>
              <a:ext cx="6856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</a:t>
              </a:r>
              <a:br>
                <a:rPr lang="en-MY" sz="1400" dirty="0" smtClean="0"/>
              </a:br>
              <a:r>
                <a:rPr lang="en-MY" sz="1400" dirty="0" smtClean="0"/>
                <a:t>review</a:t>
              </a:r>
              <a:endParaRPr lang="en-US" sz="1400" dirty="0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7266721" y="4293096"/>
              <a:ext cx="914400" cy="2265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Review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>
              <a:off x="8369673" y="2345427"/>
              <a:ext cx="7065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Modify</a:t>
              </a:r>
            </a:p>
            <a:p>
              <a:pPr algn="ctr"/>
              <a:r>
                <a:rPr lang="en-MY" sz="1400" dirty="0" smtClean="0"/>
                <a:t>Review</a:t>
              </a:r>
              <a:endParaRPr lang="en-US" sz="1400" dirty="0"/>
            </a:p>
          </p:txBody>
        </p:sp>
      </p:grpSp>
      <p:cxnSp>
        <p:nvCxnSpPr>
          <p:cNvPr id="4108" name="Curved Connector 4107"/>
          <p:cNvCxnSpPr>
            <a:stCxn id="174" idx="3"/>
            <a:endCxn id="175" idx="3"/>
          </p:cNvCxnSpPr>
          <p:nvPr/>
        </p:nvCxnSpPr>
        <p:spPr>
          <a:xfrm>
            <a:off x="19525675" y="2345427"/>
            <a:ext cx="12700" cy="1708621"/>
          </a:xfrm>
          <a:prstGeom prst="curved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29" name="Group 5128"/>
          <p:cNvGrpSpPr/>
          <p:nvPr/>
        </p:nvGrpSpPr>
        <p:grpSpPr>
          <a:xfrm>
            <a:off x="19673061" y="1828136"/>
            <a:ext cx="1495409" cy="4541397"/>
            <a:chOff x="7929912" y="1828136"/>
            <a:chExt cx="1495409" cy="4541397"/>
          </a:xfrm>
        </p:grpSpPr>
        <p:sp>
          <p:nvSpPr>
            <p:cNvPr id="241" name="Rectangle 240"/>
            <p:cNvSpPr/>
            <p:nvPr/>
          </p:nvSpPr>
          <p:spPr>
            <a:xfrm>
              <a:off x="8111083" y="1828136"/>
              <a:ext cx="1133068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245" name="TextBox 244"/>
            <p:cNvSpPr txBox="1"/>
            <p:nvPr/>
          </p:nvSpPr>
          <p:spPr>
            <a:xfrm>
              <a:off x="7929912" y="5846313"/>
              <a:ext cx="14954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Traditional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</p:grpSp>
      <p:sp>
        <p:nvSpPr>
          <p:cNvPr id="212" name="Rectangle 211"/>
          <p:cNvSpPr/>
          <p:nvPr/>
        </p:nvSpPr>
        <p:spPr>
          <a:xfrm>
            <a:off x="3945626" y="1795515"/>
            <a:ext cx="2498582" cy="40334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300" dirty="0">
              <a:solidFill>
                <a:schemeClr val="tx1"/>
              </a:solidFill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4320903" y="6015431"/>
            <a:ext cx="1619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1400" dirty="0" smtClean="0"/>
              <a:t>Symmetrical Advert</a:t>
            </a:r>
          </a:p>
          <a:p>
            <a:pPr algn="ctr"/>
            <a:r>
              <a:rPr lang="en-MY" sz="1400" dirty="0" smtClean="0"/>
              <a:t>Consumption</a:t>
            </a:r>
            <a:endParaRPr lang="en-US" sz="1400" dirty="0"/>
          </a:p>
        </p:txBody>
      </p:sp>
      <p:grpSp>
        <p:nvGrpSpPr>
          <p:cNvPr id="215" name="Group 214"/>
          <p:cNvGrpSpPr/>
          <p:nvPr/>
        </p:nvGrpSpPr>
        <p:grpSpPr>
          <a:xfrm>
            <a:off x="3946509" y="1888227"/>
            <a:ext cx="2403993" cy="4127204"/>
            <a:chOff x="1790325" y="1888227"/>
            <a:chExt cx="2403993" cy="4127204"/>
          </a:xfrm>
        </p:grpSpPr>
        <p:sp>
          <p:nvSpPr>
            <p:cNvPr id="216" name="Rectangle 215"/>
            <p:cNvSpPr/>
            <p:nvPr/>
          </p:nvSpPr>
          <p:spPr>
            <a:xfrm>
              <a:off x="2060029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2060029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19" name="Smiley Face 218"/>
            <p:cNvSpPr/>
            <p:nvPr/>
          </p:nvSpPr>
          <p:spPr>
            <a:xfrm>
              <a:off x="2281635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0" name="Straight Arrow Connector 219"/>
            <p:cNvCxnSpPr/>
            <p:nvPr/>
          </p:nvCxnSpPr>
          <p:spPr>
            <a:xfrm>
              <a:off x="2281635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/>
            <p:nvPr/>
          </p:nvCxnSpPr>
          <p:spPr>
            <a:xfrm>
              <a:off x="2281635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Arrow Connector 221"/>
            <p:cNvCxnSpPr/>
            <p:nvPr/>
          </p:nvCxnSpPr>
          <p:spPr>
            <a:xfrm flipV="1">
              <a:off x="2708101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TextBox 222"/>
            <p:cNvSpPr txBox="1"/>
            <p:nvPr/>
          </p:nvSpPr>
          <p:spPr>
            <a:xfrm>
              <a:off x="1790325" y="3045848"/>
              <a:ext cx="383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224" name="TextBox 223"/>
            <p:cNvSpPr txBox="1"/>
            <p:nvPr/>
          </p:nvSpPr>
          <p:spPr>
            <a:xfrm>
              <a:off x="2708165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225" name="TextBox 224"/>
            <p:cNvSpPr txBox="1"/>
            <p:nvPr/>
          </p:nvSpPr>
          <p:spPr>
            <a:xfrm>
              <a:off x="1790326" y="460058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A</a:t>
              </a:r>
              <a:r>
                <a:rPr lang="en-MY" sz="1400" dirty="0" smtClean="0"/>
                <a:t>d</a:t>
              </a:r>
              <a:endParaRPr lang="en-US" sz="1400" dirty="0"/>
            </a:p>
          </p:txBody>
        </p:sp>
        <p:sp>
          <p:nvSpPr>
            <p:cNvPr id="226" name="Smiley Face 225"/>
            <p:cNvSpPr/>
            <p:nvPr/>
          </p:nvSpPr>
          <p:spPr>
            <a:xfrm>
              <a:off x="3210914" y="5305469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7" name="Straight Arrow Connector 226"/>
            <p:cNvCxnSpPr>
              <a:stCxn id="219" idx="7"/>
              <a:endCxn id="226" idx="1"/>
            </p:cNvCxnSpPr>
            <p:nvPr/>
          </p:nvCxnSpPr>
          <p:spPr>
            <a:xfrm>
              <a:off x="2683820" y="5374473"/>
              <a:ext cx="59609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>
              <a:stCxn id="226" idx="3"/>
              <a:endCxn id="219" idx="5"/>
            </p:cNvCxnSpPr>
            <p:nvPr/>
          </p:nvCxnSpPr>
          <p:spPr>
            <a:xfrm flipH="1">
              <a:off x="2683820" y="5707654"/>
              <a:ext cx="59609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9" name="Rectangle 228"/>
            <p:cNvSpPr/>
            <p:nvPr/>
          </p:nvSpPr>
          <p:spPr>
            <a:xfrm>
              <a:off x="327991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 Site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30" name="Straight Arrow Connector 229"/>
            <p:cNvCxnSpPr>
              <a:stCxn id="219" idx="0"/>
              <a:endCxn id="229" idx="2"/>
            </p:cNvCxnSpPr>
            <p:nvPr/>
          </p:nvCxnSpPr>
          <p:spPr>
            <a:xfrm flipV="1">
              <a:off x="2517230" y="4511248"/>
              <a:ext cx="1219888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1" name="TextBox 230"/>
            <p:cNvSpPr txBox="1"/>
            <p:nvPr/>
          </p:nvSpPr>
          <p:spPr>
            <a:xfrm>
              <a:off x="2570253" y="4600581"/>
              <a:ext cx="9130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 review</a:t>
              </a:r>
              <a:endParaRPr lang="en-US" sz="1400" dirty="0"/>
            </a:p>
          </p:txBody>
        </p:sp>
        <p:sp>
          <p:nvSpPr>
            <p:cNvPr id="232" name="TextBox 231"/>
            <p:cNvSpPr txBox="1"/>
            <p:nvPr/>
          </p:nvSpPr>
          <p:spPr>
            <a:xfrm>
              <a:off x="2570255" y="5066696"/>
              <a:ext cx="9130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 review</a:t>
              </a:r>
              <a:endParaRPr lang="en-US" sz="1400" dirty="0"/>
            </a:p>
          </p:txBody>
        </p:sp>
        <p:sp>
          <p:nvSpPr>
            <p:cNvPr id="233" name="TextBox 232"/>
            <p:cNvSpPr txBox="1"/>
            <p:nvPr/>
          </p:nvSpPr>
          <p:spPr>
            <a:xfrm>
              <a:off x="2704424" y="5707654"/>
              <a:ext cx="6447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Dialog</a:t>
              </a:r>
              <a:endParaRPr lang="en-US" sz="1400" dirty="0"/>
            </a:p>
          </p:txBody>
        </p:sp>
        <p:cxnSp>
          <p:nvCxnSpPr>
            <p:cNvPr id="235" name="Straight Arrow Connector 234"/>
            <p:cNvCxnSpPr/>
            <p:nvPr/>
          </p:nvCxnSpPr>
          <p:spPr>
            <a:xfrm flipH="1">
              <a:off x="3614387" y="4547027"/>
              <a:ext cx="349133" cy="77692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-108520" y="1810797"/>
            <a:ext cx="3911661" cy="4325954"/>
            <a:chOff x="436645" y="1810797"/>
            <a:chExt cx="3911661" cy="4325954"/>
          </a:xfrm>
        </p:grpSpPr>
        <p:sp>
          <p:nvSpPr>
            <p:cNvPr id="237" name="Rectangle 236"/>
            <p:cNvSpPr/>
            <p:nvPr/>
          </p:nvSpPr>
          <p:spPr>
            <a:xfrm>
              <a:off x="436645" y="1810797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861873" y="188937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861873" y="3597993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44" name="Smiley Face 243"/>
            <p:cNvSpPr/>
            <p:nvPr/>
          </p:nvSpPr>
          <p:spPr>
            <a:xfrm>
              <a:off x="1083479" y="5306614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6" name="Straight Arrow Connector 245"/>
            <p:cNvCxnSpPr/>
            <p:nvPr/>
          </p:nvCxnSpPr>
          <p:spPr>
            <a:xfrm>
              <a:off x="1083479" y="280377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Arrow Connector 246"/>
            <p:cNvCxnSpPr/>
            <p:nvPr/>
          </p:nvCxnSpPr>
          <p:spPr>
            <a:xfrm>
              <a:off x="1083479" y="4512393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Arrow Connector 247"/>
            <p:cNvCxnSpPr/>
            <p:nvPr/>
          </p:nvCxnSpPr>
          <p:spPr>
            <a:xfrm flipV="1">
              <a:off x="1509945" y="280377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TextBox 249"/>
            <p:cNvSpPr txBox="1"/>
            <p:nvPr/>
          </p:nvSpPr>
          <p:spPr>
            <a:xfrm>
              <a:off x="592169" y="3046993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1510009" y="3046993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252" name="TextBox 251"/>
            <p:cNvSpPr txBox="1"/>
            <p:nvPr/>
          </p:nvSpPr>
          <p:spPr>
            <a:xfrm>
              <a:off x="592169" y="4601726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253" name="Smiley Face 252"/>
            <p:cNvSpPr/>
            <p:nvPr/>
          </p:nvSpPr>
          <p:spPr>
            <a:xfrm>
              <a:off x="2012758" y="5306614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/>
            <p:cNvSpPr/>
            <p:nvPr/>
          </p:nvSpPr>
          <p:spPr>
            <a:xfrm>
              <a:off x="3256465" y="3597993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55" name="Straight Arrow Connector 254"/>
            <p:cNvCxnSpPr>
              <a:stCxn id="244" idx="0"/>
            </p:cNvCxnSpPr>
            <p:nvPr/>
          </p:nvCxnSpPr>
          <p:spPr>
            <a:xfrm flipH="1" flipV="1">
              <a:off x="1319073" y="4909503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TextBox 255"/>
            <p:cNvSpPr txBox="1"/>
            <p:nvPr/>
          </p:nvSpPr>
          <p:spPr>
            <a:xfrm>
              <a:off x="1018994" y="4986446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1167362" y="4407509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58" name="Straight Arrow Connector 257"/>
            <p:cNvCxnSpPr>
              <a:stCxn id="257" idx="2"/>
              <a:endCxn id="253" idx="1"/>
            </p:cNvCxnSpPr>
            <p:nvPr/>
          </p:nvCxnSpPr>
          <p:spPr>
            <a:xfrm>
              <a:off x="1624562" y="4909503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Arrow Connector 258"/>
            <p:cNvCxnSpPr>
              <a:stCxn id="257" idx="2"/>
              <a:endCxn id="244" idx="7"/>
            </p:cNvCxnSpPr>
            <p:nvPr/>
          </p:nvCxnSpPr>
          <p:spPr>
            <a:xfrm flipH="1">
              <a:off x="1485664" y="4909503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Arrow Connector 259"/>
            <p:cNvCxnSpPr>
              <a:stCxn id="253" idx="0"/>
            </p:cNvCxnSpPr>
            <p:nvPr/>
          </p:nvCxnSpPr>
          <p:spPr>
            <a:xfrm flipH="1" flipV="1">
              <a:off x="1936457" y="4909503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Arrow Connector 260"/>
            <p:cNvCxnSpPr/>
            <p:nvPr/>
          </p:nvCxnSpPr>
          <p:spPr>
            <a:xfrm flipV="1">
              <a:off x="2092405" y="3857124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Arrow Connector 261"/>
            <p:cNvCxnSpPr/>
            <p:nvPr/>
          </p:nvCxnSpPr>
          <p:spPr>
            <a:xfrm flipH="1">
              <a:off x="2081763" y="4182095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3" name="TextBox 262"/>
            <p:cNvSpPr txBox="1"/>
            <p:nvPr/>
          </p:nvSpPr>
          <p:spPr>
            <a:xfrm>
              <a:off x="1833323" y="3554824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1167362" y="4197213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65" name="Curved Connector 264"/>
            <p:cNvCxnSpPr>
              <a:stCxn id="238" idx="3"/>
            </p:cNvCxnSpPr>
            <p:nvPr/>
          </p:nvCxnSpPr>
          <p:spPr>
            <a:xfrm>
              <a:off x="1776273" y="2346572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Multiply 265"/>
            <p:cNvSpPr/>
            <p:nvPr/>
          </p:nvSpPr>
          <p:spPr>
            <a:xfrm>
              <a:off x="2194007" y="4002169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TextBox 266"/>
            <p:cNvSpPr txBox="1"/>
            <p:nvPr/>
          </p:nvSpPr>
          <p:spPr>
            <a:xfrm>
              <a:off x="824138" y="5828974"/>
              <a:ext cx="31366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S</a:t>
              </a:r>
              <a:r>
                <a:rPr lang="en-MY" sz="1400" dirty="0" smtClean="0"/>
                <a:t>ymmetrical In Situ Advert Consumption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552443" y="1810797"/>
            <a:ext cx="2771840" cy="4743136"/>
            <a:chOff x="6788038" y="1795515"/>
            <a:chExt cx="2771840" cy="4743136"/>
          </a:xfrm>
        </p:grpSpPr>
        <p:sp>
          <p:nvSpPr>
            <p:cNvPr id="269" name="Rectangle 268"/>
            <p:cNvSpPr/>
            <p:nvPr/>
          </p:nvSpPr>
          <p:spPr>
            <a:xfrm>
              <a:off x="6788038" y="1795515"/>
              <a:ext cx="2771840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270" name="TextBox 269"/>
            <p:cNvSpPr txBox="1"/>
            <p:nvPr/>
          </p:nvSpPr>
          <p:spPr>
            <a:xfrm>
              <a:off x="7007759" y="6015431"/>
              <a:ext cx="21179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Symmetrical In Situ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  <p:grpSp>
          <p:nvGrpSpPr>
            <p:cNvPr id="271" name="Group 270"/>
            <p:cNvGrpSpPr/>
            <p:nvPr/>
          </p:nvGrpSpPr>
          <p:grpSpPr>
            <a:xfrm>
              <a:off x="7211459" y="1888227"/>
              <a:ext cx="2079195" cy="3888431"/>
              <a:chOff x="6997017" y="1888227"/>
              <a:chExt cx="2079195" cy="3888431"/>
            </a:xfrm>
          </p:grpSpPr>
          <p:sp>
            <p:nvSpPr>
              <p:cNvPr id="272" name="Rectangle 271"/>
              <p:cNvSpPr/>
              <p:nvPr/>
            </p:nvSpPr>
            <p:spPr>
              <a:xfrm>
                <a:off x="7266721" y="1888227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Ad Network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3" name="Rectangle 272"/>
              <p:cNvSpPr/>
              <p:nvPr/>
            </p:nvSpPr>
            <p:spPr>
              <a:xfrm>
                <a:off x="7266721" y="3596848"/>
                <a:ext cx="914400" cy="91440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Content Site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4" name="Smiley Face 273"/>
              <p:cNvSpPr/>
              <p:nvPr/>
            </p:nvSpPr>
            <p:spPr>
              <a:xfrm>
                <a:off x="7488327" y="5305469"/>
                <a:ext cx="471189" cy="471189"/>
              </a:xfrm>
              <a:prstGeom prst="smileyFac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5" name="Straight Arrow Connector 274"/>
              <p:cNvCxnSpPr/>
              <p:nvPr/>
            </p:nvCxnSpPr>
            <p:spPr>
              <a:xfrm>
                <a:off x="7488327" y="2802627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Arrow Connector 275"/>
              <p:cNvCxnSpPr/>
              <p:nvPr/>
            </p:nvCxnSpPr>
            <p:spPr>
              <a:xfrm>
                <a:off x="7488327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Arrow Connector 276"/>
              <p:cNvCxnSpPr/>
              <p:nvPr/>
            </p:nvCxnSpPr>
            <p:spPr>
              <a:xfrm flipV="1">
                <a:off x="7914793" y="4511248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Arrow Connector 277"/>
              <p:cNvCxnSpPr/>
              <p:nvPr/>
            </p:nvCxnSpPr>
            <p:spPr>
              <a:xfrm flipV="1">
                <a:off x="7914793" y="2802626"/>
                <a:ext cx="0" cy="7942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9" name="TextBox 278"/>
              <p:cNvSpPr txBox="1"/>
              <p:nvPr/>
            </p:nvSpPr>
            <p:spPr>
              <a:xfrm>
                <a:off x="6997017" y="3045848"/>
                <a:ext cx="3834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Ad</a:t>
                </a:r>
                <a:endParaRPr lang="en-US" sz="1400" dirty="0"/>
              </a:p>
            </p:txBody>
          </p:sp>
          <p:sp>
            <p:nvSpPr>
              <p:cNvPr id="280" name="TextBox 279"/>
              <p:cNvSpPr txBox="1"/>
              <p:nvPr/>
            </p:nvSpPr>
            <p:spPr>
              <a:xfrm>
                <a:off x="7656458" y="3045848"/>
                <a:ext cx="1049326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/>
                  <a:t>Why I </a:t>
                </a:r>
                <a:br>
                  <a:rPr lang="en-MY" sz="1400" dirty="0"/>
                </a:br>
                <a:r>
                  <a:rPr lang="en-MY" sz="1400" dirty="0"/>
                  <a:t>don’t like  It</a:t>
                </a:r>
                <a:endParaRPr lang="en-US" sz="1400" dirty="0"/>
              </a:p>
              <a:p>
                <a:pPr algn="ctr"/>
                <a:endParaRPr lang="en-US" sz="1400" dirty="0"/>
              </a:p>
            </p:txBody>
          </p:sp>
          <p:sp>
            <p:nvSpPr>
              <p:cNvPr id="281" name="TextBox 280"/>
              <p:cNvSpPr txBox="1"/>
              <p:nvPr/>
            </p:nvSpPr>
            <p:spPr>
              <a:xfrm>
                <a:off x="6997017" y="4600581"/>
                <a:ext cx="3834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Ad</a:t>
                </a:r>
                <a:endParaRPr lang="en-US" sz="1400" dirty="0"/>
              </a:p>
            </p:txBody>
          </p:sp>
          <p:sp>
            <p:nvSpPr>
              <p:cNvPr id="282" name="TextBox 281"/>
              <p:cNvSpPr txBox="1"/>
              <p:nvPr/>
            </p:nvSpPr>
            <p:spPr>
              <a:xfrm>
                <a:off x="7838308" y="4600581"/>
                <a:ext cx="68563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Ad</a:t>
                </a:r>
                <a:br>
                  <a:rPr lang="en-MY" sz="1400" dirty="0" smtClean="0"/>
                </a:br>
                <a:r>
                  <a:rPr lang="en-MY" sz="1400" dirty="0" smtClean="0"/>
                  <a:t>review</a:t>
                </a:r>
                <a:endParaRPr lang="en-US" sz="1400" dirty="0"/>
              </a:p>
            </p:txBody>
          </p:sp>
          <p:sp>
            <p:nvSpPr>
              <p:cNvPr id="283" name="Rectangle 282"/>
              <p:cNvSpPr/>
              <p:nvPr/>
            </p:nvSpPr>
            <p:spPr>
              <a:xfrm>
                <a:off x="7266721" y="4293096"/>
                <a:ext cx="914400" cy="226536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MY" sz="1600" dirty="0" smtClean="0">
                    <a:solidFill>
                      <a:schemeClr val="tx1"/>
                    </a:solidFill>
                  </a:rPr>
                  <a:t>Review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4" name="TextBox 283"/>
              <p:cNvSpPr txBox="1"/>
              <p:nvPr/>
            </p:nvSpPr>
            <p:spPr>
              <a:xfrm>
                <a:off x="8369673" y="2345427"/>
                <a:ext cx="70653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MY" sz="1400" dirty="0" smtClean="0"/>
                  <a:t>Modify</a:t>
                </a:r>
              </a:p>
              <a:p>
                <a:pPr algn="ctr"/>
                <a:r>
                  <a:rPr lang="en-MY" sz="1400" dirty="0" smtClean="0"/>
                  <a:t>Review</a:t>
                </a:r>
                <a:endParaRPr lang="en-US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829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/>
              <p14:cNvContentPartPr/>
              <p14:nvPr/>
            </p14:nvContentPartPr>
            <p14:xfrm>
              <a:off x="2222697" y="4833133"/>
              <a:ext cx="1664280" cy="8535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03617" y="4796053"/>
                <a:ext cx="1703520" cy="9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/>
              <p14:cNvContentPartPr/>
              <p14:nvPr/>
            </p14:nvContentPartPr>
            <p14:xfrm>
              <a:off x="2808057" y="4435333"/>
              <a:ext cx="939240" cy="533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94017" y="4394293"/>
                <a:ext cx="973800" cy="6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/>
              <p14:cNvContentPartPr/>
              <p14:nvPr/>
            </p14:nvContentPartPr>
            <p14:xfrm>
              <a:off x="3378297" y="4002613"/>
              <a:ext cx="1449360" cy="13381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361017" y="3966253"/>
                <a:ext cx="1484640" cy="141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2" name="Ink 11"/>
              <p14:cNvContentPartPr/>
              <p14:nvPr/>
            </p14:nvContentPartPr>
            <p14:xfrm>
              <a:off x="3378297" y="3895333"/>
              <a:ext cx="1015560" cy="2552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363177" y="3861133"/>
                <a:ext cx="104760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3" name="Ink 12"/>
              <p14:cNvContentPartPr/>
              <p14:nvPr/>
            </p14:nvContentPartPr>
            <p14:xfrm>
              <a:off x="3597897" y="3964813"/>
              <a:ext cx="481680" cy="1418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78457" y="3933853"/>
                <a:ext cx="51876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4" name="Ink 13"/>
              <p14:cNvContentPartPr/>
              <p14:nvPr/>
            </p14:nvContentPartPr>
            <p14:xfrm>
              <a:off x="2081937" y="3582853"/>
              <a:ext cx="4137120" cy="6908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066817" y="3553693"/>
                <a:ext cx="4167360" cy="74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/>
              <p14:cNvContentPartPr/>
              <p14:nvPr/>
            </p14:nvContentPartPr>
            <p14:xfrm>
              <a:off x="1893657" y="2536693"/>
              <a:ext cx="1884960" cy="15634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874217" y="2499253"/>
                <a:ext cx="1923120" cy="161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/>
              <p14:cNvContentPartPr/>
              <p14:nvPr/>
            </p14:nvContentPartPr>
            <p14:xfrm>
              <a:off x="2052777" y="3783013"/>
              <a:ext cx="1593360" cy="88848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043777" y="3752413"/>
                <a:ext cx="1617480" cy="9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8" name="Ink 17"/>
              <p14:cNvContentPartPr/>
              <p14:nvPr/>
            </p14:nvContentPartPr>
            <p14:xfrm>
              <a:off x="2355177" y="3802453"/>
              <a:ext cx="1229400" cy="3992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349777" y="3775813"/>
                <a:ext cx="124344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9" name="Ink 18"/>
              <p14:cNvContentPartPr/>
              <p14:nvPr/>
            </p14:nvContentPartPr>
            <p14:xfrm>
              <a:off x="4522737" y="4367653"/>
              <a:ext cx="1053360" cy="5335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505097" y="4337413"/>
                <a:ext cx="1086480" cy="59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8" name="Ink 27"/>
              <p14:cNvContentPartPr/>
              <p14:nvPr/>
            </p14:nvContentPartPr>
            <p14:xfrm>
              <a:off x="4090017" y="2165173"/>
              <a:ext cx="456480" cy="1641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074897" y="2136733"/>
                <a:ext cx="48672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9" name="Ink 28"/>
              <p14:cNvContentPartPr/>
              <p14:nvPr/>
            </p14:nvContentPartPr>
            <p14:xfrm>
              <a:off x="3622377" y="1691413"/>
              <a:ext cx="985680" cy="5252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600417" y="1653613"/>
                <a:ext cx="1016280" cy="58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30" name="Ink 29"/>
              <p14:cNvContentPartPr/>
              <p14:nvPr/>
            </p14:nvContentPartPr>
            <p14:xfrm>
              <a:off x="3032337" y="1985533"/>
              <a:ext cx="1193040" cy="4204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024417" y="1957813"/>
                <a:ext cx="121500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31" name="Ink 30"/>
              <p14:cNvContentPartPr/>
              <p14:nvPr/>
            </p14:nvContentPartPr>
            <p14:xfrm>
              <a:off x="2803017" y="1157893"/>
              <a:ext cx="1162080" cy="125712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783577" y="1124053"/>
                <a:ext cx="1197360" cy="13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64" name="Ink 63"/>
              <p14:cNvContentPartPr/>
              <p14:nvPr/>
            </p14:nvContentPartPr>
            <p14:xfrm>
              <a:off x="3598977" y="1692133"/>
              <a:ext cx="29160" cy="1663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582417" y="1667653"/>
                <a:ext cx="5688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65" name="Ink 64"/>
              <p14:cNvContentPartPr/>
              <p14:nvPr/>
            </p14:nvContentPartPr>
            <p14:xfrm>
              <a:off x="3616617" y="1682773"/>
              <a:ext cx="283320" cy="5436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3599337" y="1647133"/>
                <a:ext cx="31860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66" name="Ink 65"/>
              <p14:cNvContentPartPr/>
              <p14:nvPr/>
            </p14:nvContentPartPr>
            <p14:xfrm>
              <a:off x="2347977" y="4203133"/>
              <a:ext cx="29160" cy="30312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2334657" y="4177213"/>
                <a:ext cx="5580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02" name="Ink 101"/>
              <p14:cNvContentPartPr/>
              <p14:nvPr/>
            </p14:nvContentPartPr>
            <p14:xfrm>
              <a:off x="3825417" y="2535253"/>
              <a:ext cx="2111400" cy="207036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813537" y="2512213"/>
                <a:ext cx="2142360" cy="21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04" name="Ink 103"/>
              <p14:cNvContentPartPr/>
              <p14:nvPr/>
            </p14:nvContentPartPr>
            <p14:xfrm>
              <a:off x="4573857" y="4708933"/>
              <a:ext cx="16200" cy="8820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559097" y="4688773"/>
                <a:ext cx="4680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105" name="Ink 104"/>
              <p14:cNvContentPartPr/>
              <p14:nvPr/>
            </p14:nvContentPartPr>
            <p14:xfrm>
              <a:off x="3882657" y="4392133"/>
              <a:ext cx="86400" cy="241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3867537" y="4362253"/>
                <a:ext cx="11952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107" name="Ink 106"/>
              <p14:cNvContentPartPr/>
              <p14:nvPr/>
            </p14:nvContentPartPr>
            <p14:xfrm>
              <a:off x="3925857" y="5352973"/>
              <a:ext cx="92880" cy="43992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3913257" y="5324173"/>
                <a:ext cx="119880" cy="49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8" name="Ink 7"/>
              <p14:cNvContentPartPr/>
              <p14:nvPr/>
            </p14:nvContentPartPr>
            <p14:xfrm>
              <a:off x="4380177" y="4506613"/>
              <a:ext cx="90360" cy="8359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371537" y="4464493"/>
                <a:ext cx="118080" cy="9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15" name="Ink 14"/>
              <p14:cNvContentPartPr/>
              <p14:nvPr/>
            </p14:nvContentPartPr>
            <p14:xfrm>
              <a:off x="4346877" y="6143173"/>
              <a:ext cx="156960" cy="4269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4327437" y="6106093"/>
                <a:ext cx="194400" cy="50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6" name="Ink 5"/>
              <p14:cNvContentPartPr/>
              <p14:nvPr/>
            </p14:nvContentPartPr>
            <p14:xfrm>
              <a:off x="4139337" y="5135893"/>
              <a:ext cx="289080" cy="630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4132857" y="5104213"/>
                <a:ext cx="311760" cy="69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110" name="Ink 109"/>
              <p14:cNvContentPartPr/>
              <p14:nvPr/>
            </p14:nvContentPartPr>
            <p14:xfrm>
              <a:off x="3191097" y="4097653"/>
              <a:ext cx="156240" cy="72612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178137" y="4071013"/>
                <a:ext cx="186120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111" name="Ink 110"/>
              <p14:cNvContentPartPr/>
              <p14:nvPr/>
            </p14:nvContentPartPr>
            <p14:xfrm>
              <a:off x="2680257" y="4304653"/>
              <a:ext cx="529200" cy="21168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2666577" y="4272253"/>
                <a:ext cx="56232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112" name="Ink 111"/>
              <p14:cNvContentPartPr/>
              <p14:nvPr/>
            </p14:nvContentPartPr>
            <p14:xfrm>
              <a:off x="3416457" y="4560253"/>
              <a:ext cx="396720" cy="6804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3401337" y="4527493"/>
                <a:ext cx="431280" cy="1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113" name="Ink 112"/>
              <p14:cNvContentPartPr/>
              <p14:nvPr/>
            </p14:nvContentPartPr>
            <p14:xfrm>
              <a:off x="3632097" y="2748733"/>
              <a:ext cx="21960" cy="73008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3615177" y="2724613"/>
                <a:ext cx="55440" cy="78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114" name="Ink 113"/>
              <p14:cNvContentPartPr/>
              <p14:nvPr/>
            </p14:nvContentPartPr>
            <p14:xfrm>
              <a:off x="1919217" y="2880493"/>
              <a:ext cx="453960" cy="38916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1907337" y="2853493"/>
                <a:ext cx="479160" cy="43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115" name="Ink 114"/>
              <p14:cNvContentPartPr/>
              <p14:nvPr/>
            </p14:nvContentPartPr>
            <p14:xfrm>
              <a:off x="1974297" y="2848453"/>
              <a:ext cx="629640" cy="59976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1962777" y="2823973"/>
                <a:ext cx="652320" cy="64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116" name="Ink 115"/>
              <p14:cNvContentPartPr/>
              <p14:nvPr/>
            </p14:nvContentPartPr>
            <p14:xfrm>
              <a:off x="2034777" y="3038173"/>
              <a:ext cx="616680" cy="60408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2029377" y="3012613"/>
                <a:ext cx="635040" cy="64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117" name="Ink 116"/>
              <p14:cNvContentPartPr/>
              <p14:nvPr/>
            </p14:nvContentPartPr>
            <p14:xfrm>
              <a:off x="2093817" y="3171733"/>
              <a:ext cx="698040" cy="64152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2088417" y="3154813"/>
                <a:ext cx="711000" cy="66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118" name="Ink 117"/>
              <p14:cNvContentPartPr/>
              <p14:nvPr/>
            </p14:nvContentPartPr>
            <p14:xfrm>
              <a:off x="2183457" y="3312493"/>
              <a:ext cx="678240" cy="60048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2173737" y="3300253"/>
                <a:ext cx="692640" cy="63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119" name="Ink 118"/>
              <p14:cNvContentPartPr/>
              <p14:nvPr/>
            </p14:nvContentPartPr>
            <p14:xfrm>
              <a:off x="2369577" y="3324013"/>
              <a:ext cx="603360" cy="49536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2358777" y="3314653"/>
                <a:ext cx="618840" cy="52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120" name="Ink 119"/>
              <p14:cNvContentPartPr/>
              <p14:nvPr/>
            </p14:nvContentPartPr>
            <p14:xfrm>
              <a:off x="2498097" y="3326173"/>
              <a:ext cx="582120" cy="50184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486577" y="3310693"/>
                <a:ext cx="59832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121" name="Ink 120"/>
              <p14:cNvContentPartPr/>
              <p14:nvPr/>
            </p14:nvContentPartPr>
            <p14:xfrm>
              <a:off x="2678097" y="3358213"/>
              <a:ext cx="510480" cy="39456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2665137" y="3347053"/>
                <a:ext cx="528840" cy="43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122" name="Ink 121"/>
              <p14:cNvContentPartPr/>
              <p14:nvPr/>
            </p14:nvContentPartPr>
            <p14:xfrm>
              <a:off x="2863137" y="3381973"/>
              <a:ext cx="446400" cy="3240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2850177" y="3371533"/>
                <a:ext cx="46440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123" name="Ink 122"/>
              <p14:cNvContentPartPr/>
              <p14:nvPr/>
            </p14:nvContentPartPr>
            <p14:xfrm>
              <a:off x="3093537" y="3380893"/>
              <a:ext cx="342360" cy="2725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3080577" y="3366133"/>
                <a:ext cx="362520" cy="31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124" name="Ink 123"/>
              <p14:cNvContentPartPr/>
              <p14:nvPr/>
            </p14:nvContentPartPr>
            <p14:xfrm>
              <a:off x="3302337" y="3439213"/>
              <a:ext cx="197280" cy="1447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3287217" y="3422653"/>
                <a:ext cx="21780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125" name="Ink 124"/>
              <p14:cNvContentPartPr/>
              <p14:nvPr/>
            </p14:nvContentPartPr>
            <p14:xfrm>
              <a:off x="3383337" y="3484573"/>
              <a:ext cx="207720" cy="14868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3370017" y="3475213"/>
                <a:ext cx="22572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126" name="Ink 125"/>
              <p14:cNvContentPartPr/>
              <p14:nvPr/>
            </p14:nvContentPartPr>
            <p14:xfrm>
              <a:off x="3500697" y="3532813"/>
              <a:ext cx="104040" cy="1051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3487017" y="3505453"/>
                <a:ext cx="13140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127" name="Ink 126"/>
              <p14:cNvContentPartPr/>
              <p14:nvPr/>
            </p14:nvContentPartPr>
            <p14:xfrm>
              <a:off x="2504577" y="4319413"/>
              <a:ext cx="329040" cy="19404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489817" y="4307893"/>
                <a:ext cx="34884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28" name="Ink 127"/>
              <p14:cNvContentPartPr/>
              <p14:nvPr/>
            </p14:nvContentPartPr>
            <p14:xfrm>
              <a:off x="2519697" y="4353973"/>
              <a:ext cx="367920" cy="29376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2506017" y="4342093"/>
                <a:ext cx="387720" cy="33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129" name="Ink 128"/>
              <p14:cNvContentPartPr/>
              <p14:nvPr/>
            </p14:nvContentPartPr>
            <p14:xfrm>
              <a:off x="2569737" y="4472053"/>
              <a:ext cx="333000" cy="24912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2556417" y="4462333"/>
                <a:ext cx="35136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130" name="Ink 129"/>
              <p14:cNvContentPartPr/>
              <p14:nvPr/>
            </p14:nvContentPartPr>
            <p14:xfrm>
              <a:off x="2613657" y="4505893"/>
              <a:ext cx="387360" cy="34632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2600697" y="4494733"/>
                <a:ext cx="40608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131" name="Ink 130"/>
              <p14:cNvContentPartPr/>
              <p14:nvPr/>
            </p14:nvContentPartPr>
            <p14:xfrm>
              <a:off x="2748657" y="4557373"/>
              <a:ext cx="328680" cy="2782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2734257" y="4547653"/>
                <a:ext cx="348120" cy="3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132" name="Ink 131"/>
              <p14:cNvContentPartPr/>
              <p14:nvPr/>
            </p14:nvContentPartPr>
            <p14:xfrm>
              <a:off x="2824977" y="4636213"/>
              <a:ext cx="331560" cy="24768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2809857" y="4625053"/>
                <a:ext cx="35208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33" name="Ink 132"/>
              <p14:cNvContentPartPr/>
              <p14:nvPr/>
            </p14:nvContentPartPr>
            <p14:xfrm>
              <a:off x="2877897" y="4734853"/>
              <a:ext cx="291240" cy="2156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2861697" y="4722973"/>
                <a:ext cx="31356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34" name="Ink 133"/>
              <p14:cNvContentPartPr/>
              <p14:nvPr/>
            </p14:nvContentPartPr>
            <p14:xfrm>
              <a:off x="2968257" y="4747813"/>
              <a:ext cx="249480" cy="2138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2953497" y="4735933"/>
                <a:ext cx="27000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35" name="Ink 134"/>
              <p14:cNvContentPartPr/>
              <p14:nvPr/>
            </p14:nvContentPartPr>
            <p14:xfrm>
              <a:off x="3072297" y="4776613"/>
              <a:ext cx="156960" cy="13788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3057897" y="4762933"/>
                <a:ext cx="17712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36" name="Ink 135"/>
              <p14:cNvContentPartPr/>
              <p14:nvPr/>
            </p14:nvContentPartPr>
            <p14:xfrm>
              <a:off x="3142497" y="4847173"/>
              <a:ext cx="24120" cy="1123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3132057" y="4827733"/>
                <a:ext cx="44280" cy="14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37" name="Ink 136"/>
              <p14:cNvContentPartPr/>
              <p14:nvPr/>
            </p14:nvContentPartPr>
            <p14:xfrm>
              <a:off x="3382977" y="4842853"/>
              <a:ext cx="78480" cy="9396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3374337" y="4832413"/>
                <a:ext cx="9252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38" name="Ink 137"/>
              <p14:cNvContentPartPr/>
              <p14:nvPr/>
            </p14:nvContentPartPr>
            <p14:xfrm>
              <a:off x="3407817" y="4822333"/>
              <a:ext cx="78840" cy="691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3392337" y="4805413"/>
                <a:ext cx="10152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39" name="Ink 138"/>
              <p14:cNvContentPartPr/>
              <p14:nvPr/>
            </p14:nvContentPartPr>
            <p14:xfrm>
              <a:off x="2638857" y="5172253"/>
              <a:ext cx="190800" cy="2044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2628417" y="5161813"/>
                <a:ext cx="20808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40" name="Ink 139"/>
              <p14:cNvContentPartPr/>
              <p14:nvPr/>
            </p14:nvContentPartPr>
            <p14:xfrm>
              <a:off x="2840457" y="5201773"/>
              <a:ext cx="249840" cy="19764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2827137" y="5176213"/>
                <a:ext cx="26928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41" name="Ink 140"/>
              <p14:cNvContentPartPr/>
              <p14:nvPr/>
            </p14:nvContentPartPr>
            <p14:xfrm>
              <a:off x="3022257" y="5192053"/>
              <a:ext cx="286920" cy="2106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3008577" y="5165773"/>
                <a:ext cx="30528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42" name="Ink 141"/>
              <p14:cNvContentPartPr/>
              <p14:nvPr/>
            </p14:nvContentPartPr>
            <p14:xfrm>
              <a:off x="3210177" y="5220493"/>
              <a:ext cx="263520" cy="1731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3195777" y="5191693"/>
                <a:ext cx="28404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43" name="Ink 142"/>
              <p14:cNvContentPartPr/>
              <p14:nvPr/>
            </p14:nvContentPartPr>
            <p14:xfrm>
              <a:off x="3416457" y="5240653"/>
              <a:ext cx="177840" cy="12240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3402777" y="5213293"/>
                <a:ext cx="19764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44" name="Ink 143"/>
              <p14:cNvContentPartPr/>
              <p14:nvPr/>
            </p14:nvContentPartPr>
            <p14:xfrm>
              <a:off x="3606537" y="5317693"/>
              <a:ext cx="120960" cy="5472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3601497" y="5300053"/>
                <a:ext cx="13212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45" name="Ink 144"/>
              <p14:cNvContentPartPr/>
              <p14:nvPr/>
            </p14:nvContentPartPr>
            <p14:xfrm>
              <a:off x="3757737" y="5270173"/>
              <a:ext cx="102960" cy="5076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3743337" y="5241733"/>
                <a:ext cx="12204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46" name="Ink 145"/>
              <p14:cNvContentPartPr/>
              <p14:nvPr/>
            </p14:nvContentPartPr>
            <p14:xfrm>
              <a:off x="3901017" y="5276653"/>
              <a:ext cx="51120" cy="234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3886977" y="5244973"/>
                <a:ext cx="748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47" name="Ink 146"/>
              <p14:cNvContentPartPr/>
              <p14:nvPr/>
            </p14:nvContentPartPr>
            <p14:xfrm>
              <a:off x="4662777" y="3451453"/>
              <a:ext cx="553320" cy="2372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4652337" y="3435253"/>
                <a:ext cx="56844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148" name="Ink 147"/>
              <p14:cNvContentPartPr/>
              <p14:nvPr/>
            </p14:nvContentPartPr>
            <p14:xfrm>
              <a:off x="4811817" y="3536053"/>
              <a:ext cx="432360" cy="20916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4802097" y="3520213"/>
                <a:ext cx="44856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49" name="Ink 148"/>
              <p14:cNvContentPartPr/>
              <p14:nvPr/>
            </p14:nvContentPartPr>
            <p14:xfrm>
              <a:off x="4934217" y="3545053"/>
              <a:ext cx="519480" cy="28944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4921617" y="3524893"/>
                <a:ext cx="537120" cy="3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50" name="Ink 149"/>
              <p14:cNvContentPartPr/>
              <p14:nvPr/>
            </p14:nvContentPartPr>
            <p14:xfrm>
              <a:off x="5106657" y="3585733"/>
              <a:ext cx="500400" cy="29196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5094777" y="3570613"/>
                <a:ext cx="51840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51" name="Ink 150"/>
              <p14:cNvContentPartPr/>
              <p14:nvPr/>
            </p14:nvContentPartPr>
            <p14:xfrm>
              <a:off x="5268657" y="3666733"/>
              <a:ext cx="452880" cy="24984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5253537" y="3641893"/>
                <a:ext cx="47664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152" name="Ink 151"/>
              <p14:cNvContentPartPr/>
              <p14:nvPr/>
            </p14:nvContentPartPr>
            <p14:xfrm>
              <a:off x="5379177" y="3793813"/>
              <a:ext cx="402480" cy="22248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5364777" y="3783013"/>
                <a:ext cx="42228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153" name="Ink 152"/>
              <p14:cNvContentPartPr/>
              <p14:nvPr/>
            </p14:nvContentPartPr>
            <p14:xfrm>
              <a:off x="5522817" y="3911893"/>
              <a:ext cx="281520" cy="16740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5508777" y="3893533"/>
                <a:ext cx="30132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154" name="Ink 153"/>
              <p14:cNvContentPartPr/>
              <p14:nvPr/>
            </p14:nvContentPartPr>
            <p14:xfrm>
              <a:off x="5653857" y="3969853"/>
              <a:ext cx="201240" cy="13896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5638377" y="3959053"/>
                <a:ext cx="22212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155" name="Ink 154"/>
              <p14:cNvContentPartPr/>
              <p14:nvPr/>
            </p14:nvContentPartPr>
            <p14:xfrm>
              <a:off x="5798577" y="4007653"/>
              <a:ext cx="100080" cy="6192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5782737" y="3992533"/>
                <a:ext cx="12168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156" name="Ink 155"/>
              <p14:cNvContentPartPr/>
              <p14:nvPr/>
            </p14:nvContentPartPr>
            <p14:xfrm>
              <a:off x="4945017" y="5143813"/>
              <a:ext cx="1130040" cy="68400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4926297" y="5107813"/>
                <a:ext cx="1166400" cy="75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57" name="Ink 156"/>
              <p14:cNvContentPartPr/>
              <p14:nvPr/>
            </p14:nvContentPartPr>
            <p14:xfrm>
              <a:off x="4864017" y="5603533"/>
              <a:ext cx="456480" cy="3099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4845657" y="5576893"/>
                <a:ext cx="49248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158" name="Ink 157"/>
              <p14:cNvContentPartPr/>
              <p14:nvPr/>
            </p14:nvContentPartPr>
            <p14:xfrm>
              <a:off x="6352257" y="4945813"/>
              <a:ext cx="396720" cy="32904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6339657" y="4920253"/>
                <a:ext cx="428400" cy="39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159" name="Ink 158"/>
              <p14:cNvContentPartPr/>
              <p14:nvPr/>
            </p14:nvContentPartPr>
            <p14:xfrm>
              <a:off x="6817017" y="4718293"/>
              <a:ext cx="350640" cy="3369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6800457" y="4686253"/>
                <a:ext cx="37656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160" name="Ink 159"/>
              <p14:cNvContentPartPr/>
              <p14:nvPr/>
            </p14:nvContentPartPr>
            <p14:xfrm>
              <a:off x="6903777" y="4852213"/>
              <a:ext cx="150480" cy="7632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6889737" y="4839613"/>
                <a:ext cx="16956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161" name="Ink 160"/>
              <p14:cNvContentPartPr/>
              <p14:nvPr/>
            </p14:nvContentPartPr>
            <p14:xfrm>
              <a:off x="6786777" y="4643773"/>
              <a:ext cx="330120" cy="19620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6768417" y="4630813"/>
                <a:ext cx="35388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162" name="Ink 161"/>
              <p14:cNvContentPartPr/>
              <p14:nvPr/>
            </p14:nvContentPartPr>
            <p14:xfrm>
              <a:off x="7294377" y="4525693"/>
              <a:ext cx="278640" cy="39564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7279257" y="4488613"/>
                <a:ext cx="302040" cy="45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163" name="Ink 162"/>
              <p14:cNvContentPartPr/>
              <p14:nvPr/>
            </p14:nvContentPartPr>
            <p14:xfrm>
              <a:off x="7297977" y="4652053"/>
              <a:ext cx="205200" cy="11448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7281057" y="4636573"/>
                <a:ext cx="23004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164" name="Ink 163"/>
              <p14:cNvContentPartPr/>
              <p14:nvPr/>
            </p14:nvContentPartPr>
            <p14:xfrm>
              <a:off x="7661577" y="4418413"/>
              <a:ext cx="102960" cy="3636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7644297" y="4385653"/>
                <a:ext cx="12492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165" name="Ink 164"/>
              <p14:cNvContentPartPr/>
              <p14:nvPr/>
            </p14:nvContentPartPr>
            <p14:xfrm>
              <a:off x="7763457" y="4331293"/>
              <a:ext cx="488160" cy="28836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7742577" y="4301413"/>
                <a:ext cx="530640" cy="36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22" name="Ink 21"/>
              <p14:cNvContentPartPr/>
              <p14:nvPr/>
            </p14:nvContentPartPr>
            <p14:xfrm>
              <a:off x="4387017" y="5296093"/>
              <a:ext cx="89640" cy="9180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4380177" y="5287093"/>
                <a:ext cx="106200" cy="93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431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Really?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Why WOULD anyone even want to engage or talk about adverts?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7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Current Annotative Initiatives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Hypothes.is – general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03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Advertising and Communications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-6733256" y="1888227"/>
            <a:ext cx="1375823" cy="3888431"/>
            <a:chOff x="3450804" y="1888227"/>
            <a:chExt cx="1375823" cy="3888431"/>
          </a:xfrm>
        </p:grpSpPr>
        <p:sp>
          <p:nvSpPr>
            <p:cNvPr id="11" name="Rectangle 10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3" name="Smiley Face 12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3942114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4368580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450804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443189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450804" y="460058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443189" y="460058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1556776" y="1888227"/>
            <a:ext cx="1708771" cy="3888431"/>
            <a:chOff x="3450804" y="1888227"/>
            <a:chExt cx="1708771" cy="3888431"/>
          </a:xfrm>
        </p:grpSpPr>
        <p:sp>
          <p:nvSpPr>
            <p:cNvPr id="48" name="Rectangle 47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Google Ads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50" name="Smiley Face 49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942114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4368580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3450804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110245" y="3045848"/>
              <a:ext cx="10493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Why I </a:t>
              </a:r>
              <a:br>
                <a:rPr lang="en-MY" sz="1400" dirty="0"/>
              </a:br>
              <a:r>
                <a:rPr lang="en-MY" sz="1400" dirty="0"/>
                <a:t>don’t like  It</a:t>
              </a:r>
              <a:endParaRPr lang="en-US" sz="1400" dirty="0"/>
            </a:p>
            <a:p>
              <a:pPr algn="ctr"/>
              <a:endParaRPr lang="en-US" sz="14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450804" y="460058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110249" y="4600581"/>
              <a:ext cx="10493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Why I </a:t>
              </a:r>
              <a:br>
                <a:rPr lang="en-MY" sz="1400" dirty="0" smtClean="0"/>
              </a:br>
              <a:r>
                <a:rPr lang="en-MY" sz="1400" dirty="0" smtClean="0"/>
                <a:t>don’t like  It</a:t>
              </a:r>
              <a:endParaRPr lang="en-US" sz="14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3496596" y="1906711"/>
            <a:ext cx="1656184" cy="3888431"/>
            <a:chOff x="3450804" y="1888227"/>
            <a:chExt cx="1656184" cy="3888431"/>
          </a:xfrm>
        </p:grpSpPr>
        <p:sp>
          <p:nvSpPr>
            <p:cNvPr id="60" name="Rectangle 59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2" name="Smiley Face 61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3450804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368644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720508" y="4759517"/>
              <a:ext cx="914400" cy="36428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err="1" smtClean="0">
                  <a:solidFill>
                    <a:schemeClr val="tx1"/>
                  </a:solidFill>
                </a:rPr>
                <a:t>Adblock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3942114" y="4511248"/>
              <a:ext cx="0" cy="243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3450804" y="448743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15268119" y="1906711"/>
            <a:ext cx="1787245" cy="3888431"/>
            <a:chOff x="3319743" y="1888227"/>
            <a:chExt cx="1787245" cy="3888431"/>
          </a:xfrm>
        </p:grpSpPr>
        <p:sp>
          <p:nvSpPr>
            <p:cNvPr id="76" name="Rectangle 75"/>
            <p:cNvSpPr/>
            <p:nvPr/>
          </p:nvSpPr>
          <p:spPr>
            <a:xfrm>
              <a:off x="372050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</a:t>
              </a:r>
            </a:p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372050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8" name="Smiley Face 77"/>
            <p:cNvSpPr/>
            <p:nvPr/>
          </p:nvSpPr>
          <p:spPr>
            <a:xfrm>
              <a:off x="394211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9" name="Straight Arrow Connector 78"/>
            <p:cNvCxnSpPr/>
            <p:nvPr/>
          </p:nvCxnSpPr>
          <p:spPr>
            <a:xfrm>
              <a:off x="394211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>
            <a:xfrm>
              <a:off x="3942114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436858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3319743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368644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319743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6720269" y="1888227"/>
            <a:ext cx="2403993" cy="4127204"/>
            <a:chOff x="1790325" y="1888227"/>
            <a:chExt cx="2403993" cy="4127204"/>
          </a:xfrm>
        </p:grpSpPr>
        <p:sp>
          <p:nvSpPr>
            <p:cNvPr id="124" name="Rectangle 123"/>
            <p:cNvSpPr/>
            <p:nvPr/>
          </p:nvSpPr>
          <p:spPr>
            <a:xfrm>
              <a:off x="2060029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2060029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26" name="Smiley Face 125"/>
            <p:cNvSpPr/>
            <p:nvPr/>
          </p:nvSpPr>
          <p:spPr>
            <a:xfrm>
              <a:off x="2281635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Arrow Connector 126"/>
            <p:cNvCxnSpPr/>
            <p:nvPr/>
          </p:nvCxnSpPr>
          <p:spPr>
            <a:xfrm>
              <a:off x="2281635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/>
            <p:nvPr/>
          </p:nvCxnSpPr>
          <p:spPr>
            <a:xfrm>
              <a:off x="2281635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/>
            <p:nvPr/>
          </p:nvCxnSpPr>
          <p:spPr>
            <a:xfrm flipV="1">
              <a:off x="2708101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/>
            <p:cNvSpPr txBox="1"/>
            <p:nvPr/>
          </p:nvSpPr>
          <p:spPr>
            <a:xfrm>
              <a:off x="1790325" y="3045848"/>
              <a:ext cx="383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708165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1790325" y="4600581"/>
              <a:ext cx="383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133" name="Smiley Face 132"/>
            <p:cNvSpPr/>
            <p:nvPr/>
          </p:nvSpPr>
          <p:spPr>
            <a:xfrm>
              <a:off x="3210914" y="5305469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4" name="Straight Arrow Connector 133"/>
            <p:cNvCxnSpPr>
              <a:stCxn id="126" idx="7"/>
              <a:endCxn id="133" idx="1"/>
            </p:cNvCxnSpPr>
            <p:nvPr/>
          </p:nvCxnSpPr>
          <p:spPr>
            <a:xfrm>
              <a:off x="2683820" y="5374473"/>
              <a:ext cx="59609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>
              <a:stCxn id="133" idx="3"/>
              <a:endCxn id="126" idx="5"/>
            </p:cNvCxnSpPr>
            <p:nvPr/>
          </p:nvCxnSpPr>
          <p:spPr>
            <a:xfrm flipH="1">
              <a:off x="2683820" y="5707654"/>
              <a:ext cx="59609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Rectangle 135"/>
            <p:cNvSpPr/>
            <p:nvPr/>
          </p:nvSpPr>
          <p:spPr>
            <a:xfrm>
              <a:off x="327991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 Site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37" name="Straight Arrow Connector 136"/>
            <p:cNvCxnSpPr>
              <a:stCxn id="126" idx="0"/>
              <a:endCxn id="136" idx="2"/>
            </p:cNvCxnSpPr>
            <p:nvPr/>
          </p:nvCxnSpPr>
          <p:spPr>
            <a:xfrm flipV="1">
              <a:off x="2517230" y="4511248"/>
              <a:ext cx="1219888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Box 137"/>
            <p:cNvSpPr txBox="1"/>
            <p:nvPr/>
          </p:nvSpPr>
          <p:spPr>
            <a:xfrm>
              <a:off x="2439191" y="4600581"/>
              <a:ext cx="11751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review</a:t>
              </a:r>
              <a:endParaRPr lang="en-US" sz="1400" dirty="0"/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2439193" y="5066696"/>
              <a:ext cx="11751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review</a:t>
              </a:r>
              <a:endParaRPr lang="en-US" sz="14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2704424" y="5707654"/>
              <a:ext cx="6447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Dialog</a:t>
              </a:r>
              <a:endParaRPr lang="en-US" sz="1400" dirty="0"/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215375" y="1888227"/>
            <a:ext cx="2535054" cy="4127204"/>
            <a:chOff x="1659264" y="1888227"/>
            <a:chExt cx="2535054" cy="4127204"/>
          </a:xfrm>
        </p:grpSpPr>
        <p:sp>
          <p:nvSpPr>
            <p:cNvPr id="142" name="Rectangle 141"/>
            <p:cNvSpPr/>
            <p:nvPr/>
          </p:nvSpPr>
          <p:spPr>
            <a:xfrm>
              <a:off x="2060029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2060029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44" name="Smiley Face 143"/>
            <p:cNvSpPr/>
            <p:nvPr/>
          </p:nvSpPr>
          <p:spPr>
            <a:xfrm>
              <a:off x="2281635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5" name="Straight Arrow Connector 144"/>
            <p:cNvCxnSpPr/>
            <p:nvPr/>
          </p:nvCxnSpPr>
          <p:spPr>
            <a:xfrm>
              <a:off x="2281635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2281635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V="1">
              <a:off x="2708101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TextBox 147"/>
            <p:cNvSpPr txBox="1"/>
            <p:nvPr/>
          </p:nvSpPr>
          <p:spPr>
            <a:xfrm>
              <a:off x="1659264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2708165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1659264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51" name="Smiley Face 150"/>
            <p:cNvSpPr/>
            <p:nvPr/>
          </p:nvSpPr>
          <p:spPr>
            <a:xfrm>
              <a:off x="3210914" y="5305469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2" name="Straight Arrow Connector 151"/>
            <p:cNvCxnSpPr>
              <a:stCxn id="144" idx="7"/>
              <a:endCxn id="151" idx="1"/>
            </p:cNvCxnSpPr>
            <p:nvPr/>
          </p:nvCxnSpPr>
          <p:spPr>
            <a:xfrm>
              <a:off x="2683820" y="5374473"/>
              <a:ext cx="59609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/>
            <p:cNvCxnSpPr>
              <a:stCxn id="151" idx="3"/>
              <a:endCxn id="144" idx="5"/>
            </p:cNvCxnSpPr>
            <p:nvPr/>
          </p:nvCxnSpPr>
          <p:spPr>
            <a:xfrm flipH="1">
              <a:off x="2683820" y="5707654"/>
              <a:ext cx="59609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Rectangle 153"/>
            <p:cNvSpPr/>
            <p:nvPr/>
          </p:nvSpPr>
          <p:spPr>
            <a:xfrm>
              <a:off x="327991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 Site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55" name="Straight Arrow Connector 154"/>
            <p:cNvCxnSpPr>
              <a:stCxn id="144" idx="0"/>
              <a:endCxn id="154" idx="2"/>
            </p:cNvCxnSpPr>
            <p:nvPr/>
          </p:nvCxnSpPr>
          <p:spPr>
            <a:xfrm flipV="1">
              <a:off x="2517230" y="4511248"/>
              <a:ext cx="1219888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TextBox 155"/>
            <p:cNvSpPr txBox="1"/>
            <p:nvPr/>
          </p:nvSpPr>
          <p:spPr>
            <a:xfrm>
              <a:off x="2439191" y="4600581"/>
              <a:ext cx="11751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review</a:t>
              </a:r>
              <a:endParaRPr lang="en-US" sz="1400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2439193" y="5066696"/>
              <a:ext cx="11751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review</a:t>
              </a:r>
              <a:endParaRPr lang="en-US" sz="14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2704424" y="5707654"/>
              <a:ext cx="6447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Dialog</a:t>
              </a:r>
              <a:endParaRPr lang="en-US" sz="1400" dirty="0"/>
            </a:p>
          </p:txBody>
        </p:sp>
      </p:grpSp>
      <p:grpSp>
        <p:nvGrpSpPr>
          <p:cNvPr id="4105" name="Group 4104"/>
          <p:cNvGrpSpPr/>
          <p:nvPr/>
        </p:nvGrpSpPr>
        <p:grpSpPr>
          <a:xfrm>
            <a:off x="16511141" y="1888227"/>
            <a:ext cx="1839828" cy="3888431"/>
            <a:chOff x="6865956" y="1888227"/>
            <a:chExt cx="1839828" cy="3888431"/>
          </a:xfrm>
        </p:grpSpPr>
        <p:sp>
          <p:nvSpPr>
            <p:cNvPr id="160" name="Rectangle 159"/>
            <p:cNvSpPr/>
            <p:nvPr/>
          </p:nvSpPr>
          <p:spPr>
            <a:xfrm>
              <a:off x="7266721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7266721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2" name="Smiley Face 161"/>
            <p:cNvSpPr/>
            <p:nvPr/>
          </p:nvSpPr>
          <p:spPr>
            <a:xfrm>
              <a:off x="7488327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Arrow Connector 162"/>
            <p:cNvCxnSpPr/>
            <p:nvPr/>
          </p:nvCxnSpPr>
          <p:spPr>
            <a:xfrm>
              <a:off x="7488327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/>
            <p:nvPr/>
          </p:nvCxnSpPr>
          <p:spPr>
            <a:xfrm>
              <a:off x="7488327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 flipV="1">
              <a:off x="7914793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/>
            <p:nvPr/>
          </p:nvCxnSpPr>
          <p:spPr>
            <a:xfrm flipV="1">
              <a:off x="7914793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TextBox 166"/>
            <p:cNvSpPr txBox="1"/>
            <p:nvPr/>
          </p:nvSpPr>
          <p:spPr>
            <a:xfrm>
              <a:off x="6865956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7656458" y="3045848"/>
              <a:ext cx="10493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Why I </a:t>
              </a:r>
              <a:br>
                <a:rPr lang="en-MY" sz="1400" dirty="0"/>
              </a:br>
              <a:r>
                <a:rPr lang="en-MY" sz="1400" dirty="0"/>
                <a:t>don’t like  It</a:t>
              </a:r>
              <a:endParaRPr lang="en-US" sz="1400" dirty="0"/>
            </a:p>
            <a:p>
              <a:pPr algn="ctr"/>
              <a:endParaRPr lang="en-US" sz="1400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6865956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7838308" y="4600581"/>
              <a:ext cx="6856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</a:t>
              </a:r>
              <a:br>
                <a:rPr lang="en-MY" sz="1400" dirty="0" smtClean="0"/>
              </a:br>
              <a:r>
                <a:rPr lang="en-MY" sz="1400" dirty="0" smtClean="0"/>
                <a:t>review</a:t>
              </a:r>
              <a:endParaRPr lang="en-US" sz="1400" dirty="0"/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7266721" y="4293096"/>
              <a:ext cx="914400" cy="2265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Review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18210510" y="1888227"/>
            <a:ext cx="2210256" cy="3888431"/>
            <a:chOff x="6865956" y="1888227"/>
            <a:chExt cx="2210256" cy="3888431"/>
          </a:xfrm>
        </p:grpSpPr>
        <p:sp>
          <p:nvSpPr>
            <p:cNvPr id="174" name="Rectangle 173"/>
            <p:cNvSpPr/>
            <p:nvPr/>
          </p:nvSpPr>
          <p:spPr>
            <a:xfrm>
              <a:off x="7266721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Movie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7266721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6" name="Smiley Face 175"/>
            <p:cNvSpPr/>
            <p:nvPr/>
          </p:nvSpPr>
          <p:spPr>
            <a:xfrm>
              <a:off x="7488327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7" name="Straight Arrow Connector 176"/>
            <p:cNvCxnSpPr/>
            <p:nvPr/>
          </p:nvCxnSpPr>
          <p:spPr>
            <a:xfrm>
              <a:off x="7488327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/>
            <p:cNvCxnSpPr/>
            <p:nvPr/>
          </p:nvCxnSpPr>
          <p:spPr>
            <a:xfrm>
              <a:off x="7488327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/>
            <p:nvPr/>
          </p:nvCxnSpPr>
          <p:spPr>
            <a:xfrm flipV="1">
              <a:off x="7914793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 flipV="1">
              <a:off x="7914793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/>
            <p:cNvSpPr txBox="1"/>
            <p:nvPr/>
          </p:nvSpPr>
          <p:spPr>
            <a:xfrm>
              <a:off x="6865956" y="3045848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7656458" y="3045848"/>
              <a:ext cx="10493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/>
                <a:t>Why I </a:t>
              </a:r>
              <a:br>
                <a:rPr lang="en-MY" sz="1400" dirty="0"/>
              </a:br>
              <a:r>
                <a:rPr lang="en-MY" sz="1400" dirty="0"/>
                <a:t>don’t like  It</a:t>
              </a:r>
              <a:endParaRPr lang="en-US" sz="1400" dirty="0"/>
            </a:p>
            <a:p>
              <a:pPr algn="ctr"/>
              <a:endParaRPr lang="en-US" sz="1400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6865956" y="4600581"/>
              <a:ext cx="64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</a:t>
              </a:r>
              <a:endParaRPr lang="en-US" sz="1400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7838308" y="4600581"/>
              <a:ext cx="6856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Movie </a:t>
              </a:r>
              <a:br>
                <a:rPr lang="en-MY" sz="1400" dirty="0" smtClean="0"/>
              </a:br>
              <a:r>
                <a:rPr lang="en-MY" sz="1400" dirty="0" smtClean="0"/>
                <a:t>review</a:t>
              </a:r>
              <a:endParaRPr lang="en-US" sz="1400" dirty="0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7266721" y="4293096"/>
              <a:ext cx="914400" cy="2265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Review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>
              <a:off x="8369673" y="2345427"/>
              <a:ext cx="7065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Modify</a:t>
              </a:r>
            </a:p>
            <a:p>
              <a:pPr algn="ctr"/>
              <a:r>
                <a:rPr lang="en-MY" sz="1400" dirty="0" smtClean="0"/>
                <a:t>Review</a:t>
              </a:r>
              <a:endParaRPr lang="en-US" sz="1400" dirty="0"/>
            </a:p>
          </p:txBody>
        </p:sp>
      </p:grpSp>
      <p:cxnSp>
        <p:nvCxnSpPr>
          <p:cNvPr id="4108" name="Curved Connector 4107"/>
          <p:cNvCxnSpPr>
            <a:stCxn id="174" idx="3"/>
            <a:endCxn id="175" idx="3"/>
          </p:cNvCxnSpPr>
          <p:nvPr/>
        </p:nvCxnSpPr>
        <p:spPr>
          <a:xfrm>
            <a:off x="19525675" y="2345427"/>
            <a:ext cx="12700" cy="1708621"/>
          </a:xfrm>
          <a:prstGeom prst="curvedConnector3">
            <a:avLst>
              <a:gd name="adj1" fmla="val 180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31" name="Group 5130"/>
          <p:cNvGrpSpPr/>
          <p:nvPr/>
        </p:nvGrpSpPr>
        <p:grpSpPr>
          <a:xfrm>
            <a:off x="4662344" y="1810797"/>
            <a:ext cx="1735612" cy="4541397"/>
            <a:chOff x="5068636" y="1828136"/>
            <a:chExt cx="1735612" cy="4541397"/>
          </a:xfrm>
        </p:grpSpPr>
        <p:sp>
          <p:nvSpPr>
            <p:cNvPr id="243" name="Rectangle 242"/>
            <p:cNvSpPr/>
            <p:nvPr/>
          </p:nvSpPr>
          <p:spPr>
            <a:xfrm>
              <a:off x="5068636" y="1828136"/>
              <a:ext cx="1735612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417768" y="1888227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417768" y="3596848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8" name="Smiley Face 37"/>
            <p:cNvSpPr/>
            <p:nvPr/>
          </p:nvSpPr>
          <p:spPr>
            <a:xfrm>
              <a:off x="5639374" y="5305469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>
              <a:off x="5639374" y="2802627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5639374" y="4511248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6065840" y="2802626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5148064" y="3045848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65904" y="3045848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148064" y="460058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188737" y="5846313"/>
              <a:ext cx="14954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Traditional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</p:grpSp>
      <p:grpSp>
        <p:nvGrpSpPr>
          <p:cNvPr id="5129" name="Group 5128"/>
          <p:cNvGrpSpPr/>
          <p:nvPr/>
        </p:nvGrpSpPr>
        <p:grpSpPr>
          <a:xfrm>
            <a:off x="19267673" y="1828136"/>
            <a:ext cx="1495409" cy="4541397"/>
            <a:chOff x="7929912" y="1828136"/>
            <a:chExt cx="1495409" cy="4541397"/>
          </a:xfrm>
        </p:grpSpPr>
        <p:sp>
          <p:nvSpPr>
            <p:cNvPr id="241" name="Rectangle 240"/>
            <p:cNvSpPr/>
            <p:nvPr/>
          </p:nvSpPr>
          <p:spPr>
            <a:xfrm>
              <a:off x="8111083" y="1828136"/>
              <a:ext cx="1133068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245" name="TextBox 244"/>
            <p:cNvSpPr txBox="1"/>
            <p:nvPr/>
          </p:nvSpPr>
          <p:spPr>
            <a:xfrm>
              <a:off x="7929912" y="5846313"/>
              <a:ext cx="14954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Traditional Advert</a:t>
              </a:r>
            </a:p>
            <a:p>
              <a:pPr algn="ctr"/>
              <a:r>
                <a:rPr lang="en-MY" sz="1400" dirty="0" smtClean="0"/>
                <a:t>Consumption</a:t>
              </a:r>
              <a:endParaRPr lang="en-US" sz="1400" dirty="0"/>
            </a:p>
          </p:txBody>
        </p:sp>
      </p:grpSp>
      <p:grpSp>
        <p:nvGrpSpPr>
          <p:cNvPr id="5132" name="Group 5131"/>
          <p:cNvGrpSpPr/>
          <p:nvPr/>
        </p:nvGrpSpPr>
        <p:grpSpPr>
          <a:xfrm>
            <a:off x="436645" y="1810797"/>
            <a:ext cx="3911661" cy="4325954"/>
            <a:chOff x="842937" y="1828136"/>
            <a:chExt cx="3911661" cy="4325954"/>
          </a:xfrm>
        </p:grpSpPr>
        <p:sp>
          <p:nvSpPr>
            <p:cNvPr id="240" name="Rectangle 239"/>
            <p:cNvSpPr/>
            <p:nvPr/>
          </p:nvSpPr>
          <p:spPr>
            <a:xfrm>
              <a:off x="842937" y="1828136"/>
              <a:ext cx="3911661" cy="403340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268165" y="1906711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Ad Network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68165" y="3615332"/>
              <a:ext cx="914400" cy="914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600" dirty="0" smtClean="0">
                  <a:solidFill>
                    <a:schemeClr val="tx1"/>
                  </a:solidFill>
                </a:rPr>
                <a:t>Content Site</a:t>
              </a:r>
            </a:p>
            <a:p>
              <a:pPr algn="ctr"/>
              <a:endParaRPr lang="en-MY" sz="1600" dirty="0" smtClean="0">
                <a:solidFill>
                  <a:schemeClr val="tx1"/>
                </a:solidFill>
              </a:endParaRPr>
            </a:p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8" name="Smiley Face 87"/>
            <p:cNvSpPr/>
            <p:nvPr/>
          </p:nvSpPr>
          <p:spPr>
            <a:xfrm>
              <a:off x="1489771" y="5323953"/>
              <a:ext cx="471189" cy="471189"/>
            </a:xfrm>
            <a:prstGeom prst="smileyFac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1489771" y="2821111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1489771" y="4529732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1916237" y="2821110"/>
              <a:ext cx="0" cy="79422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998461" y="306433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916301" y="3064332"/>
              <a:ext cx="738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Metrics</a:t>
              </a:r>
              <a:endParaRPr lang="en-US" sz="1400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98461" y="4619065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Ad</a:t>
              </a:r>
              <a:endParaRPr lang="en-US" sz="1400" dirty="0"/>
            </a:p>
          </p:txBody>
        </p:sp>
        <p:sp>
          <p:nvSpPr>
            <p:cNvPr id="95" name="Smiley Face 94"/>
            <p:cNvSpPr/>
            <p:nvPr/>
          </p:nvSpPr>
          <p:spPr>
            <a:xfrm>
              <a:off x="2419050" y="5323953"/>
              <a:ext cx="471189" cy="471189"/>
            </a:xfrm>
            <a:prstGeom prst="smileyFace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662757" y="3615332"/>
              <a:ext cx="914400" cy="914400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Server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Straight Arrow Connector 116"/>
            <p:cNvCxnSpPr>
              <a:stCxn id="88" idx="0"/>
            </p:cNvCxnSpPr>
            <p:nvPr/>
          </p:nvCxnSpPr>
          <p:spPr>
            <a:xfrm flipH="1" flipV="1">
              <a:off x="1725365" y="4926842"/>
              <a:ext cx="1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TextBox 120"/>
            <p:cNvSpPr txBox="1"/>
            <p:nvPr/>
          </p:nvSpPr>
          <p:spPr>
            <a:xfrm>
              <a:off x="1425286" y="5003785"/>
              <a:ext cx="13403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 In-Situ Ad reviews</a:t>
              </a:r>
            </a:p>
            <a:p>
              <a:pPr algn="ctr"/>
              <a:r>
                <a:rPr lang="en-MY" sz="1200" dirty="0" smtClean="0"/>
                <a:t>dialog</a:t>
              </a:r>
              <a:endParaRPr lang="en-US" sz="1200" dirty="0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1573654" y="4424848"/>
              <a:ext cx="914400" cy="501994"/>
            </a:xfrm>
            <a:prstGeom prst="rect">
              <a:avLst/>
            </a:prstGeom>
            <a:solidFill>
              <a:srgbClr val="EFB1E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Annotation Extension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200" name="Straight Arrow Connector 199"/>
            <p:cNvCxnSpPr>
              <a:stCxn id="196" idx="2"/>
              <a:endCxn id="95" idx="1"/>
            </p:cNvCxnSpPr>
            <p:nvPr/>
          </p:nvCxnSpPr>
          <p:spPr>
            <a:xfrm>
              <a:off x="2030854" y="4926842"/>
              <a:ext cx="457200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stCxn id="196" idx="2"/>
              <a:endCxn id="88" idx="7"/>
            </p:cNvCxnSpPr>
            <p:nvPr/>
          </p:nvCxnSpPr>
          <p:spPr>
            <a:xfrm flipH="1">
              <a:off x="1891956" y="4926842"/>
              <a:ext cx="138898" cy="46611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95" idx="0"/>
            </p:cNvCxnSpPr>
            <p:nvPr/>
          </p:nvCxnSpPr>
          <p:spPr>
            <a:xfrm flipH="1" flipV="1">
              <a:off x="2342749" y="4926842"/>
              <a:ext cx="311896" cy="39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 flipV="1">
              <a:off x="2498697" y="3874463"/>
              <a:ext cx="1164060" cy="64994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/>
            <p:nvPr/>
          </p:nvCxnSpPr>
          <p:spPr>
            <a:xfrm flipH="1">
              <a:off x="2488055" y="4199434"/>
              <a:ext cx="1174702" cy="5735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/>
            <p:cNvSpPr txBox="1"/>
            <p:nvPr/>
          </p:nvSpPr>
          <p:spPr>
            <a:xfrm>
              <a:off x="2239615" y="3572163"/>
              <a:ext cx="1134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200" dirty="0" smtClean="0"/>
                <a:t>Unable to </a:t>
              </a:r>
            </a:p>
            <a:p>
              <a:pPr algn="ctr"/>
              <a:r>
                <a:rPr lang="en-MY" sz="1200" dirty="0" smtClean="0"/>
                <a:t>modify reviews</a:t>
              </a:r>
              <a:endParaRPr lang="en-US" sz="1200" dirty="0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1573654" y="4214552"/>
              <a:ext cx="914400" cy="21029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MY" sz="1300" dirty="0" smtClean="0">
                  <a:solidFill>
                    <a:schemeClr val="tx1"/>
                  </a:solidFill>
                </a:rPr>
                <a:t>Reviews</a:t>
              </a:r>
              <a:endParaRPr lang="en-US" sz="13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Curved Connector 118"/>
            <p:cNvCxnSpPr>
              <a:stCxn id="86" idx="3"/>
            </p:cNvCxnSpPr>
            <p:nvPr/>
          </p:nvCxnSpPr>
          <p:spPr>
            <a:xfrm>
              <a:off x="2182565" y="2363911"/>
              <a:ext cx="346580" cy="1674081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Multiply 171"/>
            <p:cNvSpPr/>
            <p:nvPr/>
          </p:nvSpPr>
          <p:spPr>
            <a:xfrm>
              <a:off x="2600299" y="4019508"/>
              <a:ext cx="457200" cy="30184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2425107" y="5846313"/>
              <a:ext cx="747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MY" sz="1400" dirty="0" smtClean="0"/>
                <a:t>FTI POC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8495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Concentration of Power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Log power relation/scale free networks</a:t>
            </a:r>
          </a:p>
          <a:p>
            <a:r>
              <a:rPr lang="en-MY" dirty="0" smtClean="0"/>
              <a:t>Governance</a:t>
            </a:r>
          </a:p>
          <a:p>
            <a:r>
              <a:rPr lang="en-MY" dirty="0" smtClean="0"/>
              <a:t>Anarchy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09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Concentration of Power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MY" dirty="0" smtClean="0"/>
              <a:t>Accumulation at a point, global/local maxima/minima. </a:t>
            </a:r>
          </a:p>
          <a:p>
            <a:r>
              <a:rPr lang="en-MY" dirty="0" smtClean="0"/>
              <a:t>Single point of single immutable reference</a:t>
            </a:r>
          </a:p>
          <a:p>
            <a:r>
              <a:rPr lang="en-MY" dirty="0" smtClean="0"/>
              <a:t>Log power relation/scale free networks</a:t>
            </a:r>
          </a:p>
          <a:p>
            <a:r>
              <a:rPr lang="en-MY" dirty="0" err="1" smtClean="0"/>
              <a:t>Eg</a:t>
            </a:r>
            <a:r>
              <a:rPr lang="en-MY" dirty="0" smtClean="0"/>
              <a:t> Central governments, central banks, celebrities, authoritative immutable </a:t>
            </a:r>
            <a:r>
              <a:rPr lang="en-MY" dirty="0" err="1" smtClean="0"/>
              <a:t>artifacts</a:t>
            </a:r>
            <a:r>
              <a:rPr lang="en-MY" dirty="0" smtClean="0"/>
              <a:t>/beliefs/texts</a:t>
            </a:r>
          </a:p>
          <a:p>
            <a:r>
              <a:rPr lang="en-MY" dirty="0" err="1" smtClean="0"/>
              <a:t>Eg</a:t>
            </a:r>
            <a:r>
              <a:rPr lang="en-MY" dirty="0" smtClean="0"/>
              <a:t> Mainframes, central servers, merging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92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Distribution of Power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‘Horizontal’, geographical, spatial distributions</a:t>
            </a:r>
          </a:p>
          <a:p>
            <a:r>
              <a:rPr lang="en-MY" dirty="0" smtClean="0"/>
              <a:t>Multiple points of multiple immutable references, potentially opposing</a:t>
            </a:r>
          </a:p>
          <a:p>
            <a:r>
              <a:rPr lang="en-MY" dirty="0" err="1" smtClean="0"/>
              <a:t>Eg</a:t>
            </a:r>
            <a:r>
              <a:rPr lang="en-MY" dirty="0" smtClean="0"/>
              <a:t> Countries, populations, colonialism, reservation system, self governance, anarchy</a:t>
            </a:r>
          </a:p>
          <a:p>
            <a:r>
              <a:rPr lang="en-MY" dirty="0" err="1" smtClean="0"/>
              <a:t>Eg</a:t>
            </a:r>
            <a:r>
              <a:rPr lang="en-MY" dirty="0" smtClean="0"/>
              <a:t> IPFS, </a:t>
            </a:r>
            <a:r>
              <a:rPr lang="en-MY" dirty="0" err="1" smtClean="0"/>
              <a:t>datProtocol</a:t>
            </a:r>
            <a:r>
              <a:rPr lang="en-MY" dirty="0" smtClean="0"/>
              <a:t>, OTT services, </a:t>
            </a:r>
            <a:r>
              <a:rPr lang="en-MY" dirty="0" err="1" smtClean="0"/>
              <a:t>WhatsApp</a:t>
            </a:r>
            <a:r>
              <a:rPr lang="en-MY" dirty="0" smtClean="0"/>
              <a:t>, </a:t>
            </a:r>
            <a:r>
              <a:rPr lang="en-MY" dirty="0" err="1" smtClean="0"/>
              <a:t>Wechat</a:t>
            </a:r>
            <a:r>
              <a:rPr lang="en-MY" dirty="0" smtClean="0"/>
              <a:t>, telegram, forking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21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Distribution of Power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‘Iterative’, temporal distributions</a:t>
            </a:r>
          </a:p>
          <a:p>
            <a:r>
              <a:rPr lang="en-MY" dirty="0" smtClean="0"/>
              <a:t>Single point of single serially mutable reference</a:t>
            </a:r>
          </a:p>
          <a:p>
            <a:r>
              <a:rPr lang="en-MY" dirty="0" err="1" smtClean="0"/>
              <a:t>Eg</a:t>
            </a:r>
            <a:r>
              <a:rPr lang="en-MY" dirty="0" smtClean="0"/>
              <a:t> Cultural change, scientific method, meanings and usage of words</a:t>
            </a:r>
          </a:p>
          <a:p>
            <a:r>
              <a:rPr lang="en-MY" dirty="0" err="1" smtClean="0"/>
              <a:t>Eg</a:t>
            </a:r>
            <a:r>
              <a:rPr lang="en-MY" dirty="0" smtClean="0"/>
              <a:t> Wikipedia, revision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41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Distribution of Power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‘Vertical’, ‘idiomatic’ distributions</a:t>
            </a:r>
          </a:p>
          <a:p>
            <a:r>
              <a:rPr lang="en-MY" dirty="0" smtClean="0"/>
              <a:t>Single point of multiple parallel immutable/mutable references</a:t>
            </a:r>
          </a:p>
          <a:p>
            <a:r>
              <a:rPr lang="en-MY" dirty="0" err="1" smtClean="0"/>
              <a:t>Eg</a:t>
            </a:r>
            <a:r>
              <a:rPr lang="en-MY" dirty="0" smtClean="0"/>
              <a:t> Appropriation, music sampling, graffiti</a:t>
            </a:r>
          </a:p>
          <a:p>
            <a:r>
              <a:rPr lang="en-MY" dirty="0" err="1" smtClean="0"/>
              <a:t>Eg</a:t>
            </a:r>
            <a:r>
              <a:rPr lang="en-MY" dirty="0" smtClean="0"/>
              <a:t> Annotations, layering, </a:t>
            </a:r>
            <a:r>
              <a:rPr lang="en-MY" smtClean="0"/>
              <a:t>web annotations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70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MY" dirty="0" smtClean="0"/>
              <a:t>Aggregative </a:t>
            </a:r>
            <a:r>
              <a:rPr lang="en-MY" dirty="0" err="1" smtClean="0"/>
              <a:t>vs</a:t>
            </a:r>
            <a:r>
              <a:rPr lang="en-MY" dirty="0" smtClean="0"/>
              <a:t> Discursive Democracy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01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Advertising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Communication </a:t>
            </a:r>
          </a:p>
          <a:p>
            <a:r>
              <a:rPr lang="en-MY" dirty="0" smtClean="0"/>
              <a:t>Dialogue – Symmetrical</a:t>
            </a:r>
          </a:p>
          <a:p>
            <a:r>
              <a:rPr lang="en-MY" dirty="0" smtClean="0"/>
              <a:t>Advertising - Asymmetrical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48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D:\!important\_FTI_hypothesis\roadside_bann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412776"/>
            <a:ext cx="3590925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4111980" y="3567023"/>
              <a:ext cx="357120" cy="3535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01540" y="3556943"/>
                <a:ext cx="377280" cy="37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172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err="1" smtClean="0"/>
              <a:t>Adblocking</a:t>
            </a:r>
            <a:r>
              <a:rPr lang="en-MY" dirty="0" smtClean="0"/>
              <a:t> Arms Race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Stems from </a:t>
            </a:r>
            <a:r>
              <a:rPr lang="en-MY" dirty="0" err="1" smtClean="0"/>
              <a:t>cpi</a:t>
            </a:r>
            <a:r>
              <a:rPr lang="en-MY" dirty="0" smtClean="0"/>
              <a:t>, and general advertising motivation</a:t>
            </a:r>
          </a:p>
          <a:p>
            <a:r>
              <a:rPr lang="en-MY" dirty="0" smtClean="0"/>
              <a:t>Stems from lack of discourse?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85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Enabling Symmetry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 smtClean="0"/>
              <a:t>Twitter is a good example of a service which allows symmetry between rulers and the </a:t>
            </a:r>
            <a:r>
              <a:rPr lang="en-MY" dirty="0" err="1" smtClean="0"/>
              <a:t>rulees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53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General Usage - </a:t>
            </a:r>
            <a:r>
              <a:rPr lang="en-MY" dirty="0" err="1" smtClean="0"/>
              <a:t>Advertisee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062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General Usage - Advertiser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51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672892" y="4322619"/>
              <a:ext cx="2001240" cy="678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53092" y="4285179"/>
                <a:ext cx="2040120" cy="75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4895372" y="4775499"/>
              <a:ext cx="1264320" cy="444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79172" y="4734099"/>
                <a:ext cx="130032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/>
              <p14:cNvContentPartPr/>
              <p14:nvPr/>
            </p14:nvContentPartPr>
            <p14:xfrm>
              <a:off x="4908692" y="3893859"/>
              <a:ext cx="266760" cy="4172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90332" y="3860739"/>
                <a:ext cx="29376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/>
              <p14:cNvContentPartPr/>
              <p14:nvPr/>
            </p14:nvContentPartPr>
            <p14:xfrm>
              <a:off x="5089412" y="4055859"/>
              <a:ext cx="221760" cy="195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71412" y="4024539"/>
                <a:ext cx="25272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8" name="Ink 7"/>
              <p14:cNvContentPartPr/>
              <p14:nvPr/>
            </p14:nvContentPartPr>
            <p14:xfrm>
              <a:off x="5557052" y="3877299"/>
              <a:ext cx="303120" cy="282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539412" y="3845259"/>
                <a:ext cx="336960" cy="3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9" name="Ink 8"/>
              <p14:cNvContentPartPr/>
              <p14:nvPr/>
            </p14:nvContentPartPr>
            <p14:xfrm>
              <a:off x="5149172" y="4918059"/>
              <a:ext cx="1714680" cy="8650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125772" y="4885299"/>
                <a:ext cx="1755000" cy="9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0" name="Ink 9"/>
              <p14:cNvContentPartPr/>
              <p14:nvPr/>
            </p14:nvContentPartPr>
            <p14:xfrm>
              <a:off x="4937492" y="5787459"/>
              <a:ext cx="334080" cy="3247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920932" y="5770179"/>
                <a:ext cx="35856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1" name="Ink 10"/>
              <p14:cNvContentPartPr/>
              <p14:nvPr/>
            </p14:nvContentPartPr>
            <p14:xfrm>
              <a:off x="4748492" y="5368779"/>
              <a:ext cx="950760" cy="4698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729772" y="5339979"/>
                <a:ext cx="988560" cy="53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2" name="Ink 11"/>
              <p14:cNvContentPartPr/>
              <p14:nvPr/>
            </p14:nvContentPartPr>
            <p14:xfrm>
              <a:off x="5708972" y="5353299"/>
              <a:ext cx="28080" cy="61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693492" y="5323419"/>
                <a:ext cx="5652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3" name="Ink 12"/>
              <p14:cNvContentPartPr/>
              <p14:nvPr/>
            </p14:nvContentPartPr>
            <p14:xfrm>
              <a:off x="3100772" y="4706379"/>
              <a:ext cx="951120" cy="6649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084572" y="4672539"/>
                <a:ext cx="986040" cy="72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4" name="Ink 13"/>
              <p14:cNvContentPartPr/>
              <p14:nvPr/>
            </p14:nvContentPartPr>
            <p14:xfrm>
              <a:off x="3230372" y="4297419"/>
              <a:ext cx="964800" cy="4348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215972" y="4263939"/>
                <a:ext cx="997200" cy="50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5" name="Ink 14"/>
              <p14:cNvContentPartPr/>
              <p14:nvPr/>
            </p14:nvContentPartPr>
            <p14:xfrm>
              <a:off x="3583892" y="3976659"/>
              <a:ext cx="776160" cy="3542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570212" y="3945339"/>
                <a:ext cx="80748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6" name="Ink 15"/>
              <p14:cNvContentPartPr/>
              <p14:nvPr/>
            </p14:nvContentPartPr>
            <p14:xfrm>
              <a:off x="3932012" y="3728619"/>
              <a:ext cx="585000" cy="3520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920492" y="3698019"/>
                <a:ext cx="61308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7" name="Ink 16"/>
              <p14:cNvContentPartPr/>
              <p14:nvPr/>
            </p14:nvContentPartPr>
            <p14:xfrm>
              <a:off x="4279412" y="3109059"/>
              <a:ext cx="688680" cy="6372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265372" y="3075939"/>
                <a:ext cx="720000" cy="69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8" name="Ink 17"/>
              <p14:cNvContentPartPr/>
              <p14:nvPr/>
            </p14:nvContentPartPr>
            <p14:xfrm>
              <a:off x="5109932" y="3435219"/>
              <a:ext cx="506160" cy="4536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093732" y="3402819"/>
                <a:ext cx="540000" cy="51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9" name="Ink 18"/>
              <p14:cNvContentPartPr/>
              <p14:nvPr/>
            </p14:nvContentPartPr>
            <p14:xfrm>
              <a:off x="4438532" y="3209139"/>
              <a:ext cx="644040" cy="10040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423772" y="3170619"/>
                <a:ext cx="676440" cy="10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1" name="Ink 20"/>
              <p14:cNvContentPartPr/>
              <p14:nvPr/>
            </p14:nvContentPartPr>
            <p14:xfrm>
              <a:off x="4432772" y="4962699"/>
              <a:ext cx="2869920" cy="171252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415132" y="4946499"/>
                <a:ext cx="2907360" cy="176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2" name="Ink 21"/>
              <p14:cNvContentPartPr/>
              <p14:nvPr/>
            </p14:nvContentPartPr>
            <p14:xfrm>
              <a:off x="4523132" y="3418299"/>
              <a:ext cx="587520" cy="16790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508012" y="3376899"/>
                <a:ext cx="623160" cy="174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1" name="Ink 30"/>
              <p14:cNvContentPartPr/>
              <p14:nvPr/>
            </p14:nvContentPartPr>
            <p14:xfrm>
              <a:off x="4335579" y="3990339"/>
              <a:ext cx="181080" cy="2534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317219" y="3979539"/>
                <a:ext cx="21492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1024" name="Ink 1023"/>
              <p14:cNvContentPartPr/>
              <p14:nvPr/>
            </p14:nvContentPartPr>
            <p14:xfrm>
              <a:off x="4432059" y="4229739"/>
              <a:ext cx="288720" cy="661680"/>
            </p14:xfrm>
          </p:contentPart>
        </mc:Choice>
        <mc:Fallback xmlns="">
          <p:pic>
            <p:nvPicPr>
              <p:cNvPr id="1024" name="Ink 1023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415139" y="4197339"/>
                <a:ext cx="320040" cy="71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1025" name="Ink 1024"/>
              <p14:cNvContentPartPr/>
              <p14:nvPr/>
            </p14:nvContentPartPr>
            <p14:xfrm>
              <a:off x="4252419" y="4425219"/>
              <a:ext cx="81000" cy="138240"/>
            </p14:xfrm>
          </p:contentPart>
        </mc:Choice>
        <mc:Fallback xmlns="">
          <p:pic>
            <p:nvPicPr>
              <p:cNvPr id="1025" name="Ink 1024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239099" y="4415139"/>
                <a:ext cx="10728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1027" name="Ink 1026"/>
              <p14:cNvContentPartPr/>
              <p14:nvPr/>
            </p14:nvContentPartPr>
            <p14:xfrm>
              <a:off x="4393539" y="4272579"/>
              <a:ext cx="46440" cy="186480"/>
            </p14:xfrm>
          </p:contentPart>
        </mc:Choice>
        <mc:Fallback xmlns="">
          <p:pic>
            <p:nvPicPr>
              <p:cNvPr id="1027" name="Ink 1026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376979" y="4241979"/>
                <a:ext cx="7884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1028" name="Ink 1027"/>
              <p14:cNvContentPartPr/>
              <p14:nvPr/>
            </p14:nvContentPartPr>
            <p14:xfrm>
              <a:off x="3471219" y="5137299"/>
              <a:ext cx="941760" cy="672480"/>
            </p14:xfrm>
          </p:contentPart>
        </mc:Choice>
        <mc:Fallback xmlns="">
          <p:pic>
            <p:nvPicPr>
              <p:cNvPr id="1028" name="Ink 1027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3452859" y="5104899"/>
                <a:ext cx="978840" cy="74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1029" name="Ink 1028"/>
              <p14:cNvContentPartPr/>
              <p14:nvPr/>
            </p14:nvContentPartPr>
            <p14:xfrm>
              <a:off x="3745539" y="5165379"/>
              <a:ext cx="518040" cy="360000"/>
            </p14:xfrm>
          </p:contentPart>
        </mc:Choice>
        <mc:Fallback xmlns="">
          <p:pic>
            <p:nvPicPr>
              <p:cNvPr id="1029" name="Ink 1028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3726819" y="5144859"/>
                <a:ext cx="555840" cy="4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1030" name="Ink 1029"/>
              <p14:cNvContentPartPr/>
              <p14:nvPr/>
            </p14:nvContentPartPr>
            <p14:xfrm>
              <a:off x="3840579" y="5355819"/>
              <a:ext cx="219600" cy="234720"/>
            </p14:xfrm>
          </p:contentPart>
        </mc:Choice>
        <mc:Fallback xmlns="">
          <p:pic>
            <p:nvPicPr>
              <p:cNvPr id="1030" name="Ink 1029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821499" y="5319819"/>
                <a:ext cx="255600" cy="30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1031" name="Ink 1030"/>
              <p14:cNvContentPartPr/>
              <p14:nvPr/>
            </p14:nvContentPartPr>
            <p14:xfrm>
              <a:off x="3887019" y="4536099"/>
              <a:ext cx="598320" cy="809640"/>
            </p14:xfrm>
          </p:contentPart>
        </mc:Choice>
        <mc:Fallback xmlns="">
          <p:pic>
            <p:nvPicPr>
              <p:cNvPr id="1031" name="Ink 1030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3875859" y="4494339"/>
                <a:ext cx="630360" cy="88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1032" name="Ink 1031"/>
              <p14:cNvContentPartPr/>
              <p14:nvPr/>
            </p14:nvContentPartPr>
            <p14:xfrm>
              <a:off x="4673979" y="3007539"/>
              <a:ext cx="511200" cy="236880"/>
            </p14:xfrm>
          </p:contentPart>
        </mc:Choice>
        <mc:Fallback xmlns="">
          <p:pic>
            <p:nvPicPr>
              <p:cNvPr id="1032" name="Ink 1031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4658499" y="2970459"/>
                <a:ext cx="54576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1033" name="Ink 1032"/>
              <p14:cNvContentPartPr/>
              <p14:nvPr/>
            </p14:nvContentPartPr>
            <p14:xfrm>
              <a:off x="4947939" y="3174579"/>
              <a:ext cx="140760" cy="143280"/>
            </p14:xfrm>
          </p:contentPart>
        </mc:Choice>
        <mc:Fallback xmlns="">
          <p:pic>
            <p:nvPicPr>
              <p:cNvPr id="1033" name="Ink 1032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4937499" y="3151539"/>
                <a:ext cx="16704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1034" name="Ink 1033"/>
              <p14:cNvContentPartPr/>
              <p14:nvPr/>
            </p14:nvContentPartPr>
            <p14:xfrm>
              <a:off x="5132979" y="3191139"/>
              <a:ext cx="154440" cy="236160"/>
            </p14:xfrm>
          </p:contentPart>
        </mc:Choice>
        <mc:Fallback xmlns="">
          <p:pic>
            <p:nvPicPr>
              <p:cNvPr id="1034" name="Ink 1033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5117139" y="3158019"/>
                <a:ext cx="18684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1035" name="Ink 1034"/>
              <p14:cNvContentPartPr/>
              <p14:nvPr/>
            </p14:nvContentPartPr>
            <p14:xfrm>
              <a:off x="4406326" y="3232800"/>
              <a:ext cx="421920" cy="650880"/>
            </p14:xfrm>
          </p:contentPart>
        </mc:Choice>
        <mc:Fallback xmlns="">
          <p:pic>
            <p:nvPicPr>
              <p:cNvPr id="1035" name="Ink 1034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390846" y="3197520"/>
                <a:ext cx="455040" cy="71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1036" name="Ink 1035"/>
              <p14:cNvContentPartPr/>
              <p14:nvPr/>
            </p14:nvContentPartPr>
            <p14:xfrm>
              <a:off x="4389046" y="3133800"/>
              <a:ext cx="488520" cy="691920"/>
            </p14:xfrm>
          </p:contentPart>
        </mc:Choice>
        <mc:Fallback xmlns="">
          <p:pic>
            <p:nvPicPr>
              <p:cNvPr id="1036" name="Ink 1035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4383646" y="3098160"/>
                <a:ext cx="511560" cy="74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1037" name="Ink 1036"/>
              <p14:cNvContentPartPr/>
              <p14:nvPr/>
            </p14:nvContentPartPr>
            <p14:xfrm>
              <a:off x="4946686" y="3141720"/>
              <a:ext cx="232200" cy="195480"/>
            </p14:xfrm>
          </p:contentPart>
        </mc:Choice>
        <mc:Fallback xmlns="">
          <p:pic>
            <p:nvPicPr>
              <p:cNvPr id="1037" name="Ink 103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940566" y="3126960"/>
                <a:ext cx="25488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1056" name="Ink 1055"/>
              <p14:cNvContentPartPr/>
              <p14:nvPr/>
            </p14:nvContentPartPr>
            <p14:xfrm>
              <a:off x="1011526" y="3562200"/>
              <a:ext cx="1279440" cy="1214280"/>
            </p14:xfrm>
          </p:contentPart>
        </mc:Choice>
        <mc:Fallback xmlns="">
          <p:pic>
            <p:nvPicPr>
              <p:cNvPr id="1056" name="Ink 1055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005406" y="3549960"/>
                <a:ext cx="1301760" cy="12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1057" name="Ink 1056"/>
              <p14:cNvContentPartPr/>
              <p14:nvPr/>
            </p14:nvContentPartPr>
            <p14:xfrm>
              <a:off x="1482406" y="3420360"/>
              <a:ext cx="574200" cy="312480"/>
            </p14:xfrm>
          </p:contentPart>
        </mc:Choice>
        <mc:Fallback xmlns="">
          <p:pic>
            <p:nvPicPr>
              <p:cNvPr id="1057" name="Ink 1056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1466206" y="3404160"/>
                <a:ext cx="60624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1058" name="Ink 1057"/>
              <p14:cNvContentPartPr/>
              <p14:nvPr/>
            </p14:nvContentPartPr>
            <p14:xfrm>
              <a:off x="1154446" y="3087720"/>
              <a:ext cx="397440" cy="321120"/>
            </p14:xfrm>
          </p:contentPart>
        </mc:Choice>
        <mc:Fallback xmlns="">
          <p:pic>
            <p:nvPicPr>
              <p:cNvPr id="1058" name="Ink 1057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1137886" y="3056040"/>
                <a:ext cx="42948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1059" name="Ink 1058"/>
              <p14:cNvContentPartPr/>
              <p14:nvPr/>
            </p14:nvContentPartPr>
            <p14:xfrm>
              <a:off x="1776886" y="2985120"/>
              <a:ext cx="484920" cy="383400"/>
            </p14:xfrm>
          </p:contentPart>
        </mc:Choice>
        <mc:Fallback xmlns="">
          <p:pic>
            <p:nvPicPr>
              <p:cNvPr id="1059" name="Ink 1058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1759246" y="2952720"/>
                <a:ext cx="518760" cy="45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1060" name="Ink 1059"/>
              <p14:cNvContentPartPr/>
              <p14:nvPr/>
            </p14:nvContentPartPr>
            <p14:xfrm>
              <a:off x="3217606" y="5342040"/>
              <a:ext cx="6480" cy="7200"/>
            </p14:xfrm>
          </p:contentPart>
        </mc:Choice>
        <mc:Fallback xmlns="">
          <p:pic>
            <p:nvPicPr>
              <p:cNvPr id="1060" name="Ink 1059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3212206" y="5328720"/>
                <a:ext cx="172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1061" name="Ink 1060"/>
              <p14:cNvContentPartPr/>
              <p14:nvPr/>
            </p14:nvContentPartPr>
            <p14:xfrm>
              <a:off x="3217246" y="5349240"/>
              <a:ext cx="360" cy="360"/>
            </p14:xfrm>
          </p:contentPart>
        </mc:Choice>
        <mc:Fallback xmlns="">
          <p:pic>
            <p:nvPicPr>
              <p:cNvPr id="1061" name="Ink 1060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3211846" y="5339160"/>
                <a:ext cx="108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1062" name="Ink 1061"/>
              <p14:cNvContentPartPr/>
              <p14:nvPr/>
            </p14:nvContentPartPr>
            <p14:xfrm>
              <a:off x="3217606" y="5319360"/>
              <a:ext cx="585000" cy="1382040"/>
            </p14:xfrm>
          </p:contentPart>
        </mc:Choice>
        <mc:Fallback xmlns="">
          <p:pic>
            <p:nvPicPr>
              <p:cNvPr id="1062" name="Ink 1061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3212206" y="5292720"/>
                <a:ext cx="610200" cy="144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1063" name="Ink 1062"/>
              <p14:cNvContentPartPr/>
              <p14:nvPr/>
            </p14:nvContentPartPr>
            <p14:xfrm>
              <a:off x="4432606" y="6450480"/>
              <a:ext cx="10800" cy="75240"/>
            </p14:xfrm>
          </p:contentPart>
        </mc:Choice>
        <mc:Fallback xmlns="">
          <p:pic>
            <p:nvPicPr>
              <p:cNvPr id="1063" name="Ink 1062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4420366" y="6417000"/>
                <a:ext cx="3924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1064" name="Ink 1063"/>
              <p14:cNvContentPartPr/>
              <p14:nvPr/>
            </p14:nvContentPartPr>
            <p14:xfrm>
              <a:off x="353806" y="2991960"/>
              <a:ext cx="571320" cy="316080"/>
            </p14:xfrm>
          </p:contentPart>
        </mc:Choice>
        <mc:Fallback xmlns="">
          <p:pic>
            <p:nvPicPr>
              <p:cNvPr id="1064" name="Ink 1063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339046" y="2961000"/>
                <a:ext cx="600120" cy="3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1065" name="Ink 1064"/>
              <p14:cNvContentPartPr/>
              <p14:nvPr/>
            </p14:nvContentPartPr>
            <p14:xfrm>
              <a:off x="453166" y="3280320"/>
              <a:ext cx="477720" cy="190080"/>
            </p14:xfrm>
          </p:contentPart>
        </mc:Choice>
        <mc:Fallback xmlns="">
          <p:pic>
            <p:nvPicPr>
              <p:cNvPr id="1065" name="Ink 1064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445606" y="3255840"/>
                <a:ext cx="49716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066" name="Ink 1065"/>
              <p14:cNvContentPartPr/>
              <p14:nvPr/>
            </p14:nvContentPartPr>
            <p14:xfrm>
              <a:off x="650446" y="3476160"/>
              <a:ext cx="219600" cy="66960"/>
            </p14:xfrm>
          </p:contentPart>
        </mc:Choice>
        <mc:Fallback xmlns="">
          <p:pic>
            <p:nvPicPr>
              <p:cNvPr id="1066" name="Ink 1065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645406" y="3457080"/>
                <a:ext cx="23400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1067" name="Ink 1066"/>
              <p14:cNvContentPartPr/>
              <p14:nvPr/>
            </p14:nvContentPartPr>
            <p14:xfrm>
              <a:off x="554686" y="3656880"/>
              <a:ext cx="199440" cy="25920"/>
            </p14:xfrm>
          </p:contentPart>
        </mc:Choice>
        <mc:Fallback xmlns="">
          <p:pic>
            <p:nvPicPr>
              <p:cNvPr id="1067" name="Ink 1066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547126" y="3632760"/>
                <a:ext cx="21276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1068" name="Ink 1067"/>
              <p14:cNvContentPartPr/>
              <p14:nvPr/>
            </p14:nvContentPartPr>
            <p14:xfrm>
              <a:off x="311326" y="3374640"/>
              <a:ext cx="102240" cy="1004040"/>
            </p14:xfrm>
          </p:contentPart>
        </mc:Choice>
        <mc:Fallback xmlns="">
          <p:pic>
            <p:nvPicPr>
              <p:cNvPr id="1068" name="Ink 1067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305926" y="3364200"/>
                <a:ext cx="119160" cy="10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1069" name="Ink 1068"/>
              <p14:cNvContentPartPr/>
              <p14:nvPr/>
            </p14:nvContentPartPr>
            <p14:xfrm>
              <a:off x="672766" y="3724920"/>
              <a:ext cx="225720" cy="579600"/>
            </p14:xfrm>
          </p:contentPart>
        </mc:Choice>
        <mc:Fallback xmlns="">
          <p:pic>
            <p:nvPicPr>
              <p:cNvPr id="1069" name="Ink 1068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659446" y="3714480"/>
                <a:ext cx="255240" cy="62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1070" name="Ink 1069"/>
              <p14:cNvContentPartPr/>
              <p14:nvPr/>
            </p14:nvContentPartPr>
            <p14:xfrm>
              <a:off x="749806" y="3742920"/>
              <a:ext cx="1800" cy="360"/>
            </p14:xfrm>
          </p:contentPart>
        </mc:Choice>
        <mc:Fallback xmlns="">
          <p:pic>
            <p:nvPicPr>
              <p:cNvPr id="1070" name="Ink 1069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745126" y="3732120"/>
                <a:ext cx="1188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071" name="Ink 1070"/>
              <p14:cNvContentPartPr/>
              <p14:nvPr/>
            </p14:nvContentPartPr>
            <p14:xfrm>
              <a:off x="749086" y="3730680"/>
              <a:ext cx="2160" cy="12600"/>
            </p14:xfrm>
          </p:contentPart>
        </mc:Choice>
        <mc:Fallback xmlns="">
          <p:pic>
            <p:nvPicPr>
              <p:cNvPr id="1071" name="Ink 1070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739726" y="3711960"/>
                <a:ext cx="1692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072" name="Ink 1071"/>
              <p14:cNvContentPartPr/>
              <p14:nvPr/>
            </p14:nvContentPartPr>
            <p14:xfrm>
              <a:off x="736846" y="3583800"/>
              <a:ext cx="213120" cy="304200"/>
            </p14:xfrm>
          </p:contentPart>
        </mc:Choice>
        <mc:Fallback xmlns="">
          <p:pic>
            <p:nvPicPr>
              <p:cNvPr id="1072" name="Ink 1071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731806" y="3553920"/>
                <a:ext cx="229680" cy="3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73" name="Ink 1072"/>
              <p14:cNvContentPartPr/>
              <p14:nvPr/>
            </p14:nvContentPartPr>
            <p14:xfrm>
              <a:off x="760246" y="3719160"/>
              <a:ext cx="93240" cy="376920"/>
            </p14:xfrm>
          </p:contentPart>
        </mc:Choice>
        <mc:Fallback xmlns="">
          <p:pic>
            <p:nvPicPr>
              <p:cNvPr id="1073" name="Ink 1072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745126" y="3697920"/>
                <a:ext cx="12276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074" name="Ink 1073"/>
              <p14:cNvContentPartPr/>
              <p14:nvPr/>
            </p14:nvContentPartPr>
            <p14:xfrm>
              <a:off x="785086" y="3779640"/>
              <a:ext cx="70200" cy="249840"/>
            </p14:xfrm>
          </p:contentPart>
        </mc:Choice>
        <mc:Fallback xmlns="">
          <p:pic>
            <p:nvPicPr>
              <p:cNvPr id="1074" name="Ink 1073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770686" y="3749040"/>
                <a:ext cx="10116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075" name="Ink 1074"/>
              <p14:cNvContentPartPr/>
              <p14:nvPr/>
            </p14:nvContentPartPr>
            <p14:xfrm>
              <a:off x="718126" y="2737440"/>
              <a:ext cx="33480" cy="261000"/>
            </p14:xfrm>
          </p:contentPart>
        </mc:Choice>
        <mc:Fallback xmlns="">
          <p:pic>
            <p:nvPicPr>
              <p:cNvPr id="1075" name="Ink 1074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704446" y="2705400"/>
                <a:ext cx="6264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076" name="Ink 1075"/>
              <p14:cNvContentPartPr/>
              <p14:nvPr/>
            </p14:nvContentPartPr>
            <p14:xfrm>
              <a:off x="786526" y="2939040"/>
              <a:ext cx="76320" cy="162000"/>
            </p14:xfrm>
          </p:contentPart>
        </mc:Choice>
        <mc:Fallback xmlns="">
          <p:pic>
            <p:nvPicPr>
              <p:cNvPr id="1076" name="Ink 1075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770326" y="2907000"/>
                <a:ext cx="10980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077" name="Ink 1076"/>
              <p14:cNvContentPartPr/>
              <p14:nvPr/>
            </p14:nvContentPartPr>
            <p14:xfrm>
              <a:off x="742246" y="2797560"/>
              <a:ext cx="174240" cy="144360"/>
            </p14:xfrm>
          </p:contentPart>
        </mc:Choice>
        <mc:Fallback xmlns="">
          <p:pic>
            <p:nvPicPr>
              <p:cNvPr id="1077" name="Ink 1076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731806" y="2768400"/>
                <a:ext cx="19908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078" name="Ink 1077"/>
              <p14:cNvContentPartPr/>
              <p14:nvPr/>
            </p14:nvContentPartPr>
            <p14:xfrm>
              <a:off x="1010806" y="3219120"/>
              <a:ext cx="1080" cy="55080"/>
            </p14:xfrm>
          </p:contentPart>
        </mc:Choice>
        <mc:Fallback xmlns="">
          <p:pic>
            <p:nvPicPr>
              <p:cNvPr id="1078" name="Ink 1077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1002526" y="3209400"/>
                <a:ext cx="1692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079" name="Ink 1078"/>
              <p14:cNvContentPartPr/>
              <p14:nvPr/>
            </p14:nvContentPartPr>
            <p14:xfrm>
              <a:off x="959686" y="3195000"/>
              <a:ext cx="78480" cy="250560"/>
            </p14:xfrm>
          </p:contentPart>
        </mc:Choice>
        <mc:Fallback xmlns="">
          <p:pic>
            <p:nvPicPr>
              <p:cNvPr id="1079" name="Ink 1078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942046" y="3164760"/>
                <a:ext cx="10368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080" name="Ink 1079"/>
              <p14:cNvContentPartPr/>
              <p14:nvPr/>
            </p14:nvContentPartPr>
            <p14:xfrm>
              <a:off x="917566" y="2930760"/>
              <a:ext cx="16560" cy="172800"/>
            </p14:xfrm>
          </p:contentPart>
        </mc:Choice>
        <mc:Fallback xmlns="">
          <p:pic>
            <p:nvPicPr>
              <p:cNvPr id="1080" name="Ink 1079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900646" y="2897280"/>
                <a:ext cx="4248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081" name="Ink 1080"/>
              <p14:cNvContentPartPr/>
              <p14:nvPr/>
            </p14:nvContentPartPr>
            <p14:xfrm>
              <a:off x="1009366" y="2690280"/>
              <a:ext cx="74880" cy="221400"/>
            </p14:xfrm>
          </p:contentPart>
        </mc:Choice>
        <mc:Fallback xmlns="">
          <p:pic>
            <p:nvPicPr>
              <p:cNvPr id="1081" name="Ink 1080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997126" y="2665440"/>
                <a:ext cx="10188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082" name="Ink 1081"/>
              <p14:cNvContentPartPr/>
              <p14:nvPr/>
            </p14:nvContentPartPr>
            <p14:xfrm>
              <a:off x="1127446" y="2567160"/>
              <a:ext cx="47880" cy="207360"/>
            </p14:xfrm>
          </p:contentPart>
        </mc:Choice>
        <mc:Fallback xmlns="">
          <p:pic>
            <p:nvPicPr>
              <p:cNvPr id="1082" name="Ink 1081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1113406" y="2540880"/>
                <a:ext cx="770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083" name="Ink 1082"/>
              <p14:cNvContentPartPr/>
              <p14:nvPr/>
            </p14:nvContentPartPr>
            <p14:xfrm>
              <a:off x="1231846" y="2416320"/>
              <a:ext cx="71640" cy="216000"/>
            </p14:xfrm>
          </p:contentPart>
        </mc:Choice>
        <mc:Fallback xmlns="">
          <p:pic>
            <p:nvPicPr>
              <p:cNvPr id="1083" name="Ink 1082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1222486" y="2402640"/>
                <a:ext cx="9396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084" name="Ink 1083"/>
              <p14:cNvContentPartPr/>
              <p14:nvPr/>
            </p14:nvContentPartPr>
            <p14:xfrm>
              <a:off x="1327246" y="2273040"/>
              <a:ext cx="82440" cy="164880"/>
            </p14:xfrm>
          </p:contentPart>
        </mc:Choice>
        <mc:Fallback xmlns="">
          <p:pic>
            <p:nvPicPr>
              <p:cNvPr id="1084" name="Ink 1083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1319686" y="2255760"/>
                <a:ext cx="10260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085" name="Ink 1084"/>
              <p14:cNvContentPartPr/>
              <p14:nvPr/>
            </p14:nvContentPartPr>
            <p14:xfrm>
              <a:off x="1468366" y="2270520"/>
              <a:ext cx="74880" cy="157680"/>
            </p14:xfrm>
          </p:contentPart>
        </mc:Choice>
        <mc:Fallback xmlns="">
          <p:pic>
            <p:nvPicPr>
              <p:cNvPr id="1085" name="Ink 1084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1455046" y="2243160"/>
                <a:ext cx="10296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1086" name="Ink 1085"/>
              <p14:cNvContentPartPr/>
              <p14:nvPr/>
            </p14:nvContentPartPr>
            <p14:xfrm>
              <a:off x="1644766" y="2226600"/>
              <a:ext cx="21240" cy="194760"/>
            </p14:xfrm>
          </p:contentPart>
        </mc:Choice>
        <mc:Fallback xmlns="">
          <p:pic>
            <p:nvPicPr>
              <p:cNvPr id="1086" name="Ink 1085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1634326" y="2210400"/>
                <a:ext cx="4716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087" name="Ink 1086"/>
              <p14:cNvContentPartPr/>
              <p14:nvPr/>
            </p14:nvContentPartPr>
            <p14:xfrm>
              <a:off x="1834126" y="2285280"/>
              <a:ext cx="2160" cy="147960"/>
            </p14:xfrm>
          </p:contentPart>
        </mc:Choice>
        <mc:Fallback xmlns="">
          <p:pic>
            <p:nvPicPr>
              <p:cNvPr id="1087" name="Ink 1086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1817566" y="2255760"/>
                <a:ext cx="3528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088" name="Ink 1087"/>
              <p14:cNvContentPartPr/>
              <p14:nvPr/>
            </p14:nvContentPartPr>
            <p14:xfrm>
              <a:off x="1954006" y="2318760"/>
              <a:ext cx="31680" cy="184680"/>
            </p14:xfrm>
          </p:contentPart>
        </mc:Choice>
        <mc:Fallback xmlns="">
          <p:pic>
            <p:nvPicPr>
              <p:cNvPr id="1088" name="Ink 1087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1941406" y="2294640"/>
                <a:ext cx="5796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089" name="Ink 1088"/>
              <p14:cNvContentPartPr/>
              <p14:nvPr/>
            </p14:nvContentPartPr>
            <p14:xfrm>
              <a:off x="2036086" y="2435760"/>
              <a:ext cx="24120" cy="123840"/>
            </p14:xfrm>
          </p:contentPart>
        </mc:Choice>
        <mc:Fallback xmlns="">
          <p:pic>
            <p:nvPicPr>
              <p:cNvPr id="1089" name="Ink 1088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2030326" y="2418120"/>
                <a:ext cx="4464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1090" name="Ink 1089"/>
              <p14:cNvContentPartPr/>
              <p14:nvPr/>
            </p14:nvContentPartPr>
            <p14:xfrm>
              <a:off x="2087926" y="2443680"/>
              <a:ext cx="32040" cy="92880"/>
            </p14:xfrm>
          </p:contentPart>
        </mc:Choice>
        <mc:Fallback xmlns="">
          <p:pic>
            <p:nvPicPr>
              <p:cNvPr id="1090" name="Ink 1089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2083246" y="2420640"/>
                <a:ext cx="4968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1091" name="Ink 1090"/>
              <p14:cNvContentPartPr/>
              <p14:nvPr/>
            </p14:nvContentPartPr>
            <p14:xfrm>
              <a:off x="982726" y="2086200"/>
              <a:ext cx="546840" cy="712080"/>
            </p14:xfrm>
          </p:contentPart>
        </mc:Choice>
        <mc:Fallback xmlns="">
          <p:pic>
            <p:nvPicPr>
              <p:cNvPr id="1091" name="Ink 1090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971926" y="2052720"/>
                <a:ext cx="569160" cy="75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1092" name="Ink 1091"/>
              <p14:cNvContentPartPr/>
              <p14:nvPr/>
            </p14:nvContentPartPr>
            <p14:xfrm>
              <a:off x="1432726" y="1987560"/>
              <a:ext cx="818640" cy="680400"/>
            </p14:xfrm>
          </p:contentPart>
        </mc:Choice>
        <mc:Fallback xmlns="">
          <p:pic>
            <p:nvPicPr>
              <p:cNvPr id="1092" name="Ink 1091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1425166" y="1955160"/>
                <a:ext cx="842760" cy="7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1093" name="Ink 1092"/>
              <p14:cNvContentPartPr/>
              <p14:nvPr/>
            </p14:nvContentPartPr>
            <p14:xfrm>
              <a:off x="2243446" y="2633040"/>
              <a:ext cx="7920" cy="6120"/>
            </p14:xfrm>
          </p:contentPart>
        </mc:Choice>
        <mc:Fallback xmlns="">
          <p:pic>
            <p:nvPicPr>
              <p:cNvPr id="1093" name="Ink 1092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2227966" y="2606040"/>
                <a:ext cx="3168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1094" name="Ink 1093"/>
              <p14:cNvContentPartPr/>
              <p14:nvPr/>
            </p14:nvContentPartPr>
            <p14:xfrm>
              <a:off x="1803526" y="3980880"/>
              <a:ext cx="290160" cy="73440"/>
            </p14:xfrm>
          </p:contentPart>
        </mc:Choice>
        <mc:Fallback xmlns="">
          <p:pic>
            <p:nvPicPr>
              <p:cNvPr id="1094" name="Ink 1093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1789126" y="3951360"/>
                <a:ext cx="31824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095" name="Ink 1094"/>
              <p14:cNvContentPartPr/>
              <p14:nvPr/>
            </p14:nvContentPartPr>
            <p14:xfrm>
              <a:off x="650446" y="4139640"/>
              <a:ext cx="33480" cy="458280"/>
            </p14:xfrm>
          </p:contentPart>
        </mc:Choice>
        <mc:Fallback xmlns="">
          <p:pic>
            <p:nvPicPr>
              <p:cNvPr id="1095" name="Ink 1094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632446" y="4117680"/>
                <a:ext cx="67320" cy="51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1026" name="Ink 1025"/>
              <p14:cNvContentPartPr/>
              <p14:nvPr/>
            </p14:nvContentPartPr>
            <p14:xfrm>
              <a:off x="2340504" y="3001680"/>
              <a:ext cx="287280" cy="850320"/>
            </p14:xfrm>
          </p:contentPart>
        </mc:Choice>
        <mc:Fallback xmlns="">
          <p:pic>
            <p:nvPicPr>
              <p:cNvPr id="1026" name="Ink 1025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2320344" y="2974680"/>
                <a:ext cx="324360" cy="9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631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672892" y="4322619"/>
              <a:ext cx="2001240" cy="678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53092" y="4285179"/>
                <a:ext cx="2040120" cy="75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4895372" y="4775499"/>
              <a:ext cx="1264320" cy="444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79172" y="4734099"/>
                <a:ext cx="130032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/>
              <p14:cNvContentPartPr/>
              <p14:nvPr/>
            </p14:nvContentPartPr>
            <p14:xfrm>
              <a:off x="4908692" y="3893859"/>
              <a:ext cx="266760" cy="4172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90332" y="3860739"/>
                <a:ext cx="29376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/>
              <p14:cNvContentPartPr/>
              <p14:nvPr/>
            </p14:nvContentPartPr>
            <p14:xfrm>
              <a:off x="5089412" y="4055859"/>
              <a:ext cx="221760" cy="195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71412" y="4024539"/>
                <a:ext cx="25272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8" name="Ink 7"/>
              <p14:cNvContentPartPr/>
              <p14:nvPr/>
            </p14:nvContentPartPr>
            <p14:xfrm>
              <a:off x="5557052" y="3877299"/>
              <a:ext cx="303120" cy="282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539412" y="3845259"/>
                <a:ext cx="336960" cy="3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9" name="Ink 8"/>
              <p14:cNvContentPartPr/>
              <p14:nvPr/>
            </p14:nvContentPartPr>
            <p14:xfrm>
              <a:off x="5149172" y="4918059"/>
              <a:ext cx="1714680" cy="8650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125772" y="4885299"/>
                <a:ext cx="1755000" cy="9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0" name="Ink 9"/>
              <p14:cNvContentPartPr/>
              <p14:nvPr/>
            </p14:nvContentPartPr>
            <p14:xfrm>
              <a:off x="4937492" y="5787459"/>
              <a:ext cx="334080" cy="3247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920932" y="5770179"/>
                <a:ext cx="35856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1" name="Ink 10"/>
              <p14:cNvContentPartPr/>
              <p14:nvPr/>
            </p14:nvContentPartPr>
            <p14:xfrm>
              <a:off x="4748492" y="5368779"/>
              <a:ext cx="950760" cy="4698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729772" y="5339979"/>
                <a:ext cx="988560" cy="53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2" name="Ink 11"/>
              <p14:cNvContentPartPr/>
              <p14:nvPr/>
            </p14:nvContentPartPr>
            <p14:xfrm>
              <a:off x="5708972" y="5353299"/>
              <a:ext cx="28080" cy="61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693492" y="5323419"/>
                <a:ext cx="5652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3" name="Ink 12"/>
              <p14:cNvContentPartPr/>
              <p14:nvPr/>
            </p14:nvContentPartPr>
            <p14:xfrm>
              <a:off x="3100772" y="4706379"/>
              <a:ext cx="951120" cy="6649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084572" y="4672539"/>
                <a:ext cx="986040" cy="72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4" name="Ink 13"/>
              <p14:cNvContentPartPr/>
              <p14:nvPr/>
            </p14:nvContentPartPr>
            <p14:xfrm>
              <a:off x="3230372" y="4297419"/>
              <a:ext cx="964800" cy="4348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215972" y="4263939"/>
                <a:ext cx="997200" cy="50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5" name="Ink 14"/>
              <p14:cNvContentPartPr/>
              <p14:nvPr/>
            </p14:nvContentPartPr>
            <p14:xfrm>
              <a:off x="3583892" y="3976659"/>
              <a:ext cx="776160" cy="3542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570212" y="3945339"/>
                <a:ext cx="80748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6" name="Ink 15"/>
              <p14:cNvContentPartPr/>
              <p14:nvPr/>
            </p14:nvContentPartPr>
            <p14:xfrm>
              <a:off x="3932012" y="3728619"/>
              <a:ext cx="585000" cy="3520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920492" y="3698019"/>
                <a:ext cx="61308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7" name="Ink 16"/>
              <p14:cNvContentPartPr/>
              <p14:nvPr/>
            </p14:nvContentPartPr>
            <p14:xfrm>
              <a:off x="4279412" y="3109059"/>
              <a:ext cx="688680" cy="6372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265372" y="3075939"/>
                <a:ext cx="720000" cy="69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8" name="Ink 17"/>
              <p14:cNvContentPartPr/>
              <p14:nvPr/>
            </p14:nvContentPartPr>
            <p14:xfrm>
              <a:off x="5109932" y="3435219"/>
              <a:ext cx="506160" cy="4536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093732" y="3402819"/>
                <a:ext cx="540000" cy="51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9" name="Ink 18"/>
              <p14:cNvContentPartPr/>
              <p14:nvPr/>
            </p14:nvContentPartPr>
            <p14:xfrm>
              <a:off x="4438532" y="3209139"/>
              <a:ext cx="644040" cy="10040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423772" y="3170619"/>
                <a:ext cx="676440" cy="10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1" name="Ink 20"/>
              <p14:cNvContentPartPr/>
              <p14:nvPr/>
            </p14:nvContentPartPr>
            <p14:xfrm>
              <a:off x="4432772" y="4962699"/>
              <a:ext cx="2869920" cy="171252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415132" y="4946499"/>
                <a:ext cx="2907360" cy="176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2" name="Ink 21"/>
              <p14:cNvContentPartPr/>
              <p14:nvPr/>
            </p14:nvContentPartPr>
            <p14:xfrm>
              <a:off x="4523132" y="3418299"/>
              <a:ext cx="587520" cy="16790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508012" y="3376899"/>
                <a:ext cx="623160" cy="174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3" name="Ink 22"/>
              <p14:cNvContentPartPr/>
              <p14:nvPr/>
            </p14:nvContentPartPr>
            <p14:xfrm>
              <a:off x="4155219" y="1305459"/>
              <a:ext cx="3443400" cy="32374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135059" y="1266579"/>
                <a:ext cx="3484080" cy="330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4" name="Ink 23"/>
              <p14:cNvContentPartPr/>
              <p14:nvPr/>
            </p14:nvContentPartPr>
            <p14:xfrm>
              <a:off x="4527819" y="1971459"/>
              <a:ext cx="370800" cy="576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508379" y="1934739"/>
                <a:ext cx="411480" cy="65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5" name="Ink 24"/>
              <p14:cNvContentPartPr/>
              <p14:nvPr/>
            </p14:nvContentPartPr>
            <p14:xfrm>
              <a:off x="4942539" y="1928619"/>
              <a:ext cx="284040" cy="5673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923819" y="1891179"/>
                <a:ext cx="321120" cy="6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6" name="Ink 25"/>
              <p14:cNvContentPartPr/>
              <p14:nvPr/>
            </p14:nvContentPartPr>
            <p14:xfrm>
              <a:off x="5285619" y="1853379"/>
              <a:ext cx="408960" cy="7041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5266179" y="1823139"/>
                <a:ext cx="447840" cy="77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7" name="Ink 26"/>
              <p14:cNvContentPartPr/>
              <p14:nvPr/>
            </p14:nvContentPartPr>
            <p14:xfrm>
              <a:off x="5394699" y="1777059"/>
              <a:ext cx="106200" cy="8460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382099" y="1754379"/>
                <a:ext cx="139320" cy="90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8" name="Ink 27"/>
              <p14:cNvContentPartPr/>
              <p14:nvPr/>
            </p14:nvContentPartPr>
            <p14:xfrm>
              <a:off x="5483259" y="1811979"/>
              <a:ext cx="117000" cy="8319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5476419" y="1795419"/>
                <a:ext cx="134640" cy="88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9" name="Ink 28"/>
              <p14:cNvContentPartPr/>
              <p14:nvPr/>
            </p14:nvContentPartPr>
            <p14:xfrm>
              <a:off x="5815539" y="1861299"/>
              <a:ext cx="337320" cy="6152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5794299" y="1824939"/>
                <a:ext cx="379800" cy="69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30" name="Ink 29"/>
              <p14:cNvContentPartPr/>
              <p14:nvPr/>
            </p14:nvContentPartPr>
            <p14:xfrm>
              <a:off x="6234579" y="1815219"/>
              <a:ext cx="552960" cy="7311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6214059" y="1782099"/>
                <a:ext cx="591480" cy="80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31" name="Ink 30"/>
              <p14:cNvContentPartPr/>
              <p14:nvPr/>
            </p14:nvContentPartPr>
            <p14:xfrm>
              <a:off x="4335579" y="3990339"/>
              <a:ext cx="181080" cy="2534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4317219" y="3979539"/>
                <a:ext cx="21492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1024" name="Ink 1023"/>
              <p14:cNvContentPartPr/>
              <p14:nvPr/>
            </p14:nvContentPartPr>
            <p14:xfrm>
              <a:off x="4432059" y="4229739"/>
              <a:ext cx="288720" cy="661680"/>
            </p14:xfrm>
          </p:contentPart>
        </mc:Choice>
        <mc:Fallback xmlns="">
          <p:pic>
            <p:nvPicPr>
              <p:cNvPr id="1024" name="Ink 1023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4415139" y="4197339"/>
                <a:ext cx="320040" cy="71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1025" name="Ink 1024"/>
              <p14:cNvContentPartPr/>
              <p14:nvPr/>
            </p14:nvContentPartPr>
            <p14:xfrm>
              <a:off x="4252419" y="4425219"/>
              <a:ext cx="81000" cy="138240"/>
            </p14:xfrm>
          </p:contentPart>
        </mc:Choice>
        <mc:Fallback xmlns="">
          <p:pic>
            <p:nvPicPr>
              <p:cNvPr id="1025" name="Ink 1024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4239099" y="4415139"/>
                <a:ext cx="10728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1027" name="Ink 1026"/>
              <p14:cNvContentPartPr/>
              <p14:nvPr/>
            </p14:nvContentPartPr>
            <p14:xfrm>
              <a:off x="4393539" y="4272579"/>
              <a:ext cx="46440" cy="186480"/>
            </p14:xfrm>
          </p:contentPart>
        </mc:Choice>
        <mc:Fallback xmlns="">
          <p:pic>
            <p:nvPicPr>
              <p:cNvPr id="1027" name="Ink 1026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376979" y="4241979"/>
                <a:ext cx="7884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1028" name="Ink 1027"/>
              <p14:cNvContentPartPr/>
              <p14:nvPr/>
            </p14:nvContentPartPr>
            <p14:xfrm>
              <a:off x="3471219" y="5137299"/>
              <a:ext cx="941760" cy="672480"/>
            </p14:xfrm>
          </p:contentPart>
        </mc:Choice>
        <mc:Fallback xmlns="">
          <p:pic>
            <p:nvPicPr>
              <p:cNvPr id="1028" name="Ink 1027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3452859" y="5104899"/>
                <a:ext cx="978840" cy="74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1029" name="Ink 1028"/>
              <p14:cNvContentPartPr/>
              <p14:nvPr/>
            </p14:nvContentPartPr>
            <p14:xfrm>
              <a:off x="3745539" y="5165379"/>
              <a:ext cx="518040" cy="360000"/>
            </p14:xfrm>
          </p:contentPart>
        </mc:Choice>
        <mc:Fallback xmlns="">
          <p:pic>
            <p:nvPicPr>
              <p:cNvPr id="1029" name="Ink 1028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3726819" y="5144859"/>
                <a:ext cx="555840" cy="4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1030" name="Ink 1029"/>
              <p14:cNvContentPartPr/>
              <p14:nvPr/>
            </p14:nvContentPartPr>
            <p14:xfrm>
              <a:off x="3840579" y="5355819"/>
              <a:ext cx="219600" cy="234720"/>
            </p14:xfrm>
          </p:contentPart>
        </mc:Choice>
        <mc:Fallback xmlns="">
          <p:pic>
            <p:nvPicPr>
              <p:cNvPr id="1030" name="Ink 1029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3821499" y="5319819"/>
                <a:ext cx="255600" cy="30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1031" name="Ink 1030"/>
              <p14:cNvContentPartPr/>
              <p14:nvPr/>
            </p14:nvContentPartPr>
            <p14:xfrm>
              <a:off x="3887019" y="4536099"/>
              <a:ext cx="598320" cy="809640"/>
            </p14:xfrm>
          </p:contentPart>
        </mc:Choice>
        <mc:Fallback xmlns="">
          <p:pic>
            <p:nvPicPr>
              <p:cNvPr id="1031" name="Ink 1030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3875859" y="4494339"/>
                <a:ext cx="630360" cy="88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1032" name="Ink 1031"/>
              <p14:cNvContentPartPr/>
              <p14:nvPr/>
            </p14:nvContentPartPr>
            <p14:xfrm>
              <a:off x="4673979" y="3007539"/>
              <a:ext cx="511200" cy="236880"/>
            </p14:xfrm>
          </p:contentPart>
        </mc:Choice>
        <mc:Fallback xmlns="">
          <p:pic>
            <p:nvPicPr>
              <p:cNvPr id="1032" name="Ink 1031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4658499" y="2970459"/>
                <a:ext cx="54576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1033" name="Ink 1032"/>
              <p14:cNvContentPartPr/>
              <p14:nvPr/>
            </p14:nvContentPartPr>
            <p14:xfrm>
              <a:off x="4947939" y="3174579"/>
              <a:ext cx="140760" cy="143280"/>
            </p14:xfrm>
          </p:contentPart>
        </mc:Choice>
        <mc:Fallback xmlns="">
          <p:pic>
            <p:nvPicPr>
              <p:cNvPr id="1033" name="Ink 1032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4937499" y="3151539"/>
                <a:ext cx="16704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1034" name="Ink 1033"/>
              <p14:cNvContentPartPr/>
              <p14:nvPr/>
            </p14:nvContentPartPr>
            <p14:xfrm>
              <a:off x="5132979" y="3191139"/>
              <a:ext cx="154440" cy="236160"/>
            </p14:xfrm>
          </p:contentPart>
        </mc:Choice>
        <mc:Fallback xmlns="">
          <p:pic>
            <p:nvPicPr>
              <p:cNvPr id="1034" name="Ink 1033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5117139" y="3158019"/>
                <a:ext cx="18684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1035" name="Ink 1034"/>
              <p14:cNvContentPartPr/>
              <p14:nvPr/>
            </p14:nvContentPartPr>
            <p14:xfrm>
              <a:off x="4406326" y="3232800"/>
              <a:ext cx="421920" cy="650880"/>
            </p14:xfrm>
          </p:contentPart>
        </mc:Choice>
        <mc:Fallback xmlns="">
          <p:pic>
            <p:nvPicPr>
              <p:cNvPr id="1035" name="Ink 1034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4390846" y="3197520"/>
                <a:ext cx="455040" cy="71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1036" name="Ink 1035"/>
              <p14:cNvContentPartPr/>
              <p14:nvPr/>
            </p14:nvContentPartPr>
            <p14:xfrm>
              <a:off x="4389046" y="3133800"/>
              <a:ext cx="488520" cy="691920"/>
            </p14:xfrm>
          </p:contentPart>
        </mc:Choice>
        <mc:Fallback xmlns="">
          <p:pic>
            <p:nvPicPr>
              <p:cNvPr id="1036" name="Ink 1035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4383646" y="3098160"/>
                <a:ext cx="511560" cy="74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1037" name="Ink 1036"/>
              <p14:cNvContentPartPr/>
              <p14:nvPr/>
            </p14:nvContentPartPr>
            <p14:xfrm>
              <a:off x="4946686" y="3141720"/>
              <a:ext cx="232200" cy="195480"/>
            </p14:xfrm>
          </p:contentPart>
        </mc:Choice>
        <mc:Fallback xmlns="">
          <p:pic>
            <p:nvPicPr>
              <p:cNvPr id="1037" name="Ink 1036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4940566" y="3126960"/>
                <a:ext cx="25488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1056" name="Ink 1055"/>
              <p14:cNvContentPartPr/>
              <p14:nvPr/>
            </p14:nvContentPartPr>
            <p14:xfrm>
              <a:off x="1011526" y="3562200"/>
              <a:ext cx="1279440" cy="1214280"/>
            </p14:xfrm>
          </p:contentPart>
        </mc:Choice>
        <mc:Fallback xmlns="">
          <p:pic>
            <p:nvPicPr>
              <p:cNvPr id="1056" name="Ink 105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1005406" y="3549960"/>
                <a:ext cx="1301760" cy="12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1057" name="Ink 1056"/>
              <p14:cNvContentPartPr/>
              <p14:nvPr/>
            </p14:nvContentPartPr>
            <p14:xfrm>
              <a:off x="1482406" y="3420360"/>
              <a:ext cx="574200" cy="312480"/>
            </p14:xfrm>
          </p:contentPart>
        </mc:Choice>
        <mc:Fallback xmlns="">
          <p:pic>
            <p:nvPicPr>
              <p:cNvPr id="1057" name="Ink 105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1466206" y="3404160"/>
                <a:ext cx="60624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058" name="Ink 1057"/>
              <p14:cNvContentPartPr/>
              <p14:nvPr/>
            </p14:nvContentPartPr>
            <p14:xfrm>
              <a:off x="1154446" y="3087720"/>
              <a:ext cx="397440" cy="321120"/>
            </p14:xfrm>
          </p:contentPart>
        </mc:Choice>
        <mc:Fallback xmlns="">
          <p:pic>
            <p:nvPicPr>
              <p:cNvPr id="1058" name="Ink 105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1137886" y="3056040"/>
                <a:ext cx="42948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1059" name="Ink 1058"/>
              <p14:cNvContentPartPr/>
              <p14:nvPr/>
            </p14:nvContentPartPr>
            <p14:xfrm>
              <a:off x="1776886" y="2985120"/>
              <a:ext cx="484920" cy="383400"/>
            </p14:xfrm>
          </p:contentPart>
        </mc:Choice>
        <mc:Fallback xmlns="">
          <p:pic>
            <p:nvPicPr>
              <p:cNvPr id="1059" name="Ink 105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1759246" y="2952720"/>
                <a:ext cx="518760" cy="45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1060" name="Ink 1059"/>
              <p14:cNvContentPartPr/>
              <p14:nvPr/>
            </p14:nvContentPartPr>
            <p14:xfrm>
              <a:off x="3217606" y="5342040"/>
              <a:ext cx="6480" cy="7200"/>
            </p14:xfrm>
          </p:contentPart>
        </mc:Choice>
        <mc:Fallback xmlns="">
          <p:pic>
            <p:nvPicPr>
              <p:cNvPr id="1060" name="Ink 105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3212206" y="5328720"/>
                <a:ext cx="172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1061" name="Ink 1060"/>
              <p14:cNvContentPartPr/>
              <p14:nvPr/>
            </p14:nvContentPartPr>
            <p14:xfrm>
              <a:off x="3217246" y="5349240"/>
              <a:ext cx="360" cy="360"/>
            </p14:xfrm>
          </p:contentPart>
        </mc:Choice>
        <mc:Fallback xmlns="">
          <p:pic>
            <p:nvPicPr>
              <p:cNvPr id="1061" name="Ink 106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3211846" y="5339160"/>
                <a:ext cx="108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1062" name="Ink 1061"/>
              <p14:cNvContentPartPr/>
              <p14:nvPr/>
            </p14:nvContentPartPr>
            <p14:xfrm>
              <a:off x="3217606" y="5319360"/>
              <a:ext cx="585000" cy="1382040"/>
            </p14:xfrm>
          </p:contentPart>
        </mc:Choice>
        <mc:Fallback xmlns="">
          <p:pic>
            <p:nvPicPr>
              <p:cNvPr id="1062" name="Ink 106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3212206" y="5292720"/>
                <a:ext cx="610200" cy="144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063" name="Ink 1062"/>
              <p14:cNvContentPartPr/>
              <p14:nvPr/>
            </p14:nvContentPartPr>
            <p14:xfrm>
              <a:off x="4432606" y="6450480"/>
              <a:ext cx="10800" cy="75240"/>
            </p14:xfrm>
          </p:contentPart>
        </mc:Choice>
        <mc:Fallback xmlns="">
          <p:pic>
            <p:nvPicPr>
              <p:cNvPr id="1063" name="Ink 106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4420366" y="6417000"/>
                <a:ext cx="3924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064" name="Ink 1063"/>
              <p14:cNvContentPartPr/>
              <p14:nvPr/>
            </p14:nvContentPartPr>
            <p14:xfrm>
              <a:off x="353806" y="2991960"/>
              <a:ext cx="571320" cy="316080"/>
            </p14:xfrm>
          </p:contentPart>
        </mc:Choice>
        <mc:Fallback xmlns="">
          <p:pic>
            <p:nvPicPr>
              <p:cNvPr id="1064" name="Ink 106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339046" y="2961000"/>
                <a:ext cx="600120" cy="3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65" name="Ink 1064"/>
              <p14:cNvContentPartPr/>
              <p14:nvPr/>
            </p14:nvContentPartPr>
            <p14:xfrm>
              <a:off x="453166" y="3280320"/>
              <a:ext cx="477720" cy="190080"/>
            </p14:xfrm>
          </p:contentPart>
        </mc:Choice>
        <mc:Fallback xmlns="">
          <p:pic>
            <p:nvPicPr>
              <p:cNvPr id="1065" name="Ink 106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445606" y="3255840"/>
                <a:ext cx="49716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066" name="Ink 1065"/>
              <p14:cNvContentPartPr/>
              <p14:nvPr/>
            </p14:nvContentPartPr>
            <p14:xfrm>
              <a:off x="650446" y="3476160"/>
              <a:ext cx="219600" cy="66960"/>
            </p14:xfrm>
          </p:contentPart>
        </mc:Choice>
        <mc:Fallback xmlns="">
          <p:pic>
            <p:nvPicPr>
              <p:cNvPr id="1066" name="Ink 106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645406" y="3457080"/>
                <a:ext cx="23400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067" name="Ink 1066"/>
              <p14:cNvContentPartPr/>
              <p14:nvPr/>
            </p14:nvContentPartPr>
            <p14:xfrm>
              <a:off x="554686" y="3656880"/>
              <a:ext cx="199440" cy="25920"/>
            </p14:xfrm>
          </p:contentPart>
        </mc:Choice>
        <mc:Fallback xmlns="">
          <p:pic>
            <p:nvPicPr>
              <p:cNvPr id="1067" name="Ink 106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547126" y="3632760"/>
                <a:ext cx="21276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068" name="Ink 1067"/>
              <p14:cNvContentPartPr/>
              <p14:nvPr/>
            </p14:nvContentPartPr>
            <p14:xfrm>
              <a:off x="311326" y="3374640"/>
              <a:ext cx="102240" cy="1004040"/>
            </p14:xfrm>
          </p:contentPart>
        </mc:Choice>
        <mc:Fallback xmlns="">
          <p:pic>
            <p:nvPicPr>
              <p:cNvPr id="1068" name="Ink 106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305926" y="3364200"/>
                <a:ext cx="119160" cy="10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069" name="Ink 1068"/>
              <p14:cNvContentPartPr/>
              <p14:nvPr/>
            </p14:nvContentPartPr>
            <p14:xfrm>
              <a:off x="672766" y="3724920"/>
              <a:ext cx="225720" cy="579600"/>
            </p14:xfrm>
          </p:contentPart>
        </mc:Choice>
        <mc:Fallback xmlns="">
          <p:pic>
            <p:nvPicPr>
              <p:cNvPr id="1069" name="Ink 106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659446" y="3714480"/>
                <a:ext cx="255240" cy="62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070" name="Ink 1069"/>
              <p14:cNvContentPartPr/>
              <p14:nvPr/>
            </p14:nvContentPartPr>
            <p14:xfrm>
              <a:off x="749806" y="3742920"/>
              <a:ext cx="1800" cy="360"/>
            </p14:xfrm>
          </p:contentPart>
        </mc:Choice>
        <mc:Fallback xmlns="">
          <p:pic>
            <p:nvPicPr>
              <p:cNvPr id="1070" name="Ink 106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745126" y="3732120"/>
                <a:ext cx="1188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071" name="Ink 1070"/>
              <p14:cNvContentPartPr/>
              <p14:nvPr/>
            </p14:nvContentPartPr>
            <p14:xfrm>
              <a:off x="749086" y="3730680"/>
              <a:ext cx="2160" cy="12600"/>
            </p14:xfrm>
          </p:contentPart>
        </mc:Choice>
        <mc:Fallback xmlns="">
          <p:pic>
            <p:nvPicPr>
              <p:cNvPr id="1071" name="Ink 107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739726" y="3711960"/>
                <a:ext cx="1692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072" name="Ink 1071"/>
              <p14:cNvContentPartPr/>
              <p14:nvPr/>
            </p14:nvContentPartPr>
            <p14:xfrm>
              <a:off x="736846" y="3583800"/>
              <a:ext cx="213120" cy="304200"/>
            </p14:xfrm>
          </p:contentPart>
        </mc:Choice>
        <mc:Fallback xmlns="">
          <p:pic>
            <p:nvPicPr>
              <p:cNvPr id="1072" name="Ink 107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731806" y="3553920"/>
                <a:ext cx="229680" cy="3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073" name="Ink 1072"/>
              <p14:cNvContentPartPr/>
              <p14:nvPr/>
            </p14:nvContentPartPr>
            <p14:xfrm>
              <a:off x="760246" y="3719160"/>
              <a:ext cx="93240" cy="376920"/>
            </p14:xfrm>
          </p:contentPart>
        </mc:Choice>
        <mc:Fallback xmlns="">
          <p:pic>
            <p:nvPicPr>
              <p:cNvPr id="1073" name="Ink 107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745126" y="3697920"/>
                <a:ext cx="12276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074" name="Ink 1073"/>
              <p14:cNvContentPartPr/>
              <p14:nvPr/>
            </p14:nvContentPartPr>
            <p14:xfrm>
              <a:off x="785086" y="3779640"/>
              <a:ext cx="70200" cy="249840"/>
            </p14:xfrm>
          </p:contentPart>
        </mc:Choice>
        <mc:Fallback xmlns="">
          <p:pic>
            <p:nvPicPr>
              <p:cNvPr id="1074" name="Ink 107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770686" y="3749040"/>
                <a:ext cx="10116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075" name="Ink 1074"/>
              <p14:cNvContentPartPr/>
              <p14:nvPr/>
            </p14:nvContentPartPr>
            <p14:xfrm>
              <a:off x="718126" y="2737440"/>
              <a:ext cx="33480" cy="261000"/>
            </p14:xfrm>
          </p:contentPart>
        </mc:Choice>
        <mc:Fallback xmlns="">
          <p:pic>
            <p:nvPicPr>
              <p:cNvPr id="1075" name="Ink 107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704446" y="2705400"/>
                <a:ext cx="6264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076" name="Ink 1075"/>
              <p14:cNvContentPartPr/>
              <p14:nvPr/>
            </p14:nvContentPartPr>
            <p14:xfrm>
              <a:off x="786526" y="2939040"/>
              <a:ext cx="76320" cy="162000"/>
            </p14:xfrm>
          </p:contentPart>
        </mc:Choice>
        <mc:Fallback xmlns="">
          <p:pic>
            <p:nvPicPr>
              <p:cNvPr id="1076" name="Ink 107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770326" y="2907000"/>
                <a:ext cx="10980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077" name="Ink 1076"/>
              <p14:cNvContentPartPr/>
              <p14:nvPr/>
            </p14:nvContentPartPr>
            <p14:xfrm>
              <a:off x="742246" y="2797560"/>
              <a:ext cx="174240" cy="144360"/>
            </p14:xfrm>
          </p:contentPart>
        </mc:Choice>
        <mc:Fallback xmlns="">
          <p:pic>
            <p:nvPicPr>
              <p:cNvPr id="1077" name="Ink 107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731806" y="2768400"/>
                <a:ext cx="19908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1078" name="Ink 1077"/>
              <p14:cNvContentPartPr/>
              <p14:nvPr/>
            </p14:nvContentPartPr>
            <p14:xfrm>
              <a:off x="1010806" y="3219120"/>
              <a:ext cx="1080" cy="55080"/>
            </p14:xfrm>
          </p:contentPart>
        </mc:Choice>
        <mc:Fallback xmlns="">
          <p:pic>
            <p:nvPicPr>
              <p:cNvPr id="1078" name="Ink 107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1002526" y="3209400"/>
                <a:ext cx="1692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079" name="Ink 1078"/>
              <p14:cNvContentPartPr/>
              <p14:nvPr/>
            </p14:nvContentPartPr>
            <p14:xfrm>
              <a:off x="959686" y="3195000"/>
              <a:ext cx="78480" cy="250560"/>
            </p14:xfrm>
          </p:contentPart>
        </mc:Choice>
        <mc:Fallback xmlns="">
          <p:pic>
            <p:nvPicPr>
              <p:cNvPr id="1079" name="Ink 107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942046" y="3164760"/>
                <a:ext cx="10368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080" name="Ink 1079"/>
              <p14:cNvContentPartPr/>
              <p14:nvPr/>
            </p14:nvContentPartPr>
            <p14:xfrm>
              <a:off x="917566" y="2930760"/>
              <a:ext cx="16560" cy="172800"/>
            </p14:xfrm>
          </p:contentPart>
        </mc:Choice>
        <mc:Fallback xmlns="">
          <p:pic>
            <p:nvPicPr>
              <p:cNvPr id="1080" name="Ink 107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900646" y="2897280"/>
                <a:ext cx="4248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081" name="Ink 1080"/>
              <p14:cNvContentPartPr/>
              <p14:nvPr/>
            </p14:nvContentPartPr>
            <p14:xfrm>
              <a:off x="1009366" y="2690280"/>
              <a:ext cx="74880" cy="221400"/>
            </p14:xfrm>
          </p:contentPart>
        </mc:Choice>
        <mc:Fallback xmlns="">
          <p:pic>
            <p:nvPicPr>
              <p:cNvPr id="1081" name="Ink 108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997126" y="2665440"/>
                <a:ext cx="10188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1082" name="Ink 1081"/>
              <p14:cNvContentPartPr/>
              <p14:nvPr/>
            </p14:nvContentPartPr>
            <p14:xfrm>
              <a:off x="1127446" y="2567160"/>
              <a:ext cx="47880" cy="207360"/>
            </p14:xfrm>
          </p:contentPart>
        </mc:Choice>
        <mc:Fallback xmlns="">
          <p:pic>
            <p:nvPicPr>
              <p:cNvPr id="1082" name="Ink 108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1113406" y="2540880"/>
                <a:ext cx="770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1083" name="Ink 1082"/>
              <p14:cNvContentPartPr/>
              <p14:nvPr/>
            </p14:nvContentPartPr>
            <p14:xfrm>
              <a:off x="1231846" y="2416320"/>
              <a:ext cx="71640" cy="216000"/>
            </p14:xfrm>
          </p:contentPart>
        </mc:Choice>
        <mc:Fallback xmlns="">
          <p:pic>
            <p:nvPicPr>
              <p:cNvPr id="1083" name="Ink 108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1222486" y="2402640"/>
                <a:ext cx="9396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1084" name="Ink 1083"/>
              <p14:cNvContentPartPr/>
              <p14:nvPr/>
            </p14:nvContentPartPr>
            <p14:xfrm>
              <a:off x="1327246" y="2273040"/>
              <a:ext cx="82440" cy="164880"/>
            </p14:xfrm>
          </p:contentPart>
        </mc:Choice>
        <mc:Fallback xmlns="">
          <p:pic>
            <p:nvPicPr>
              <p:cNvPr id="1084" name="Ink 108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1319686" y="2255760"/>
                <a:ext cx="10260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1085" name="Ink 1084"/>
              <p14:cNvContentPartPr/>
              <p14:nvPr/>
            </p14:nvContentPartPr>
            <p14:xfrm>
              <a:off x="1468366" y="2270520"/>
              <a:ext cx="74880" cy="157680"/>
            </p14:xfrm>
          </p:contentPart>
        </mc:Choice>
        <mc:Fallback xmlns="">
          <p:pic>
            <p:nvPicPr>
              <p:cNvPr id="1085" name="Ink 108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1455046" y="2243160"/>
                <a:ext cx="10296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1086" name="Ink 1085"/>
              <p14:cNvContentPartPr/>
              <p14:nvPr/>
            </p14:nvContentPartPr>
            <p14:xfrm>
              <a:off x="1644766" y="2226600"/>
              <a:ext cx="21240" cy="194760"/>
            </p14:xfrm>
          </p:contentPart>
        </mc:Choice>
        <mc:Fallback xmlns="">
          <p:pic>
            <p:nvPicPr>
              <p:cNvPr id="1086" name="Ink 108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1634326" y="2210400"/>
                <a:ext cx="4716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087" name="Ink 1086"/>
              <p14:cNvContentPartPr/>
              <p14:nvPr/>
            </p14:nvContentPartPr>
            <p14:xfrm>
              <a:off x="1834126" y="2285280"/>
              <a:ext cx="2160" cy="147960"/>
            </p14:xfrm>
          </p:contentPart>
        </mc:Choice>
        <mc:Fallback xmlns="">
          <p:pic>
            <p:nvPicPr>
              <p:cNvPr id="1087" name="Ink 108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1817566" y="2255760"/>
                <a:ext cx="3528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1088" name="Ink 1087"/>
              <p14:cNvContentPartPr/>
              <p14:nvPr/>
            </p14:nvContentPartPr>
            <p14:xfrm>
              <a:off x="1954006" y="2318760"/>
              <a:ext cx="31680" cy="184680"/>
            </p14:xfrm>
          </p:contentPart>
        </mc:Choice>
        <mc:Fallback xmlns="">
          <p:pic>
            <p:nvPicPr>
              <p:cNvPr id="1088" name="Ink 108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1941406" y="2294640"/>
                <a:ext cx="5796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1089" name="Ink 1088"/>
              <p14:cNvContentPartPr/>
              <p14:nvPr/>
            </p14:nvContentPartPr>
            <p14:xfrm>
              <a:off x="2036086" y="2435760"/>
              <a:ext cx="24120" cy="123840"/>
            </p14:xfrm>
          </p:contentPart>
        </mc:Choice>
        <mc:Fallback xmlns="">
          <p:pic>
            <p:nvPicPr>
              <p:cNvPr id="1089" name="Ink 1088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2030326" y="2418120"/>
                <a:ext cx="4464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1090" name="Ink 1089"/>
              <p14:cNvContentPartPr/>
              <p14:nvPr/>
            </p14:nvContentPartPr>
            <p14:xfrm>
              <a:off x="2087926" y="2443680"/>
              <a:ext cx="32040" cy="92880"/>
            </p14:xfrm>
          </p:contentPart>
        </mc:Choice>
        <mc:Fallback xmlns="">
          <p:pic>
            <p:nvPicPr>
              <p:cNvPr id="1090" name="Ink 108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2083246" y="2420640"/>
                <a:ext cx="4968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1091" name="Ink 1090"/>
              <p14:cNvContentPartPr/>
              <p14:nvPr/>
            </p14:nvContentPartPr>
            <p14:xfrm>
              <a:off x="982726" y="2086200"/>
              <a:ext cx="546840" cy="712080"/>
            </p14:xfrm>
          </p:contentPart>
        </mc:Choice>
        <mc:Fallback xmlns="">
          <p:pic>
            <p:nvPicPr>
              <p:cNvPr id="1091" name="Ink 109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971926" y="2052720"/>
                <a:ext cx="569160" cy="75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1092" name="Ink 1091"/>
              <p14:cNvContentPartPr/>
              <p14:nvPr/>
            </p14:nvContentPartPr>
            <p14:xfrm>
              <a:off x="1432726" y="1987560"/>
              <a:ext cx="818640" cy="680400"/>
            </p14:xfrm>
          </p:contentPart>
        </mc:Choice>
        <mc:Fallback xmlns="">
          <p:pic>
            <p:nvPicPr>
              <p:cNvPr id="1092" name="Ink 1091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1425166" y="1955160"/>
                <a:ext cx="842760" cy="7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1093" name="Ink 1092"/>
              <p14:cNvContentPartPr/>
              <p14:nvPr/>
            </p14:nvContentPartPr>
            <p14:xfrm>
              <a:off x="2243446" y="2633040"/>
              <a:ext cx="7920" cy="6120"/>
            </p14:xfrm>
          </p:contentPart>
        </mc:Choice>
        <mc:Fallback xmlns="">
          <p:pic>
            <p:nvPicPr>
              <p:cNvPr id="1093" name="Ink 1092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2227966" y="2606040"/>
                <a:ext cx="3168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1094" name="Ink 1093"/>
              <p14:cNvContentPartPr/>
              <p14:nvPr/>
            </p14:nvContentPartPr>
            <p14:xfrm>
              <a:off x="1803526" y="3980880"/>
              <a:ext cx="290160" cy="73440"/>
            </p14:xfrm>
          </p:contentPart>
        </mc:Choice>
        <mc:Fallback xmlns="">
          <p:pic>
            <p:nvPicPr>
              <p:cNvPr id="1094" name="Ink 1093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1789126" y="3951360"/>
                <a:ext cx="31824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1095" name="Ink 1094"/>
              <p14:cNvContentPartPr/>
              <p14:nvPr/>
            </p14:nvContentPartPr>
            <p14:xfrm>
              <a:off x="650446" y="4139640"/>
              <a:ext cx="33480" cy="458280"/>
            </p14:xfrm>
          </p:contentPart>
        </mc:Choice>
        <mc:Fallback xmlns="">
          <p:pic>
            <p:nvPicPr>
              <p:cNvPr id="1095" name="Ink 1094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632446" y="4117680"/>
                <a:ext cx="67320" cy="51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90" name="Ink 89"/>
              <p14:cNvContentPartPr/>
              <p14:nvPr/>
            </p14:nvContentPartPr>
            <p14:xfrm>
              <a:off x="2340504" y="3001680"/>
              <a:ext cx="287280" cy="85032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2320344" y="2974680"/>
                <a:ext cx="324360" cy="9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85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672892" y="4322619"/>
              <a:ext cx="2001240" cy="678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53092" y="4285179"/>
                <a:ext cx="2040120" cy="75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4895372" y="4775499"/>
              <a:ext cx="1264320" cy="444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79172" y="4734099"/>
                <a:ext cx="130032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/>
              <p14:cNvContentPartPr/>
              <p14:nvPr/>
            </p14:nvContentPartPr>
            <p14:xfrm>
              <a:off x="4908692" y="3893859"/>
              <a:ext cx="266760" cy="4172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90332" y="3860739"/>
                <a:ext cx="29376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/>
              <p14:cNvContentPartPr/>
              <p14:nvPr/>
            </p14:nvContentPartPr>
            <p14:xfrm>
              <a:off x="5089412" y="4055859"/>
              <a:ext cx="221760" cy="195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71412" y="4024539"/>
                <a:ext cx="25272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8" name="Ink 7"/>
              <p14:cNvContentPartPr/>
              <p14:nvPr/>
            </p14:nvContentPartPr>
            <p14:xfrm>
              <a:off x="5557052" y="3877299"/>
              <a:ext cx="303120" cy="282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539412" y="3845259"/>
                <a:ext cx="336960" cy="3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9" name="Ink 8"/>
              <p14:cNvContentPartPr/>
              <p14:nvPr/>
            </p14:nvContentPartPr>
            <p14:xfrm>
              <a:off x="5149172" y="4918059"/>
              <a:ext cx="1714680" cy="8650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125772" y="4885299"/>
                <a:ext cx="1755000" cy="9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0" name="Ink 9"/>
              <p14:cNvContentPartPr/>
              <p14:nvPr/>
            </p14:nvContentPartPr>
            <p14:xfrm>
              <a:off x="4937492" y="5787459"/>
              <a:ext cx="334080" cy="3247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920932" y="5770179"/>
                <a:ext cx="35856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1" name="Ink 10"/>
              <p14:cNvContentPartPr/>
              <p14:nvPr/>
            </p14:nvContentPartPr>
            <p14:xfrm>
              <a:off x="4748492" y="5368779"/>
              <a:ext cx="950760" cy="4698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729772" y="5339979"/>
                <a:ext cx="988560" cy="53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2" name="Ink 11"/>
              <p14:cNvContentPartPr/>
              <p14:nvPr/>
            </p14:nvContentPartPr>
            <p14:xfrm>
              <a:off x="5708972" y="5353299"/>
              <a:ext cx="28080" cy="61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693492" y="5323419"/>
                <a:ext cx="5652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3" name="Ink 12"/>
              <p14:cNvContentPartPr/>
              <p14:nvPr/>
            </p14:nvContentPartPr>
            <p14:xfrm>
              <a:off x="3100772" y="4706379"/>
              <a:ext cx="951120" cy="6649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084572" y="4672539"/>
                <a:ext cx="986040" cy="72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4" name="Ink 13"/>
              <p14:cNvContentPartPr/>
              <p14:nvPr/>
            </p14:nvContentPartPr>
            <p14:xfrm>
              <a:off x="3230372" y="4297419"/>
              <a:ext cx="964800" cy="4348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215972" y="4263939"/>
                <a:ext cx="997200" cy="50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5" name="Ink 14"/>
              <p14:cNvContentPartPr/>
              <p14:nvPr/>
            </p14:nvContentPartPr>
            <p14:xfrm>
              <a:off x="3583892" y="3976659"/>
              <a:ext cx="776160" cy="3542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570212" y="3945339"/>
                <a:ext cx="80748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6" name="Ink 15"/>
              <p14:cNvContentPartPr/>
              <p14:nvPr/>
            </p14:nvContentPartPr>
            <p14:xfrm>
              <a:off x="3932012" y="3728619"/>
              <a:ext cx="585000" cy="3520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920492" y="3698019"/>
                <a:ext cx="61308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7" name="Ink 16"/>
              <p14:cNvContentPartPr/>
              <p14:nvPr/>
            </p14:nvContentPartPr>
            <p14:xfrm>
              <a:off x="4279412" y="3109059"/>
              <a:ext cx="688680" cy="6372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265372" y="3075939"/>
                <a:ext cx="720000" cy="69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8" name="Ink 17"/>
              <p14:cNvContentPartPr/>
              <p14:nvPr/>
            </p14:nvContentPartPr>
            <p14:xfrm>
              <a:off x="5109932" y="3435219"/>
              <a:ext cx="506160" cy="4536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093732" y="3402819"/>
                <a:ext cx="540000" cy="51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9" name="Ink 18"/>
              <p14:cNvContentPartPr/>
              <p14:nvPr/>
            </p14:nvContentPartPr>
            <p14:xfrm>
              <a:off x="4438532" y="3209139"/>
              <a:ext cx="644040" cy="10040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423772" y="3170619"/>
                <a:ext cx="676440" cy="10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1" name="Ink 20"/>
              <p14:cNvContentPartPr/>
              <p14:nvPr/>
            </p14:nvContentPartPr>
            <p14:xfrm>
              <a:off x="4432772" y="4962699"/>
              <a:ext cx="2869920" cy="171252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415132" y="4946499"/>
                <a:ext cx="2907360" cy="176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2" name="Ink 21"/>
              <p14:cNvContentPartPr/>
              <p14:nvPr/>
            </p14:nvContentPartPr>
            <p14:xfrm>
              <a:off x="4523132" y="3418299"/>
              <a:ext cx="587520" cy="16790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508012" y="3376899"/>
                <a:ext cx="623160" cy="174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3" name="Ink 22"/>
              <p14:cNvContentPartPr/>
              <p14:nvPr/>
            </p14:nvContentPartPr>
            <p14:xfrm>
              <a:off x="4155219" y="1305459"/>
              <a:ext cx="3443400" cy="32374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135059" y="1266579"/>
                <a:ext cx="3484080" cy="330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4" name="Ink 23"/>
              <p14:cNvContentPartPr/>
              <p14:nvPr/>
            </p14:nvContentPartPr>
            <p14:xfrm>
              <a:off x="4527819" y="1971459"/>
              <a:ext cx="370800" cy="576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508379" y="1934739"/>
                <a:ext cx="411480" cy="65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5" name="Ink 24"/>
              <p14:cNvContentPartPr/>
              <p14:nvPr/>
            </p14:nvContentPartPr>
            <p14:xfrm>
              <a:off x="4942539" y="1928619"/>
              <a:ext cx="284040" cy="5673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923819" y="1891179"/>
                <a:ext cx="321120" cy="6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6" name="Ink 25"/>
              <p14:cNvContentPartPr/>
              <p14:nvPr/>
            </p14:nvContentPartPr>
            <p14:xfrm>
              <a:off x="5285619" y="1853379"/>
              <a:ext cx="408960" cy="7041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5266179" y="1823139"/>
                <a:ext cx="447840" cy="77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7" name="Ink 26"/>
              <p14:cNvContentPartPr/>
              <p14:nvPr/>
            </p14:nvContentPartPr>
            <p14:xfrm>
              <a:off x="5394699" y="1777059"/>
              <a:ext cx="106200" cy="8460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382099" y="1754379"/>
                <a:ext cx="139320" cy="90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8" name="Ink 27"/>
              <p14:cNvContentPartPr/>
              <p14:nvPr/>
            </p14:nvContentPartPr>
            <p14:xfrm>
              <a:off x="5483259" y="1811979"/>
              <a:ext cx="117000" cy="8319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5476419" y="1795419"/>
                <a:ext cx="134640" cy="88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9" name="Ink 28"/>
              <p14:cNvContentPartPr/>
              <p14:nvPr/>
            </p14:nvContentPartPr>
            <p14:xfrm>
              <a:off x="5815539" y="1861299"/>
              <a:ext cx="337320" cy="6152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5794299" y="1824939"/>
                <a:ext cx="379800" cy="69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30" name="Ink 29"/>
              <p14:cNvContentPartPr/>
              <p14:nvPr/>
            </p14:nvContentPartPr>
            <p14:xfrm>
              <a:off x="6234579" y="1815219"/>
              <a:ext cx="552960" cy="7311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6214059" y="1782099"/>
                <a:ext cx="591480" cy="80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31" name="Ink 30"/>
              <p14:cNvContentPartPr/>
              <p14:nvPr/>
            </p14:nvContentPartPr>
            <p14:xfrm>
              <a:off x="4335579" y="3990339"/>
              <a:ext cx="181080" cy="2534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4317219" y="3979539"/>
                <a:ext cx="21492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1024" name="Ink 1023"/>
              <p14:cNvContentPartPr/>
              <p14:nvPr/>
            </p14:nvContentPartPr>
            <p14:xfrm>
              <a:off x="4432059" y="4229739"/>
              <a:ext cx="288720" cy="661680"/>
            </p14:xfrm>
          </p:contentPart>
        </mc:Choice>
        <mc:Fallback xmlns="">
          <p:pic>
            <p:nvPicPr>
              <p:cNvPr id="1024" name="Ink 1023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4415139" y="4197339"/>
                <a:ext cx="320040" cy="71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1025" name="Ink 1024"/>
              <p14:cNvContentPartPr/>
              <p14:nvPr/>
            </p14:nvContentPartPr>
            <p14:xfrm>
              <a:off x="4252419" y="4425219"/>
              <a:ext cx="81000" cy="138240"/>
            </p14:xfrm>
          </p:contentPart>
        </mc:Choice>
        <mc:Fallback xmlns="">
          <p:pic>
            <p:nvPicPr>
              <p:cNvPr id="1025" name="Ink 1024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4239099" y="4415139"/>
                <a:ext cx="10728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1027" name="Ink 1026"/>
              <p14:cNvContentPartPr/>
              <p14:nvPr/>
            </p14:nvContentPartPr>
            <p14:xfrm>
              <a:off x="4393539" y="4272579"/>
              <a:ext cx="46440" cy="186480"/>
            </p14:xfrm>
          </p:contentPart>
        </mc:Choice>
        <mc:Fallback xmlns="">
          <p:pic>
            <p:nvPicPr>
              <p:cNvPr id="1027" name="Ink 1026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376979" y="4241979"/>
                <a:ext cx="7884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1028" name="Ink 1027"/>
              <p14:cNvContentPartPr/>
              <p14:nvPr/>
            </p14:nvContentPartPr>
            <p14:xfrm>
              <a:off x="3471219" y="5137299"/>
              <a:ext cx="941760" cy="672480"/>
            </p14:xfrm>
          </p:contentPart>
        </mc:Choice>
        <mc:Fallback xmlns="">
          <p:pic>
            <p:nvPicPr>
              <p:cNvPr id="1028" name="Ink 1027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3452859" y="5104899"/>
                <a:ext cx="978840" cy="74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1029" name="Ink 1028"/>
              <p14:cNvContentPartPr/>
              <p14:nvPr/>
            </p14:nvContentPartPr>
            <p14:xfrm>
              <a:off x="3745539" y="5165379"/>
              <a:ext cx="518040" cy="360000"/>
            </p14:xfrm>
          </p:contentPart>
        </mc:Choice>
        <mc:Fallback xmlns="">
          <p:pic>
            <p:nvPicPr>
              <p:cNvPr id="1029" name="Ink 1028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3726819" y="5144859"/>
                <a:ext cx="555840" cy="4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1030" name="Ink 1029"/>
              <p14:cNvContentPartPr/>
              <p14:nvPr/>
            </p14:nvContentPartPr>
            <p14:xfrm>
              <a:off x="3840579" y="5355819"/>
              <a:ext cx="219600" cy="234720"/>
            </p14:xfrm>
          </p:contentPart>
        </mc:Choice>
        <mc:Fallback xmlns="">
          <p:pic>
            <p:nvPicPr>
              <p:cNvPr id="1030" name="Ink 1029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3821499" y="5319819"/>
                <a:ext cx="255600" cy="30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1031" name="Ink 1030"/>
              <p14:cNvContentPartPr/>
              <p14:nvPr/>
            </p14:nvContentPartPr>
            <p14:xfrm>
              <a:off x="3887019" y="4536099"/>
              <a:ext cx="598320" cy="809640"/>
            </p14:xfrm>
          </p:contentPart>
        </mc:Choice>
        <mc:Fallback xmlns="">
          <p:pic>
            <p:nvPicPr>
              <p:cNvPr id="1031" name="Ink 1030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3875859" y="4494339"/>
                <a:ext cx="630360" cy="88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1032" name="Ink 1031"/>
              <p14:cNvContentPartPr/>
              <p14:nvPr/>
            </p14:nvContentPartPr>
            <p14:xfrm>
              <a:off x="4673979" y="3007539"/>
              <a:ext cx="511200" cy="236880"/>
            </p14:xfrm>
          </p:contentPart>
        </mc:Choice>
        <mc:Fallback xmlns="">
          <p:pic>
            <p:nvPicPr>
              <p:cNvPr id="1032" name="Ink 1031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4658499" y="2970459"/>
                <a:ext cx="54576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1033" name="Ink 1032"/>
              <p14:cNvContentPartPr/>
              <p14:nvPr/>
            </p14:nvContentPartPr>
            <p14:xfrm>
              <a:off x="4947939" y="3174579"/>
              <a:ext cx="140760" cy="143280"/>
            </p14:xfrm>
          </p:contentPart>
        </mc:Choice>
        <mc:Fallback xmlns="">
          <p:pic>
            <p:nvPicPr>
              <p:cNvPr id="1033" name="Ink 1032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4937499" y="3151539"/>
                <a:ext cx="16704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1034" name="Ink 1033"/>
              <p14:cNvContentPartPr/>
              <p14:nvPr/>
            </p14:nvContentPartPr>
            <p14:xfrm>
              <a:off x="5132979" y="3191139"/>
              <a:ext cx="154440" cy="236160"/>
            </p14:xfrm>
          </p:contentPart>
        </mc:Choice>
        <mc:Fallback xmlns="">
          <p:pic>
            <p:nvPicPr>
              <p:cNvPr id="1034" name="Ink 1033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5117139" y="3158019"/>
                <a:ext cx="18684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1035" name="Ink 1034"/>
              <p14:cNvContentPartPr/>
              <p14:nvPr/>
            </p14:nvContentPartPr>
            <p14:xfrm>
              <a:off x="4406326" y="3232800"/>
              <a:ext cx="421920" cy="650880"/>
            </p14:xfrm>
          </p:contentPart>
        </mc:Choice>
        <mc:Fallback xmlns="">
          <p:pic>
            <p:nvPicPr>
              <p:cNvPr id="1035" name="Ink 1034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4390846" y="3197520"/>
                <a:ext cx="455040" cy="71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1036" name="Ink 1035"/>
              <p14:cNvContentPartPr/>
              <p14:nvPr/>
            </p14:nvContentPartPr>
            <p14:xfrm>
              <a:off x="4389046" y="3133800"/>
              <a:ext cx="488520" cy="691920"/>
            </p14:xfrm>
          </p:contentPart>
        </mc:Choice>
        <mc:Fallback xmlns="">
          <p:pic>
            <p:nvPicPr>
              <p:cNvPr id="1036" name="Ink 1035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4383646" y="3098160"/>
                <a:ext cx="511560" cy="74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1037" name="Ink 1036"/>
              <p14:cNvContentPartPr/>
              <p14:nvPr/>
            </p14:nvContentPartPr>
            <p14:xfrm>
              <a:off x="4946686" y="3141720"/>
              <a:ext cx="232200" cy="195480"/>
            </p14:xfrm>
          </p:contentPart>
        </mc:Choice>
        <mc:Fallback xmlns="">
          <p:pic>
            <p:nvPicPr>
              <p:cNvPr id="1037" name="Ink 1036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4940566" y="3126960"/>
                <a:ext cx="25488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1049" name="Ink 1048"/>
              <p14:cNvContentPartPr/>
              <p14:nvPr/>
            </p14:nvContentPartPr>
            <p14:xfrm>
              <a:off x="2199166" y="3562200"/>
              <a:ext cx="430560" cy="443160"/>
            </p14:xfrm>
          </p:contentPart>
        </mc:Choice>
        <mc:Fallback xmlns="">
          <p:pic>
            <p:nvPicPr>
              <p:cNvPr id="1049" name="Ink 1048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2186566" y="3535200"/>
                <a:ext cx="456120" cy="49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1050" name="Ink 1049"/>
              <p14:cNvContentPartPr/>
              <p14:nvPr/>
            </p14:nvContentPartPr>
            <p14:xfrm>
              <a:off x="2203486" y="2482920"/>
              <a:ext cx="1708920" cy="1520640"/>
            </p14:xfrm>
          </p:contentPart>
        </mc:Choice>
        <mc:Fallback xmlns="">
          <p:pic>
            <p:nvPicPr>
              <p:cNvPr id="1050" name="Ink 1049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191606" y="2445120"/>
                <a:ext cx="1738800" cy="157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1051" name="Ink 1050"/>
              <p14:cNvContentPartPr/>
              <p14:nvPr/>
            </p14:nvContentPartPr>
            <p14:xfrm>
              <a:off x="2862646" y="3018600"/>
              <a:ext cx="274320" cy="318240"/>
            </p14:xfrm>
          </p:contentPart>
        </mc:Choice>
        <mc:Fallback xmlns="">
          <p:pic>
            <p:nvPicPr>
              <p:cNvPr id="1051" name="Ink 1050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2846446" y="2990520"/>
                <a:ext cx="305640" cy="3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1052" name="Ink 1051"/>
              <p14:cNvContentPartPr/>
              <p14:nvPr/>
            </p14:nvContentPartPr>
            <p14:xfrm>
              <a:off x="3260806" y="2830320"/>
              <a:ext cx="37440" cy="515880"/>
            </p14:xfrm>
          </p:contentPart>
        </mc:Choice>
        <mc:Fallback xmlns="">
          <p:pic>
            <p:nvPicPr>
              <p:cNvPr id="1052" name="Ink 1051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3244246" y="2810160"/>
                <a:ext cx="62280" cy="57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1053" name="Ink 1052"/>
              <p14:cNvContentPartPr/>
              <p14:nvPr/>
            </p14:nvContentPartPr>
            <p14:xfrm>
              <a:off x="3260086" y="3009960"/>
              <a:ext cx="191520" cy="290880"/>
            </p14:xfrm>
          </p:contentPart>
        </mc:Choice>
        <mc:Fallback xmlns="">
          <p:pic>
            <p:nvPicPr>
              <p:cNvPr id="1053" name="Ink 1052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3242446" y="2996280"/>
                <a:ext cx="219960" cy="3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1054" name="Ink 1053"/>
              <p14:cNvContentPartPr/>
              <p14:nvPr/>
            </p14:nvContentPartPr>
            <p14:xfrm>
              <a:off x="3561046" y="3216240"/>
              <a:ext cx="6840" cy="15120"/>
            </p14:xfrm>
          </p:contentPart>
        </mc:Choice>
        <mc:Fallback xmlns="">
          <p:pic>
            <p:nvPicPr>
              <p:cNvPr id="1054" name="Ink 1053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3544126" y="3185280"/>
                <a:ext cx="4176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1056" name="Ink 1055"/>
              <p14:cNvContentPartPr/>
              <p14:nvPr/>
            </p14:nvContentPartPr>
            <p14:xfrm>
              <a:off x="1011526" y="3562200"/>
              <a:ext cx="1279440" cy="1214280"/>
            </p14:xfrm>
          </p:contentPart>
        </mc:Choice>
        <mc:Fallback xmlns="">
          <p:pic>
            <p:nvPicPr>
              <p:cNvPr id="1056" name="Ink 1055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1005406" y="3549960"/>
                <a:ext cx="1301760" cy="12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1057" name="Ink 1056"/>
              <p14:cNvContentPartPr/>
              <p14:nvPr/>
            </p14:nvContentPartPr>
            <p14:xfrm>
              <a:off x="1482406" y="3420360"/>
              <a:ext cx="574200" cy="312480"/>
            </p14:xfrm>
          </p:contentPart>
        </mc:Choice>
        <mc:Fallback xmlns="">
          <p:pic>
            <p:nvPicPr>
              <p:cNvPr id="1057" name="Ink 1056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1466206" y="3404160"/>
                <a:ext cx="60624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1058" name="Ink 1057"/>
              <p14:cNvContentPartPr/>
              <p14:nvPr/>
            </p14:nvContentPartPr>
            <p14:xfrm>
              <a:off x="1154446" y="3087720"/>
              <a:ext cx="397440" cy="321120"/>
            </p14:xfrm>
          </p:contentPart>
        </mc:Choice>
        <mc:Fallback xmlns="">
          <p:pic>
            <p:nvPicPr>
              <p:cNvPr id="1058" name="Ink 1057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1137886" y="3056040"/>
                <a:ext cx="42948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1059" name="Ink 1058"/>
              <p14:cNvContentPartPr/>
              <p14:nvPr/>
            </p14:nvContentPartPr>
            <p14:xfrm>
              <a:off x="1776886" y="2985120"/>
              <a:ext cx="484920" cy="383400"/>
            </p14:xfrm>
          </p:contentPart>
        </mc:Choice>
        <mc:Fallback xmlns="">
          <p:pic>
            <p:nvPicPr>
              <p:cNvPr id="1059" name="Ink 1058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1759246" y="2952720"/>
                <a:ext cx="518760" cy="45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1060" name="Ink 1059"/>
              <p14:cNvContentPartPr/>
              <p14:nvPr/>
            </p14:nvContentPartPr>
            <p14:xfrm>
              <a:off x="3217606" y="5342040"/>
              <a:ext cx="6480" cy="7200"/>
            </p14:xfrm>
          </p:contentPart>
        </mc:Choice>
        <mc:Fallback xmlns="">
          <p:pic>
            <p:nvPicPr>
              <p:cNvPr id="1060" name="Ink 1059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3212206" y="5328720"/>
                <a:ext cx="172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1061" name="Ink 1060"/>
              <p14:cNvContentPartPr/>
              <p14:nvPr/>
            </p14:nvContentPartPr>
            <p14:xfrm>
              <a:off x="3217246" y="5349240"/>
              <a:ext cx="360" cy="360"/>
            </p14:xfrm>
          </p:contentPart>
        </mc:Choice>
        <mc:Fallback xmlns="">
          <p:pic>
            <p:nvPicPr>
              <p:cNvPr id="1061" name="Ink 1060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3211846" y="5339160"/>
                <a:ext cx="108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1062" name="Ink 1061"/>
              <p14:cNvContentPartPr/>
              <p14:nvPr/>
            </p14:nvContentPartPr>
            <p14:xfrm>
              <a:off x="3217606" y="5319360"/>
              <a:ext cx="585000" cy="1382040"/>
            </p14:xfrm>
          </p:contentPart>
        </mc:Choice>
        <mc:Fallback xmlns="">
          <p:pic>
            <p:nvPicPr>
              <p:cNvPr id="1062" name="Ink 1061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3212206" y="5292720"/>
                <a:ext cx="610200" cy="144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1063" name="Ink 1062"/>
              <p14:cNvContentPartPr/>
              <p14:nvPr/>
            </p14:nvContentPartPr>
            <p14:xfrm>
              <a:off x="4432606" y="6450480"/>
              <a:ext cx="10800" cy="75240"/>
            </p14:xfrm>
          </p:contentPart>
        </mc:Choice>
        <mc:Fallback xmlns="">
          <p:pic>
            <p:nvPicPr>
              <p:cNvPr id="1063" name="Ink 1062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4420366" y="6417000"/>
                <a:ext cx="3924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1064" name="Ink 1063"/>
              <p14:cNvContentPartPr/>
              <p14:nvPr/>
            </p14:nvContentPartPr>
            <p14:xfrm>
              <a:off x="353806" y="2991960"/>
              <a:ext cx="571320" cy="316080"/>
            </p14:xfrm>
          </p:contentPart>
        </mc:Choice>
        <mc:Fallback xmlns="">
          <p:pic>
            <p:nvPicPr>
              <p:cNvPr id="1064" name="Ink 1063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339046" y="2961000"/>
                <a:ext cx="600120" cy="3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1065" name="Ink 1064"/>
              <p14:cNvContentPartPr/>
              <p14:nvPr/>
            </p14:nvContentPartPr>
            <p14:xfrm>
              <a:off x="453166" y="3280320"/>
              <a:ext cx="477720" cy="190080"/>
            </p14:xfrm>
          </p:contentPart>
        </mc:Choice>
        <mc:Fallback xmlns="">
          <p:pic>
            <p:nvPicPr>
              <p:cNvPr id="1065" name="Ink 1064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445606" y="3255840"/>
                <a:ext cx="49716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1066" name="Ink 1065"/>
              <p14:cNvContentPartPr/>
              <p14:nvPr/>
            </p14:nvContentPartPr>
            <p14:xfrm>
              <a:off x="650446" y="3476160"/>
              <a:ext cx="219600" cy="66960"/>
            </p14:xfrm>
          </p:contentPart>
        </mc:Choice>
        <mc:Fallback xmlns="">
          <p:pic>
            <p:nvPicPr>
              <p:cNvPr id="1066" name="Ink 1065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645406" y="3457080"/>
                <a:ext cx="23400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1067" name="Ink 1066"/>
              <p14:cNvContentPartPr/>
              <p14:nvPr/>
            </p14:nvContentPartPr>
            <p14:xfrm>
              <a:off x="554686" y="3656880"/>
              <a:ext cx="199440" cy="25920"/>
            </p14:xfrm>
          </p:contentPart>
        </mc:Choice>
        <mc:Fallback xmlns="">
          <p:pic>
            <p:nvPicPr>
              <p:cNvPr id="1067" name="Ink 1066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547126" y="3632760"/>
                <a:ext cx="21276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1068" name="Ink 1067"/>
              <p14:cNvContentPartPr/>
              <p14:nvPr/>
            </p14:nvContentPartPr>
            <p14:xfrm>
              <a:off x="311326" y="3374640"/>
              <a:ext cx="102240" cy="1004040"/>
            </p14:xfrm>
          </p:contentPart>
        </mc:Choice>
        <mc:Fallback xmlns="">
          <p:pic>
            <p:nvPicPr>
              <p:cNvPr id="1068" name="Ink 1067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305926" y="3364200"/>
                <a:ext cx="119160" cy="10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1069" name="Ink 1068"/>
              <p14:cNvContentPartPr/>
              <p14:nvPr/>
            </p14:nvContentPartPr>
            <p14:xfrm>
              <a:off x="672766" y="3724920"/>
              <a:ext cx="225720" cy="579600"/>
            </p14:xfrm>
          </p:contentPart>
        </mc:Choice>
        <mc:Fallback xmlns="">
          <p:pic>
            <p:nvPicPr>
              <p:cNvPr id="1069" name="Ink 1068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659446" y="3714480"/>
                <a:ext cx="255240" cy="62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1070" name="Ink 1069"/>
              <p14:cNvContentPartPr/>
              <p14:nvPr/>
            </p14:nvContentPartPr>
            <p14:xfrm>
              <a:off x="749806" y="3742920"/>
              <a:ext cx="1800" cy="360"/>
            </p14:xfrm>
          </p:contentPart>
        </mc:Choice>
        <mc:Fallback xmlns="">
          <p:pic>
            <p:nvPicPr>
              <p:cNvPr id="1070" name="Ink 1069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745126" y="3732120"/>
                <a:ext cx="1188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1071" name="Ink 1070"/>
              <p14:cNvContentPartPr/>
              <p14:nvPr/>
            </p14:nvContentPartPr>
            <p14:xfrm>
              <a:off x="749086" y="3730680"/>
              <a:ext cx="2160" cy="12600"/>
            </p14:xfrm>
          </p:contentPart>
        </mc:Choice>
        <mc:Fallback xmlns="">
          <p:pic>
            <p:nvPicPr>
              <p:cNvPr id="1071" name="Ink 1070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739726" y="3711960"/>
                <a:ext cx="1692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1072" name="Ink 1071"/>
              <p14:cNvContentPartPr/>
              <p14:nvPr/>
            </p14:nvContentPartPr>
            <p14:xfrm>
              <a:off x="736846" y="3583800"/>
              <a:ext cx="213120" cy="304200"/>
            </p14:xfrm>
          </p:contentPart>
        </mc:Choice>
        <mc:Fallback xmlns="">
          <p:pic>
            <p:nvPicPr>
              <p:cNvPr id="1072" name="Ink 1071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731806" y="3553920"/>
                <a:ext cx="229680" cy="3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1073" name="Ink 1072"/>
              <p14:cNvContentPartPr/>
              <p14:nvPr/>
            </p14:nvContentPartPr>
            <p14:xfrm>
              <a:off x="760246" y="3719160"/>
              <a:ext cx="93240" cy="376920"/>
            </p14:xfrm>
          </p:contentPart>
        </mc:Choice>
        <mc:Fallback xmlns="">
          <p:pic>
            <p:nvPicPr>
              <p:cNvPr id="1073" name="Ink 1072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745126" y="3697920"/>
                <a:ext cx="12276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1074" name="Ink 1073"/>
              <p14:cNvContentPartPr/>
              <p14:nvPr/>
            </p14:nvContentPartPr>
            <p14:xfrm>
              <a:off x="785086" y="3779640"/>
              <a:ext cx="70200" cy="249840"/>
            </p14:xfrm>
          </p:contentPart>
        </mc:Choice>
        <mc:Fallback xmlns="">
          <p:pic>
            <p:nvPicPr>
              <p:cNvPr id="1074" name="Ink 1073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770686" y="3749040"/>
                <a:ext cx="10116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1075" name="Ink 1074"/>
              <p14:cNvContentPartPr/>
              <p14:nvPr/>
            </p14:nvContentPartPr>
            <p14:xfrm>
              <a:off x="718126" y="2737440"/>
              <a:ext cx="33480" cy="261000"/>
            </p14:xfrm>
          </p:contentPart>
        </mc:Choice>
        <mc:Fallback xmlns="">
          <p:pic>
            <p:nvPicPr>
              <p:cNvPr id="1075" name="Ink 1074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704446" y="2705400"/>
                <a:ext cx="6264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1076" name="Ink 1075"/>
              <p14:cNvContentPartPr/>
              <p14:nvPr/>
            </p14:nvContentPartPr>
            <p14:xfrm>
              <a:off x="786526" y="2939040"/>
              <a:ext cx="76320" cy="162000"/>
            </p14:xfrm>
          </p:contentPart>
        </mc:Choice>
        <mc:Fallback xmlns="">
          <p:pic>
            <p:nvPicPr>
              <p:cNvPr id="1076" name="Ink 1075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770326" y="2907000"/>
                <a:ext cx="10980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1077" name="Ink 1076"/>
              <p14:cNvContentPartPr/>
              <p14:nvPr/>
            </p14:nvContentPartPr>
            <p14:xfrm>
              <a:off x="742246" y="2797560"/>
              <a:ext cx="174240" cy="144360"/>
            </p14:xfrm>
          </p:contentPart>
        </mc:Choice>
        <mc:Fallback xmlns="">
          <p:pic>
            <p:nvPicPr>
              <p:cNvPr id="1077" name="Ink 1076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731806" y="2768400"/>
                <a:ext cx="19908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1078" name="Ink 1077"/>
              <p14:cNvContentPartPr/>
              <p14:nvPr/>
            </p14:nvContentPartPr>
            <p14:xfrm>
              <a:off x="1010806" y="3219120"/>
              <a:ext cx="1080" cy="55080"/>
            </p14:xfrm>
          </p:contentPart>
        </mc:Choice>
        <mc:Fallback xmlns="">
          <p:pic>
            <p:nvPicPr>
              <p:cNvPr id="1078" name="Ink 1077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1002526" y="3209400"/>
                <a:ext cx="1692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1079" name="Ink 1078"/>
              <p14:cNvContentPartPr/>
              <p14:nvPr/>
            </p14:nvContentPartPr>
            <p14:xfrm>
              <a:off x="959686" y="3195000"/>
              <a:ext cx="78480" cy="250560"/>
            </p14:xfrm>
          </p:contentPart>
        </mc:Choice>
        <mc:Fallback xmlns="">
          <p:pic>
            <p:nvPicPr>
              <p:cNvPr id="1079" name="Ink 1078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942046" y="3164760"/>
                <a:ext cx="10368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1080" name="Ink 1079"/>
              <p14:cNvContentPartPr/>
              <p14:nvPr/>
            </p14:nvContentPartPr>
            <p14:xfrm>
              <a:off x="917566" y="2930760"/>
              <a:ext cx="16560" cy="172800"/>
            </p14:xfrm>
          </p:contentPart>
        </mc:Choice>
        <mc:Fallback xmlns="">
          <p:pic>
            <p:nvPicPr>
              <p:cNvPr id="1080" name="Ink 1079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900646" y="2897280"/>
                <a:ext cx="4248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081" name="Ink 1080"/>
              <p14:cNvContentPartPr/>
              <p14:nvPr/>
            </p14:nvContentPartPr>
            <p14:xfrm>
              <a:off x="1009366" y="2690280"/>
              <a:ext cx="74880" cy="221400"/>
            </p14:xfrm>
          </p:contentPart>
        </mc:Choice>
        <mc:Fallback xmlns="">
          <p:pic>
            <p:nvPicPr>
              <p:cNvPr id="1081" name="Ink 1080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997126" y="2665440"/>
                <a:ext cx="10188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1082" name="Ink 1081"/>
              <p14:cNvContentPartPr/>
              <p14:nvPr/>
            </p14:nvContentPartPr>
            <p14:xfrm>
              <a:off x="1127446" y="2567160"/>
              <a:ext cx="47880" cy="207360"/>
            </p14:xfrm>
          </p:contentPart>
        </mc:Choice>
        <mc:Fallback xmlns="">
          <p:pic>
            <p:nvPicPr>
              <p:cNvPr id="1082" name="Ink 1081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1113406" y="2540880"/>
                <a:ext cx="770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1083" name="Ink 1082"/>
              <p14:cNvContentPartPr/>
              <p14:nvPr/>
            </p14:nvContentPartPr>
            <p14:xfrm>
              <a:off x="1231846" y="2416320"/>
              <a:ext cx="71640" cy="216000"/>
            </p14:xfrm>
          </p:contentPart>
        </mc:Choice>
        <mc:Fallback xmlns="">
          <p:pic>
            <p:nvPicPr>
              <p:cNvPr id="1083" name="Ink 1082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1222486" y="2402640"/>
                <a:ext cx="9396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1084" name="Ink 1083"/>
              <p14:cNvContentPartPr/>
              <p14:nvPr/>
            </p14:nvContentPartPr>
            <p14:xfrm>
              <a:off x="1327246" y="2273040"/>
              <a:ext cx="82440" cy="164880"/>
            </p14:xfrm>
          </p:contentPart>
        </mc:Choice>
        <mc:Fallback xmlns="">
          <p:pic>
            <p:nvPicPr>
              <p:cNvPr id="1084" name="Ink 1083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1319686" y="2255760"/>
                <a:ext cx="10260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1085" name="Ink 1084"/>
              <p14:cNvContentPartPr/>
              <p14:nvPr/>
            </p14:nvContentPartPr>
            <p14:xfrm>
              <a:off x="1468366" y="2270520"/>
              <a:ext cx="74880" cy="157680"/>
            </p14:xfrm>
          </p:contentPart>
        </mc:Choice>
        <mc:Fallback xmlns="">
          <p:pic>
            <p:nvPicPr>
              <p:cNvPr id="1085" name="Ink 1084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1455046" y="2243160"/>
                <a:ext cx="10296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1086" name="Ink 1085"/>
              <p14:cNvContentPartPr/>
              <p14:nvPr/>
            </p14:nvContentPartPr>
            <p14:xfrm>
              <a:off x="1644766" y="2226600"/>
              <a:ext cx="21240" cy="194760"/>
            </p14:xfrm>
          </p:contentPart>
        </mc:Choice>
        <mc:Fallback xmlns="">
          <p:pic>
            <p:nvPicPr>
              <p:cNvPr id="1086" name="Ink 1085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1634326" y="2210400"/>
                <a:ext cx="4716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1087" name="Ink 1086"/>
              <p14:cNvContentPartPr/>
              <p14:nvPr/>
            </p14:nvContentPartPr>
            <p14:xfrm>
              <a:off x="1834126" y="2285280"/>
              <a:ext cx="2160" cy="147960"/>
            </p14:xfrm>
          </p:contentPart>
        </mc:Choice>
        <mc:Fallback xmlns="">
          <p:pic>
            <p:nvPicPr>
              <p:cNvPr id="1087" name="Ink 1086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1817566" y="2255760"/>
                <a:ext cx="3528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1088" name="Ink 1087"/>
              <p14:cNvContentPartPr/>
              <p14:nvPr/>
            </p14:nvContentPartPr>
            <p14:xfrm>
              <a:off x="1954006" y="2318760"/>
              <a:ext cx="31680" cy="184680"/>
            </p14:xfrm>
          </p:contentPart>
        </mc:Choice>
        <mc:Fallback xmlns="">
          <p:pic>
            <p:nvPicPr>
              <p:cNvPr id="1088" name="Ink 1087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1941406" y="2294640"/>
                <a:ext cx="5796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1089" name="Ink 1088"/>
              <p14:cNvContentPartPr/>
              <p14:nvPr/>
            </p14:nvContentPartPr>
            <p14:xfrm>
              <a:off x="2036086" y="2435760"/>
              <a:ext cx="24120" cy="123840"/>
            </p14:xfrm>
          </p:contentPart>
        </mc:Choice>
        <mc:Fallback xmlns="">
          <p:pic>
            <p:nvPicPr>
              <p:cNvPr id="1089" name="Ink 1088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2030326" y="2418120"/>
                <a:ext cx="4464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1090" name="Ink 1089"/>
              <p14:cNvContentPartPr/>
              <p14:nvPr/>
            </p14:nvContentPartPr>
            <p14:xfrm>
              <a:off x="2087926" y="2443680"/>
              <a:ext cx="32040" cy="92880"/>
            </p14:xfrm>
          </p:contentPart>
        </mc:Choice>
        <mc:Fallback xmlns="">
          <p:pic>
            <p:nvPicPr>
              <p:cNvPr id="1090" name="Ink 1089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2083246" y="2420640"/>
                <a:ext cx="4968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1091" name="Ink 1090"/>
              <p14:cNvContentPartPr/>
              <p14:nvPr/>
            </p14:nvContentPartPr>
            <p14:xfrm>
              <a:off x="982726" y="2086200"/>
              <a:ext cx="546840" cy="712080"/>
            </p14:xfrm>
          </p:contentPart>
        </mc:Choice>
        <mc:Fallback xmlns="">
          <p:pic>
            <p:nvPicPr>
              <p:cNvPr id="1091" name="Ink 1090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971926" y="2052720"/>
                <a:ext cx="569160" cy="75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1092" name="Ink 1091"/>
              <p14:cNvContentPartPr/>
              <p14:nvPr/>
            </p14:nvContentPartPr>
            <p14:xfrm>
              <a:off x="1432726" y="1987560"/>
              <a:ext cx="818640" cy="680400"/>
            </p14:xfrm>
          </p:contentPart>
        </mc:Choice>
        <mc:Fallback xmlns="">
          <p:pic>
            <p:nvPicPr>
              <p:cNvPr id="1092" name="Ink 1091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1425166" y="1955160"/>
                <a:ext cx="842760" cy="7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1093" name="Ink 1092"/>
              <p14:cNvContentPartPr/>
              <p14:nvPr/>
            </p14:nvContentPartPr>
            <p14:xfrm>
              <a:off x="2243446" y="2633040"/>
              <a:ext cx="7920" cy="6120"/>
            </p14:xfrm>
          </p:contentPart>
        </mc:Choice>
        <mc:Fallback xmlns="">
          <p:pic>
            <p:nvPicPr>
              <p:cNvPr id="1093" name="Ink 1092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2227966" y="2606040"/>
                <a:ext cx="3168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1094" name="Ink 1093"/>
              <p14:cNvContentPartPr/>
              <p14:nvPr/>
            </p14:nvContentPartPr>
            <p14:xfrm>
              <a:off x="1803526" y="3980880"/>
              <a:ext cx="290160" cy="73440"/>
            </p14:xfrm>
          </p:contentPart>
        </mc:Choice>
        <mc:Fallback xmlns="">
          <p:pic>
            <p:nvPicPr>
              <p:cNvPr id="1094" name="Ink 1093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1789126" y="3951360"/>
                <a:ext cx="31824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1095" name="Ink 1094"/>
              <p14:cNvContentPartPr/>
              <p14:nvPr/>
            </p14:nvContentPartPr>
            <p14:xfrm>
              <a:off x="650446" y="4139640"/>
              <a:ext cx="33480" cy="458280"/>
            </p14:xfrm>
          </p:contentPart>
        </mc:Choice>
        <mc:Fallback xmlns="">
          <p:pic>
            <p:nvPicPr>
              <p:cNvPr id="1095" name="Ink 1094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632446" y="4117680"/>
                <a:ext cx="67320" cy="51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119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58427" y="3315864"/>
            <a:ext cx="2183965" cy="2625120"/>
            <a:chOff x="1893657" y="1157893"/>
            <a:chExt cx="4325400" cy="51991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9" name="Ink 8"/>
                <p14:cNvContentPartPr/>
                <p14:nvPr/>
              </p14:nvContentPartPr>
              <p14:xfrm>
                <a:off x="2222697" y="4833133"/>
                <a:ext cx="1664280" cy="85356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84905" y="4760459"/>
                  <a:ext cx="1742717" cy="9967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" name="Ink 9"/>
                <p14:cNvContentPartPr/>
                <p14:nvPr/>
              </p14:nvContentPartPr>
              <p14:xfrm>
                <a:off x="2808057" y="4435333"/>
                <a:ext cx="939240" cy="53352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780244" y="4354842"/>
                  <a:ext cx="1007704" cy="6774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Ink 10"/>
                <p14:cNvContentPartPr/>
                <p14:nvPr/>
              </p14:nvContentPartPr>
              <p14:xfrm>
                <a:off x="3378297" y="4002613"/>
                <a:ext cx="1449360" cy="133812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343364" y="3930610"/>
                  <a:ext cx="1519939" cy="14978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2" name="Ink 11"/>
                <p14:cNvContentPartPr/>
                <p14:nvPr/>
              </p14:nvContentPartPr>
              <p14:xfrm>
                <a:off x="3378297" y="3895333"/>
                <a:ext cx="1015560" cy="25524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348344" y="3827602"/>
                  <a:ext cx="1079033" cy="372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/>
                <p14:cNvContentPartPr/>
                <p14:nvPr/>
              </p14:nvContentPartPr>
              <p14:xfrm>
                <a:off x="3597897" y="3964813"/>
                <a:ext cx="481680" cy="14184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560132" y="3903515"/>
                  <a:ext cx="554360" cy="2794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4" name="Ink 13"/>
                <p14:cNvContentPartPr/>
                <p14:nvPr/>
              </p14:nvContentPartPr>
              <p14:xfrm>
                <a:off x="2081937" y="3582853"/>
                <a:ext cx="4137120" cy="69084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051989" y="3525105"/>
                  <a:ext cx="4197016" cy="8049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6" name="Ink 15"/>
                <p14:cNvContentPartPr/>
                <p14:nvPr/>
              </p14:nvContentPartPr>
              <p14:xfrm>
                <a:off x="1893657" y="2536693"/>
                <a:ext cx="1884960" cy="156348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855159" y="2461834"/>
                  <a:ext cx="1961242" cy="16611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7" name="Ink 16"/>
                <p14:cNvContentPartPr/>
                <p14:nvPr/>
              </p14:nvContentPartPr>
              <p14:xfrm>
                <a:off x="2052777" y="3783013"/>
                <a:ext cx="1593360" cy="88848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2034946" y="3722451"/>
                  <a:ext cx="1641860" cy="9839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8" name="Ink 17"/>
                <p14:cNvContentPartPr/>
                <p14:nvPr/>
              </p14:nvContentPartPr>
              <p14:xfrm>
                <a:off x="2355177" y="3802453"/>
                <a:ext cx="1229400" cy="39924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2345193" y="3745419"/>
                  <a:ext cx="1262916" cy="4769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9" name="Ink 18"/>
                <p14:cNvContentPartPr/>
                <p14:nvPr/>
              </p14:nvContentPartPr>
              <p14:xfrm>
                <a:off x="4522737" y="4367653"/>
                <a:ext cx="1053360" cy="53352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4487791" y="4307739"/>
                  <a:ext cx="1118259" cy="6626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8" name="Ink 27"/>
                <p14:cNvContentPartPr/>
                <p14:nvPr/>
              </p14:nvContentPartPr>
              <p14:xfrm>
                <a:off x="4090017" y="2165173"/>
                <a:ext cx="456480" cy="16416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4060060" y="2108788"/>
                  <a:ext cx="516393" cy="281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/>
                <p14:cNvContentPartPr/>
                <p14:nvPr/>
              </p14:nvContentPartPr>
              <p14:xfrm>
                <a:off x="3622377" y="1691413"/>
                <a:ext cx="985680" cy="52524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3578870" y="1616582"/>
                  <a:ext cx="1047731" cy="6456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0" name="Ink 29"/>
                <p14:cNvContentPartPr/>
                <p14:nvPr/>
              </p14:nvContentPartPr>
              <p14:xfrm>
                <a:off x="3032337" y="1985533"/>
                <a:ext cx="1193040" cy="42048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3015935" y="1929944"/>
                  <a:ext cx="1237966" cy="5095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1" name="Ink 30"/>
                <p14:cNvContentPartPr/>
                <p14:nvPr/>
              </p14:nvContentPartPr>
              <p14:xfrm>
                <a:off x="2803017" y="1157893"/>
                <a:ext cx="1162080" cy="125712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2764495" y="1090866"/>
                  <a:ext cx="1231990" cy="13783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64" name="Ink 63"/>
                <p14:cNvContentPartPr/>
                <p14:nvPr/>
              </p14:nvContentPartPr>
              <p14:xfrm>
                <a:off x="3598977" y="1692133"/>
                <a:ext cx="29160" cy="16632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3566972" y="1643593"/>
                  <a:ext cx="86058" cy="2798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65" name="Ink 64"/>
                <p14:cNvContentPartPr/>
                <p14:nvPr/>
              </p14:nvContentPartPr>
              <p14:xfrm>
                <a:off x="3616617" y="1682773"/>
                <a:ext cx="283320" cy="5436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3582448" y="1611247"/>
                  <a:ext cx="353082" cy="1938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66" name="Ink 65"/>
                <p14:cNvContentPartPr/>
                <p14:nvPr/>
              </p14:nvContentPartPr>
              <p14:xfrm>
                <a:off x="2347977" y="4203133"/>
                <a:ext cx="29160" cy="3031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2321662" y="4151781"/>
                  <a:ext cx="82501" cy="4022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102" name="Ink 101"/>
                <p14:cNvContentPartPr/>
                <p14:nvPr/>
              </p14:nvContentPartPr>
              <p14:xfrm>
                <a:off x="3825417" y="2535253"/>
                <a:ext cx="2111400" cy="20703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801886" y="2488896"/>
                  <a:ext cx="2172724" cy="22015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104" name="Ink 103"/>
                <p14:cNvContentPartPr/>
                <p14:nvPr/>
              </p14:nvContentPartPr>
              <p14:xfrm>
                <a:off x="4573857" y="4708933"/>
                <a:ext cx="16200" cy="8820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542193" y="4657009"/>
                  <a:ext cx="80264" cy="1977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105" name="Ink 104"/>
                <p14:cNvContentPartPr/>
                <p14:nvPr/>
              </p14:nvContentPartPr>
              <p14:xfrm>
                <a:off x="3882657" y="4392133"/>
                <a:ext cx="86400" cy="2412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3851953" y="4328286"/>
                  <a:ext cx="152093" cy="1475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107" name="Ink 106"/>
                <p14:cNvContentPartPr/>
                <p14:nvPr/>
              </p14:nvContentPartPr>
              <p14:xfrm>
                <a:off x="3925857" y="5352973"/>
                <a:ext cx="92880" cy="439920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3900851" y="5296737"/>
                  <a:ext cx="146465" cy="545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108" name="Ink 107"/>
                <p14:cNvContentPartPr/>
                <p14:nvPr/>
              </p14:nvContentPartPr>
              <p14:xfrm>
                <a:off x="4139697" y="4506613"/>
                <a:ext cx="405720" cy="1850400"/>
              </p14:xfrm>
            </p:contentPart>
          </mc:Choice>
          <mc:Fallback xmlns="">
            <p:pic>
              <p:nvPicPr>
                <p:cNvPr id="108" name="Ink 107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4126149" y="4423185"/>
                  <a:ext cx="454920" cy="20065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110" name="Ink 109"/>
                <p14:cNvContentPartPr/>
                <p14:nvPr/>
              </p14:nvContentPartPr>
              <p14:xfrm>
                <a:off x="3191097" y="4097653"/>
                <a:ext cx="156240" cy="72612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165414" y="4045583"/>
                  <a:ext cx="215454" cy="8416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111" name="Ink 110"/>
                <p14:cNvContentPartPr/>
                <p14:nvPr/>
              </p14:nvContentPartPr>
              <p14:xfrm>
                <a:off x="2680257" y="4304653"/>
                <a:ext cx="529200" cy="21168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2652442" y="4240508"/>
                  <a:ext cx="594815" cy="3513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112" name="Ink 111"/>
                <p14:cNvContentPartPr/>
                <p14:nvPr/>
              </p14:nvContentPartPr>
              <p14:xfrm>
                <a:off x="3416457" y="4560253"/>
                <a:ext cx="396720" cy="6804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3386489" y="4495078"/>
                  <a:ext cx="465932" cy="2105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113" name="Ink 112"/>
                <p14:cNvContentPartPr/>
                <p14:nvPr/>
              </p14:nvContentPartPr>
              <p14:xfrm>
                <a:off x="3632097" y="2748733"/>
                <a:ext cx="21960" cy="73008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3599511" y="2700964"/>
                  <a:ext cx="87132" cy="8441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114" name="Ink 113"/>
                <p14:cNvContentPartPr/>
                <p14:nvPr/>
              </p14:nvContentPartPr>
              <p14:xfrm>
                <a:off x="1919217" y="2880493"/>
                <a:ext cx="453960" cy="38916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1895699" y="2827750"/>
                  <a:ext cx="503846" cy="4889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15" name="Ink 114"/>
                <p14:cNvContentPartPr/>
                <p14:nvPr/>
              </p14:nvContentPartPr>
              <p14:xfrm>
                <a:off x="1974297" y="2848453"/>
                <a:ext cx="629640" cy="59976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1952192" y="2797819"/>
                  <a:ext cx="673137" cy="6931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16" name="Ink 115"/>
                <p14:cNvContentPartPr/>
                <p14:nvPr/>
              </p14:nvContentPartPr>
              <p14:xfrm>
                <a:off x="2034777" y="3038173"/>
                <a:ext cx="616680" cy="60408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2024071" y="2988249"/>
                  <a:ext cx="652368" cy="6746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17" name="Ink 116"/>
                <p14:cNvContentPartPr/>
                <p14:nvPr/>
              </p14:nvContentPartPr>
              <p14:xfrm>
                <a:off x="2093817" y="3171733"/>
                <a:ext cx="698040" cy="64152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2083133" y="3137519"/>
                  <a:ext cx="722970" cy="6971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118" name="Ink 117"/>
                <p14:cNvContentPartPr/>
                <p14:nvPr/>
              </p14:nvContentPartPr>
              <p14:xfrm>
                <a:off x="2183457" y="3312493"/>
                <a:ext cx="678240" cy="60048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2164914" y="3285425"/>
                  <a:ext cx="706054" cy="663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119" name="Ink 118"/>
                <p14:cNvContentPartPr/>
                <p14:nvPr/>
              </p14:nvContentPartPr>
              <p14:xfrm>
                <a:off x="2369577" y="3324013"/>
                <a:ext cx="603360" cy="49536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2348181" y="3304769"/>
                  <a:ext cx="634027" cy="5566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120" name="Ink 119"/>
                <p14:cNvContentPartPr/>
                <p14:nvPr/>
              </p14:nvContentPartPr>
              <p14:xfrm>
                <a:off x="2498097" y="3326173"/>
                <a:ext cx="582120" cy="50184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2474584" y="3291244"/>
                  <a:ext cx="615608" cy="5802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121" name="Ink 120"/>
                <p14:cNvContentPartPr/>
                <p14:nvPr/>
              </p14:nvContentPartPr>
              <p14:xfrm>
                <a:off x="2678097" y="3358213"/>
                <a:ext cx="510480" cy="39456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2653143" y="3334668"/>
                  <a:ext cx="546841" cy="4680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122" name="Ink 121"/>
                <p14:cNvContentPartPr/>
                <p14:nvPr/>
              </p14:nvContentPartPr>
              <p14:xfrm>
                <a:off x="2863137" y="3381973"/>
                <a:ext cx="446400" cy="32400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2837465" y="3357050"/>
                  <a:ext cx="481342" cy="3973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123" name="Ink 122"/>
                <p14:cNvContentPartPr/>
                <p14:nvPr/>
              </p14:nvContentPartPr>
              <p14:xfrm>
                <a:off x="3093537" y="3380893"/>
                <a:ext cx="342360" cy="27252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3067147" y="3348076"/>
                  <a:ext cx="383729" cy="3588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124" name="Ink 123"/>
                <p14:cNvContentPartPr/>
                <p14:nvPr/>
              </p14:nvContentPartPr>
              <p14:xfrm>
                <a:off x="3302337" y="3439213"/>
                <a:ext cx="197280" cy="14472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3272316" y="3403568"/>
                  <a:ext cx="238737" cy="2402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125" name="Ink 124"/>
                <p14:cNvContentPartPr/>
                <p14:nvPr/>
              </p14:nvContentPartPr>
              <p14:xfrm>
                <a:off x="3383337" y="3484573"/>
                <a:ext cx="207720" cy="14868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3357640" y="3464558"/>
                  <a:ext cx="242697" cy="220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126" name="Ink 125"/>
                <p14:cNvContentPartPr/>
                <p14:nvPr/>
              </p14:nvContentPartPr>
              <p14:xfrm>
                <a:off x="3500697" y="3532813"/>
                <a:ext cx="104040" cy="10512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3474331" y="3478465"/>
                  <a:ext cx="157485" cy="2131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127" name="Ink 126"/>
                <p14:cNvContentPartPr/>
                <p14:nvPr/>
              </p14:nvContentPartPr>
              <p14:xfrm>
                <a:off x="2504577" y="4319413"/>
                <a:ext cx="329040" cy="19404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2475376" y="4291591"/>
                  <a:ext cx="368211" cy="2803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128" name="Ink 127"/>
                <p14:cNvContentPartPr/>
                <p14:nvPr/>
              </p14:nvContentPartPr>
              <p14:xfrm>
                <a:off x="2519697" y="4353973"/>
                <a:ext cx="367920" cy="29376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2493315" y="4325453"/>
                  <a:ext cx="406423" cy="3736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129" name="Ink 128"/>
                <p14:cNvContentPartPr/>
                <p14:nvPr/>
              </p14:nvContentPartPr>
              <p14:xfrm>
                <a:off x="2569737" y="4472053"/>
                <a:ext cx="333000" cy="24912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2544067" y="4451352"/>
                  <a:ext cx="367940" cy="3219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130" name="Ink 129"/>
                <p14:cNvContentPartPr/>
                <p14:nvPr/>
              </p14:nvContentPartPr>
              <p14:xfrm>
                <a:off x="2613657" y="4505893"/>
                <a:ext cx="387360" cy="34632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2587976" y="4483803"/>
                  <a:ext cx="423742" cy="4175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131" name="Ink 130"/>
                <p14:cNvContentPartPr/>
                <p14:nvPr/>
              </p14:nvContentPartPr>
              <p14:xfrm>
                <a:off x="2748657" y="4557373"/>
                <a:ext cx="328680" cy="27828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2720138" y="4535253"/>
                  <a:ext cx="367180" cy="3574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32" name="Ink 131"/>
                <p14:cNvContentPartPr/>
                <p14:nvPr/>
              </p14:nvContentPartPr>
              <p14:xfrm>
                <a:off x="2824977" y="4636213"/>
                <a:ext cx="331560" cy="24768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2795743" y="4614861"/>
                  <a:ext cx="371490" cy="3281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33" name="Ink 132"/>
                <p14:cNvContentPartPr/>
                <p14:nvPr/>
              </p14:nvContentPartPr>
              <p14:xfrm>
                <a:off x="2877897" y="4734853"/>
                <a:ext cx="291240" cy="2156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2845775" y="4709862"/>
                  <a:ext cx="335497" cy="3048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34" name="Ink 133"/>
                <p14:cNvContentPartPr/>
                <p14:nvPr/>
              </p14:nvContentPartPr>
              <p14:xfrm>
                <a:off x="2968257" y="4747813"/>
                <a:ext cx="249480" cy="21384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2938948" y="4724212"/>
                  <a:ext cx="290941" cy="2953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135" name="Ink 134"/>
                <p14:cNvContentPartPr/>
                <p14:nvPr/>
              </p14:nvContentPartPr>
              <p14:xfrm>
                <a:off x="3072297" y="4776613"/>
                <a:ext cx="156960" cy="137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3043759" y="4746052"/>
                  <a:ext cx="196913" cy="2238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136" name="Ink 135"/>
                <p14:cNvContentPartPr/>
                <p14:nvPr/>
              </p14:nvContentPartPr>
              <p14:xfrm>
                <a:off x="3142497" y="4847173"/>
                <a:ext cx="24120" cy="11232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3121215" y="4808785"/>
                  <a:ext cx="64556" cy="183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137" name="Ink 136"/>
                <p14:cNvContentPartPr/>
                <p14:nvPr/>
              </p14:nvContentPartPr>
              <p14:xfrm>
                <a:off x="3382977" y="4842853"/>
                <a:ext cx="78480" cy="9396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3365141" y="4821498"/>
                  <a:ext cx="107018" cy="1430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138" name="Ink 137"/>
                <p14:cNvContentPartPr/>
                <p14:nvPr/>
              </p14:nvContentPartPr>
              <p14:xfrm>
                <a:off x="3407817" y="4822333"/>
                <a:ext cx="78840" cy="6912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3377986" y="4785279"/>
                  <a:ext cx="122877" cy="1660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139" name="Ink 138"/>
                <p14:cNvContentPartPr/>
                <p14:nvPr/>
              </p14:nvContentPartPr>
              <p14:xfrm>
                <a:off x="2638857" y="5172253"/>
                <a:ext cx="190800" cy="20448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2618133" y="5145799"/>
                  <a:ext cx="225816" cy="2795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140" name="Ink 139"/>
                <p14:cNvContentPartPr/>
                <p14:nvPr/>
              </p14:nvContentPartPr>
              <p14:xfrm>
                <a:off x="2840457" y="5201773"/>
                <a:ext cx="249840" cy="19764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2814759" y="5151114"/>
                  <a:ext cx="287673" cy="3046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141" name="Ink 140"/>
                <p14:cNvContentPartPr/>
                <p14:nvPr/>
              </p14:nvContentPartPr>
              <p14:xfrm>
                <a:off x="3022257" y="5192053"/>
                <a:ext cx="286920" cy="21060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2995135" y="5139938"/>
                  <a:ext cx="323320" cy="3112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142" name="Ink 141"/>
                <p14:cNvContentPartPr/>
                <p14:nvPr/>
              </p14:nvContentPartPr>
              <p14:xfrm>
                <a:off x="3210177" y="5220493"/>
                <a:ext cx="263520" cy="17316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3181688" y="5163966"/>
                  <a:ext cx="304829" cy="2826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143" name="Ink 142"/>
                <p14:cNvContentPartPr/>
                <p14:nvPr/>
              </p14:nvContentPartPr>
              <p14:xfrm>
                <a:off x="3416457" y="5240653"/>
                <a:ext cx="177840" cy="12240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3389317" y="5186569"/>
                  <a:ext cx="217122" cy="2099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144" name="Ink 143"/>
                <p14:cNvContentPartPr/>
                <p14:nvPr/>
              </p14:nvContentPartPr>
              <p14:xfrm>
                <a:off x="3606537" y="5317693"/>
                <a:ext cx="120960" cy="547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3595153" y="5281693"/>
                  <a:ext cx="145152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145" name="Ink 144"/>
                <p14:cNvContentPartPr/>
                <p14:nvPr/>
              </p14:nvContentPartPr>
              <p14:xfrm>
                <a:off x="3757737" y="5270173"/>
                <a:ext cx="102960" cy="5076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3729852" y="5213694"/>
                  <a:ext cx="140140" cy="1479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146" name="Ink 145"/>
                <p14:cNvContentPartPr/>
                <p14:nvPr/>
              </p14:nvContentPartPr>
              <p14:xfrm>
                <a:off x="3901017" y="5276653"/>
                <a:ext cx="51120" cy="234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3872617" y="5214253"/>
                  <a:ext cx="100820" cy="1389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147" name="Ink 146"/>
                <p14:cNvContentPartPr/>
                <p14:nvPr/>
              </p14:nvContentPartPr>
              <p14:xfrm>
                <a:off x="4662777" y="3451453"/>
                <a:ext cx="553320" cy="23724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4642099" y="3416439"/>
                  <a:ext cx="585407" cy="317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148" name="Ink 147"/>
                <p14:cNvContentPartPr/>
                <p14:nvPr/>
              </p14:nvContentPartPr>
              <p14:xfrm>
                <a:off x="4811817" y="3536053"/>
                <a:ext cx="432360" cy="20916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4793267" y="3498932"/>
                  <a:ext cx="463752" cy="2905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149" name="Ink 148"/>
                <p14:cNvContentPartPr/>
                <p14:nvPr/>
              </p14:nvContentPartPr>
              <p14:xfrm>
                <a:off x="4934217" y="3545053"/>
                <a:ext cx="519480" cy="28944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4909276" y="3503704"/>
                  <a:ext cx="557247" cy="3806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150" name="Ink 149"/>
                <p14:cNvContentPartPr/>
                <p14:nvPr/>
              </p14:nvContentPartPr>
              <p14:xfrm>
                <a:off x="5106657" y="3585733"/>
                <a:ext cx="500400" cy="29196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5083134" y="3551469"/>
                  <a:ext cx="536041" cy="3733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151" name="Ink 150"/>
                <p14:cNvContentPartPr/>
                <p14:nvPr/>
              </p14:nvContentPartPr>
              <p14:xfrm>
                <a:off x="5268657" y="3666733"/>
                <a:ext cx="452880" cy="24984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5239416" y="3618193"/>
                  <a:ext cx="501377" cy="3576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152" name="Ink 151"/>
                <p14:cNvContentPartPr/>
                <p14:nvPr/>
              </p14:nvContentPartPr>
              <p14:xfrm>
                <a:off x="5379177" y="3793813"/>
                <a:ext cx="402480" cy="22248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5350683" y="3766716"/>
                  <a:ext cx="441659" cy="3073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153" name="Ink 152"/>
                <p14:cNvContentPartPr/>
                <p14:nvPr/>
              </p14:nvContentPartPr>
              <p14:xfrm>
                <a:off x="5522817" y="3911893"/>
                <a:ext cx="281520" cy="16740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5495021" y="3872714"/>
                  <a:ext cx="321432" cy="262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154" name="Ink 153"/>
                <p14:cNvContentPartPr/>
                <p14:nvPr/>
              </p14:nvContentPartPr>
              <p14:xfrm>
                <a:off x="5653857" y="3969853"/>
                <a:ext cx="201240" cy="13896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5623280" y="3941348"/>
                  <a:ext cx="242484" cy="2287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155" name="Ink 154"/>
                <p14:cNvContentPartPr/>
                <p14:nvPr/>
              </p14:nvContentPartPr>
              <p14:xfrm>
                <a:off x="5798577" y="4007653"/>
                <a:ext cx="100080" cy="6192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5767838" y="3971653"/>
                  <a:ext cx="142257" cy="161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6" name="Ink 5"/>
              <p14:cNvContentPartPr/>
              <p14:nvPr/>
            </p14:nvContentPartPr>
            <p14:xfrm>
              <a:off x="6063406" y="4302000"/>
              <a:ext cx="507240" cy="13564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6046126" y="4269960"/>
                <a:ext cx="540720" cy="14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" name="Ink 6"/>
              <p14:cNvContentPartPr/>
              <p14:nvPr/>
            </p14:nvContentPartPr>
            <p14:xfrm>
              <a:off x="6193366" y="5219280"/>
              <a:ext cx="1364040" cy="293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6181486" y="5186160"/>
                <a:ext cx="139392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8" name="Ink 7"/>
              <p14:cNvContentPartPr/>
              <p14:nvPr/>
            </p14:nvContentPartPr>
            <p14:xfrm>
              <a:off x="6298486" y="5598000"/>
              <a:ext cx="168840" cy="1118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6288046" y="5580000"/>
                <a:ext cx="196200" cy="11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15" name="Ink 14"/>
              <p14:cNvContentPartPr/>
              <p14:nvPr/>
            </p14:nvContentPartPr>
            <p14:xfrm>
              <a:off x="6372286" y="5580000"/>
              <a:ext cx="1172880" cy="1648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6362926" y="5547960"/>
                <a:ext cx="11991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20" name="Ink 19"/>
              <p14:cNvContentPartPr/>
              <p14:nvPr/>
            </p14:nvContentPartPr>
            <p14:xfrm>
              <a:off x="6767926" y="5821560"/>
              <a:ext cx="469800" cy="9666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6752446" y="5792760"/>
                <a:ext cx="503280" cy="10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21" name="Ink 20"/>
              <p14:cNvContentPartPr/>
              <p14:nvPr/>
            </p14:nvContentPartPr>
            <p14:xfrm>
              <a:off x="6945766" y="6096600"/>
              <a:ext cx="55440" cy="6508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6928486" y="6077880"/>
                <a:ext cx="81360" cy="70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22" name="Ink 21"/>
              <p14:cNvContentPartPr/>
              <p14:nvPr/>
            </p14:nvContentPartPr>
            <p14:xfrm>
              <a:off x="7639486" y="5708520"/>
              <a:ext cx="48240" cy="9280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7626886" y="5670720"/>
                <a:ext cx="75960" cy="9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23" name="Ink 22"/>
              <p14:cNvContentPartPr/>
              <p14:nvPr/>
            </p14:nvContentPartPr>
            <p14:xfrm>
              <a:off x="7487206" y="5049360"/>
              <a:ext cx="263880" cy="3168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7470286" y="5015160"/>
                <a:ext cx="29556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24" name="Ink 23"/>
              <p14:cNvContentPartPr/>
              <p14:nvPr/>
            </p14:nvContentPartPr>
            <p14:xfrm>
              <a:off x="7694926" y="4432680"/>
              <a:ext cx="551880" cy="630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7678726" y="4397760"/>
                <a:ext cx="585720" cy="69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25" name="Ink 24"/>
              <p14:cNvContentPartPr/>
              <p14:nvPr/>
            </p14:nvContentPartPr>
            <p14:xfrm>
              <a:off x="7399006" y="4172400"/>
              <a:ext cx="287640" cy="4298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7381726" y="4139280"/>
                <a:ext cx="31068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26" name="Ink 25"/>
              <p14:cNvContentPartPr/>
              <p14:nvPr/>
            </p14:nvContentPartPr>
            <p14:xfrm>
              <a:off x="6586126" y="3979080"/>
              <a:ext cx="913680" cy="5392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6571366" y="3948480"/>
                <a:ext cx="943920" cy="59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27" name="Ink 26"/>
              <p14:cNvContentPartPr/>
              <p14:nvPr/>
            </p14:nvContentPartPr>
            <p14:xfrm>
              <a:off x="7396846" y="4025880"/>
              <a:ext cx="179640" cy="1976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7386406" y="4001400"/>
                <a:ext cx="200520" cy="23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67" name="Ink 66"/>
              <p14:cNvContentPartPr/>
              <p14:nvPr/>
            </p14:nvContentPartPr>
            <p14:xfrm>
              <a:off x="7636246" y="4013640"/>
              <a:ext cx="865800" cy="12038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7625086" y="3990600"/>
                <a:ext cx="896760" cy="12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68" name="Ink 67"/>
              <p14:cNvContentPartPr/>
              <p14:nvPr/>
            </p14:nvContentPartPr>
            <p14:xfrm>
              <a:off x="7740286" y="4598640"/>
              <a:ext cx="50760" cy="5047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7725526" y="4581720"/>
                <a:ext cx="7992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69" name="Ink 68"/>
              <p14:cNvContentPartPr/>
              <p14:nvPr/>
            </p14:nvContentPartPr>
            <p14:xfrm>
              <a:off x="6553006" y="5360760"/>
              <a:ext cx="123480" cy="9720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6536446" y="5333760"/>
                <a:ext cx="15120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2" name="Ink 71"/>
              <p14:cNvContentPartPr/>
              <p14:nvPr/>
            </p14:nvContentPartPr>
            <p14:xfrm>
              <a:off x="5990686" y="3567600"/>
              <a:ext cx="657360" cy="4759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5973766" y="3535200"/>
                <a:ext cx="69048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3" name="Ink 72"/>
              <p14:cNvContentPartPr/>
              <p14:nvPr/>
            </p14:nvContentPartPr>
            <p14:xfrm>
              <a:off x="6225766" y="3875760"/>
              <a:ext cx="228600" cy="2113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6211006" y="3846960"/>
                <a:ext cx="2570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4" name="Ink 73"/>
              <p14:cNvContentPartPr/>
              <p14:nvPr/>
            </p14:nvContentPartPr>
            <p14:xfrm>
              <a:off x="6216406" y="4051440"/>
              <a:ext cx="640080" cy="18900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6203806" y="4019400"/>
                <a:ext cx="67068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5" name="Ink 74"/>
              <p14:cNvContentPartPr/>
              <p14:nvPr/>
            </p14:nvContentPartPr>
            <p14:xfrm>
              <a:off x="6162046" y="3501360"/>
              <a:ext cx="7200" cy="309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6143326" y="3466080"/>
                <a:ext cx="4500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6" name="Ink 75"/>
              <p14:cNvContentPartPr/>
              <p14:nvPr/>
            </p14:nvContentPartPr>
            <p14:xfrm>
              <a:off x="6024166" y="3249000"/>
              <a:ext cx="470160" cy="2923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6005806" y="3215880"/>
                <a:ext cx="50436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7" name="Ink 76"/>
              <p14:cNvContentPartPr/>
              <p14:nvPr/>
            </p14:nvContentPartPr>
            <p14:xfrm>
              <a:off x="6337726" y="3420000"/>
              <a:ext cx="29160" cy="345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6322606" y="3385080"/>
                <a:ext cx="61920" cy="1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8" name="Ink 77"/>
              <p14:cNvContentPartPr/>
              <p14:nvPr/>
            </p14:nvContentPartPr>
            <p14:xfrm>
              <a:off x="6535726" y="3080160"/>
              <a:ext cx="203760" cy="10116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6520966" y="3052080"/>
                <a:ext cx="23112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9" name="Ink 78"/>
              <p14:cNvContentPartPr/>
              <p14:nvPr/>
            </p14:nvContentPartPr>
            <p14:xfrm>
              <a:off x="6555166" y="3159000"/>
              <a:ext cx="241920" cy="3132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6543646" y="3139920"/>
                <a:ext cx="26280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80" name="Ink 79"/>
              <p14:cNvContentPartPr/>
              <p14:nvPr/>
            </p14:nvContentPartPr>
            <p14:xfrm>
              <a:off x="6132526" y="3162960"/>
              <a:ext cx="102240" cy="208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6118126" y="3134160"/>
                <a:ext cx="12420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81" name="Ink 80"/>
              <p14:cNvContentPartPr/>
              <p14:nvPr/>
            </p14:nvContentPartPr>
            <p14:xfrm>
              <a:off x="6140086" y="3218040"/>
              <a:ext cx="81720" cy="61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6132526" y="3198960"/>
                <a:ext cx="9504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82" name="Ink 81"/>
              <p14:cNvContentPartPr/>
              <p14:nvPr/>
            </p14:nvContentPartPr>
            <p14:xfrm>
              <a:off x="6176446" y="2658600"/>
              <a:ext cx="356760" cy="3747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6161326" y="2628720"/>
                <a:ext cx="38304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83" name="Ink 82"/>
              <p14:cNvContentPartPr/>
              <p14:nvPr/>
            </p14:nvContentPartPr>
            <p14:xfrm>
              <a:off x="7116046" y="3146040"/>
              <a:ext cx="255240" cy="3362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7101646" y="3115080"/>
                <a:ext cx="285480" cy="40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84" name="Ink 83"/>
              <p14:cNvContentPartPr/>
              <p14:nvPr/>
            </p14:nvContentPartPr>
            <p14:xfrm>
              <a:off x="7037566" y="2849400"/>
              <a:ext cx="130680" cy="3531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7022086" y="2820240"/>
                <a:ext cx="16092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85" name="Ink 84"/>
              <p14:cNvContentPartPr/>
              <p14:nvPr/>
            </p14:nvContentPartPr>
            <p14:xfrm>
              <a:off x="6176086" y="2414520"/>
              <a:ext cx="201600" cy="4179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6160966" y="2386440"/>
                <a:ext cx="23040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86" name="Ink 85"/>
              <p14:cNvContentPartPr/>
              <p14:nvPr/>
            </p14:nvContentPartPr>
            <p14:xfrm>
              <a:off x="6248806" y="2417040"/>
              <a:ext cx="830160" cy="3445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6234046" y="2388960"/>
                <a:ext cx="86076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87" name="Ink 86"/>
              <p14:cNvContentPartPr/>
              <p14:nvPr/>
            </p14:nvContentPartPr>
            <p14:xfrm>
              <a:off x="7114606" y="2799360"/>
              <a:ext cx="8640" cy="18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7099846" y="2780640"/>
                <a:ext cx="320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88" name="Ink 87"/>
              <p14:cNvContentPartPr/>
              <p14:nvPr/>
            </p14:nvContentPartPr>
            <p14:xfrm>
              <a:off x="7224766" y="3668400"/>
              <a:ext cx="139680" cy="3409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7210726" y="3640320"/>
                <a:ext cx="16596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89" name="Ink 88"/>
              <p14:cNvContentPartPr/>
              <p14:nvPr/>
            </p14:nvContentPartPr>
            <p14:xfrm>
              <a:off x="5986006" y="5257440"/>
              <a:ext cx="109080" cy="10404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5969806" y="5232960"/>
                <a:ext cx="135720" cy="1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90" name="Ink 89"/>
              <p14:cNvContentPartPr/>
              <p14:nvPr/>
            </p14:nvContentPartPr>
            <p14:xfrm>
              <a:off x="5567326" y="5245200"/>
              <a:ext cx="622440" cy="3474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5547886" y="5206680"/>
                <a:ext cx="648000" cy="42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91" name="Ink 90"/>
              <p14:cNvContentPartPr/>
              <p14:nvPr/>
            </p14:nvContentPartPr>
            <p14:xfrm>
              <a:off x="5792326" y="4862160"/>
              <a:ext cx="277920" cy="4273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5775046" y="4833000"/>
                <a:ext cx="308880" cy="48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92" name="Ink 91"/>
              <p14:cNvContentPartPr/>
              <p14:nvPr/>
            </p14:nvContentPartPr>
            <p14:xfrm>
              <a:off x="5580646" y="4502880"/>
              <a:ext cx="721440" cy="76176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5564446" y="4470120"/>
                <a:ext cx="753840" cy="81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93" name="Ink 92"/>
              <p14:cNvContentPartPr/>
              <p14:nvPr/>
            </p14:nvContentPartPr>
            <p14:xfrm>
              <a:off x="1053286" y="3581280"/>
              <a:ext cx="306720" cy="23090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1035646" y="3547800"/>
                <a:ext cx="342000" cy="235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94" name="Ink 93"/>
              <p14:cNvContentPartPr/>
              <p14:nvPr/>
            </p14:nvContentPartPr>
            <p14:xfrm>
              <a:off x="1055446" y="5582880"/>
              <a:ext cx="293760" cy="31860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1043206" y="5550120"/>
                <a:ext cx="31896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95" name="Ink 94"/>
              <p14:cNvContentPartPr/>
              <p14:nvPr/>
            </p14:nvContentPartPr>
            <p14:xfrm>
              <a:off x="1095046" y="4109400"/>
              <a:ext cx="289080" cy="20592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1077406" y="4073400"/>
                <a:ext cx="32436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96" name="Ink 95"/>
              <p14:cNvContentPartPr/>
              <p14:nvPr/>
            </p14:nvContentPartPr>
            <p14:xfrm>
              <a:off x="1709566" y="3770640"/>
              <a:ext cx="370080" cy="20160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1696966" y="3745080"/>
                <a:ext cx="39708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97" name="Ink 96"/>
              <p14:cNvContentPartPr/>
              <p14:nvPr/>
            </p14:nvContentPartPr>
            <p14:xfrm>
              <a:off x="1888126" y="3371760"/>
              <a:ext cx="373680" cy="55188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1876966" y="3340080"/>
                <a:ext cx="400680" cy="61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98" name="Ink 97"/>
              <p14:cNvContentPartPr/>
              <p14:nvPr/>
            </p14:nvContentPartPr>
            <p14:xfrm>
              <a:off x="1953286" y="2840760"/>
              <a:ext cx="242280" cy="2887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1937086" y="2810880"/>
                <a:ext cx="27252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100" name="Ink 99"/>
              <p14:cNvContentPartPr/>
              <p14:nvPr/>
            </p14:nvContentPartPr>
            <p14:xfrm>
              <a:off x="1542166" y="2970360"/>
              <a:ext cx="154440" cy="2131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1526686" y="2942280"/>
                <a:ext cx="18324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101" name="Ink 100"/>
              <p14:cNvContentPartPr/>
              <p14:nvPr/>
            </p14:nvContentPartPr>
            <p14:xfrm>
              <a:off x="1219966" y="2243520"/>
              <a:ext cx="1165320" cy="8697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1204126" y="2206080"/>
                <a:ext cx="1200600" cy="9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103" name="Ink 102"/>
              <p14:cNvContentPartPr/>
              <p14:nvPr/>
            </p14:nvContentPartPr>
            <p14:xfrm>
              <a:off x="1704886" y="2478240"/>
              <a:ext cx="632160" cy="5104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1686886" y="2441160"/>
                <a:ext cx="668520" cy="57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">
            <p14:nvContentPartPr>
              <p14:cNvPr id="106" name="Ink 105"/>
              <p14:cNvContentPartPr/>
              <p14:nvPr/>
            </p14:nvContentPartPr>
            <p14:xfrm>
              <a:off x="1480246" y="2253240"/>
              <a:ext cx="790560" cy="64728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30"/>
              <a:stretch>
                <a:fillRect/>
              </a:stretch>
            </p:blipFill>
            <p:spPr>
              <a:xfrm>
                <a:off x="1467286" y="2220120"/>
                <a:ext cx="821520" cy="70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">
            <p14:nvContentPartPr>
              <p14:cNvPr id="109" name="Ink 108"/>
              <p14:cNvContentPartPr/>
              <p14:nvPr/>
            </p14:nvContentPartPr>
            <p14:xfrm>
              <a:off x="2276566" y="2865960"/>
              <a:ext cx="172440" cy="2289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32"/>
              <a:stretch>
                <a:fillRect/>
              </a:stretch>
            </p:blipFill>
            <p:spPr>
              <a:xfrm>
                <a:off x="2261086" y="2834280"/>
                <a:ext cx="20376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">
            <p14:nvContentPartPr>
              <p14:cNvPr id="156" name="Ink 155"/>
              <p14:cNvContentPartPr/>
              <p14:nvPr/>
            </p14:nvContentPartPr>
            <p14:xfrm>
              <a:off x="2071726" y="3526920"/>
              <a:ext cx="64080" cy="349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234"/>
              <a:stretch>
                <a:fillRect/>
              </a:stretch>
            </p:blipFill>
            <p:spPr>
              <a:xfrm>
                <a:off x="2058046" y="3500640"/>
                <a:ext cx="9072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">
            <p14:nvContentPartPr>
              <p14:cNvPr id="157" name="Ink 156"/>
              <p14:cNvContentPartPr/>
              <p14:nvPr/>
            </p14:nvContentPartPr>
            <p14:xfrm>
              <a:off x="1387726" y="3284640"/>
              <a:ext cx="349560" cy="41220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236"/>
              <a:stretch>
                <a:fillRect/>
              </a:stretch>
            </p:blipFill>
            <p:spPr>
              <a:xfrm>
                <a:off x="1381246" y="3250080"/>
                <a:ext cx="37224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">
            <p14:nvContentPartPr>
              <p14:cNvPr id="158" name="Ink 157"/>
              <p14:cNvContentPartPr/>
              <p14:nvPr/>
            </p14:nvContentPartPr>
            <p14:xfrm>
              <a:off x="1348486" y="4793760"/>
              <a:ext cx="23760" cy="26172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238"/>
              <a:stretch>
                <a:fillRect/>
              </a:stretch>
            </p:blipFill>
            <p:spPr>
              <a:xfrm>
                <a:off x="1334446" y="4776120"/>
                <a:ext cx="4428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">
            <p14:nvContentPartPr>
              <p14:cNvPr id="159" name="Ink 158"/>
              <p14:cNvContentPartPr/>
              <p14:nvPr/>
            </p14:nvContentPartPr>
            <p14:xfrm>
              <a:off x="1364326" y="5547960"/>
              <a:ext cx="744120" cy="669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240"/>
              <a:stretch>
                <a:fillRect/>
              </a:stretch>
            </p:blipFill>
            <p:spPr>
              <a:xfrm>
                <a:off x="1349926" y="5518800"/>
                <a:ext cx="77544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">
            <p14:nvContentPartPr>
              <p14:cNvPr id="160" name="Ink 159"/>
              <p14:cNvContentPartPr/>
              <p14:nvPr/>
            </p14:nvContentPartPr>
            <p14:xfrm>
              <a:off x="2101246" y="4237920"/>
              <a:ext cx="25560" cy="12639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42"/>
              <a:stretch>
                <a:fillRect/>
              </a:stretch>
            </p:blipFill>
            <p:spPr>
              <a:xfrm>
                <a:off x="2083606" y="4208760"/>
                <a:ext cx="62640" cy="13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161" name="Ink 160"/>
              <p14:cNvContentPartPr/>
              <p14:nvPr/>
            </p14:nvContentPartPr>
            <p14:xfrm>
              <a:off x="2081806" y="4407480"/>
              <a:ext cx="154800" cy="3204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2067766" y="4379400"/>
                <a:ext cx="18540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162" name="Ink 161"/>
              <p14:cNvContentPartPr/>
              <p14:nvPr/>
            </p14:nvContentPartPr>
            <p14:xfrm>
              <a:off x="2115286" y="4037040"/>
              <a:ext cx="236880" cy="188640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2095126" y="4012200"/>
                <a:ext cx="276120" cy="19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163" name="Ink 162"/>
              <p14:cNvContentPartPr/>
              <p14:nvPr/>
            </p14:nvContentPartPr>
            <p14:xfrm>
              <a:off x="2066326" y="5752080"/>
              <a:ext cx="73080" cy="2066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2048326" y="5728320"/>
                <a:ext cx="9792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164" name="Ink 163"/>
              <p14:cNvContentPartPr/>
              <p14:nvPr/>
            </p14:nvContentPartPr>
            <p14:xfrm>
              <a:off x="1163086" y="5981760"/>
              <a:ext cx="75240" cy="84312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1151206" y="5959440"/>
                <a:ext cx="92160" cy="90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165" name="Ink 164"/>
              <p14:cNvContentPartPr/>
              <p14:nvPr/>
            </p14:nvContentPartPr>
            <p14:xfrm>
              <a:off x="1655566" y="6075000"/>
              <a:ext cx="74160" cy="74628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1644046" y="6039720"/>
                <a:ext cx="103320" cy="80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166" name="Ink 165"/>
              <p14:cNvContentPartPr/>
              <p14:nvPr/>
            </p14:nvContentPartPr>
            <p14:xfrm>
              <a:off x="2040046" y="5965920"/>
              <a:ext cx="25920" cy="84492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2021686" y="5936400"/>
                <a:ext cx="56160" cy="9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179" name="Ink 178"/>
              <p14:cNvContentPartPr/>
              <p14:nvPr/>
            </p14:nvContentPartPr>
            <p14:xfrm>
              <a:off x="4362046" y="6308640"/>
              <a:ext cx="77400" cy="23184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4345486" y="6275880"/>
                <a:ext cx="10908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180" name="Ink 179"/>
              <p14:cNvContentPartPr/>
              <p14:nvPr/>
            </p14:nvContentPartPr>
            <p14:xfrm>
              <a:off x="4022926" y="5835240"/>
              <a:ext cx="71280" cy="16128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4005286" y="5799960"/>
                <a:ext cx="10512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181" name="Ink 180"/>
              <p14:cNvContentPartPr/>
              <p14:nvPr/>
            </p14:nvContentPartPr>
            <p14:xfrm>
              <a:off x="4030126" y="6581160"/>
              <a:ext cx="32760" cy="9108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4015006" y="6562440"/>
                <a:ext cx="6192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">
            <p14:nvContentPartPr>
              <p14:cNvPr id="182" name="Ink 181"/>
              <p14:cNvContentPartPr/>
              <p14:nvPr/>
            </p14:nvContentPartPr>
            <p14:xfrm>
              <a:off x="5043166" y="2764800"/>
              <a:ext cx="234000" cy="40212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5027686" y="2733840"/>
                <a:ext cx="261360" cy="46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">
            <p14:nvContentPartPr>
              <p14:cNvPr id="183" name="Ink 182"/>
              <p14:cNvContentPartPr/>
              <p14:nvPr/>
            </p14:nvContentPartPr>
            <p14:xfrm>
              <a:off x="5380486" y="2760840"/>
              <a:ext cx="259920" cy="25452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5367526" y="2728440"/>
                <a:ext cx="289440" cy="3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">
            <p14:nvContentPartPr>
              <p14:cNvPr id="184" name="Ink 183"/>
              <p14:cNvContentPartPr/>
              <p14:nvPr/>
            </p14:nvContentPartPr>
            <p14:xfrm>
              <a:off x="5685046" y="2522880"/>
              <a:ext cx="228960" cy="21708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266"/>
              <a:stretch>
                <a:fillRect/>
              </a:stretch>
            </p:blipFill>
            <p:spPr>
              <a:xfrm>
                <a:off x="5670286" y="2490120"/>
                <a:ext cx="25632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">
            <p14:nvContentPartPr>
              <p14:cNvPr id="185" name="Ink 184"/>
              <p14:cNvContentPartPr/>
              <p14:nvPr/>
            </p14:nvContentPartPr>
            <p14:xfrm>
              <a:off x="2149846" y="2943360"/>
              <a:ext cx="10440" cy="1512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268"/>
              <a:stretch>
                <a:fillRect/>
              </a:stretch>
            </p:blipFill>
            <p:spPr>
              <a:xfrm>
                <a:off x="2136886" y="2918520"/>
                <a:ext cx="3816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">
            <p14:nvContentPartPr>
              <p14:cNvPr id="186" name="Ink 185"/>
              <p14:cNvContentPartPr/>
              <p14:nvPr/>
            </p14:nvContentPartPr>
            <p14:xfrm>
              <a:off x="2425606" y="2954160"/>
              <a:ext cx="8280" cy="2376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270"/>
              <a:stretch>
                <a:fillRect/>
              </a:stretch>
            </p:blipFill>
            <p:spPr>
              <a:xfrm>
                <a:off x="2412646" y="2929680"/>
                <a:ext cx="3276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">
            <p14:nvContentPartPr>
              <p14:cNvPr id="187" name="Ink 186"/>
              <p14:cNvContentPartPr/>
              <p14:nvPr/>
            </p14:nvContentPartPr>
            <p14:xfrm>
              <a:off x="2373358" y="2958962"/>
              <a:ext cx="14760" cy="1008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272"/>
              <a:stretch>
                <a:fillRect/>
              </a:stretch>
            </p:blipFill>
            <p:spPr>
              <a:xfrm>
                <a:off x="2356438" y="2923322"/>
                <a:ext cx="496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">
            <p14:nvContentPartPr>
              <p14:cNvPr id="188" name="Ink 187"/>
              <p14:cNvContentPartPr/>
              <p14:nvPr/>
            </p14:nvContentPartPr>
            <p14:xfrm>
              <a:off x="2119918" y="2960762"/>
              <a:ext cx="18720" cy="2232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274"/>
              <a:stretch>
                <a:fillRect/>
              </a:stretch>
            </p:blipFill>
            <p:spPr>
              <a:xfrm>
                <a:off x="2103718" y="2930522"/>
                <a:ext cx="4932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">
            <p14:nvContentPartPr>
              <p14:cNvPr id="189" name="Ink 188"/>
              <p14:cNvContentPartPr/>
              <p14:nvPr/>
            </p14:nvContentPartPr>
            <p14:xfrm>
              <a:off x="1698358" y="2988482"/>
              <a:ext cx="279720" cy="3492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276"/>
              <a:stretch>
                <a:fillRect/>
              </a:stretch>
            </p:blipFill>
            <p:spPr>
              <a:xfrm>
                <a:off x="1686478" y="2957882"/>
                <a:ext cx="3081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">
            <p14:nvContentPartPr>
              <p14:cNvPr id="191" name="Ink 190"/>
              <p14:cNvContentPartPr/>
              <p14:nvPr/>
            </p14:nvContentPartPr>
            <p14:xfrm>
              <a:off x="2076555" y="3244950"/>
              <a:ext cx="273240" cy="7380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278"/>
              <a:stretch>
                <a:fillRect/>
              </a:stretch>
            </p:blipFill>
            <p:spPr>
              <a:xfrm>
                <a:off x="2065035" y="3223710"/>
                <a:ext cx="300960" cy="12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7611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smtClean="0"/>
              <a:t>One Day….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58427" y="3315864"/>
            <a:ext cx="2183965" cy="2340287"/>
            <a:chOff x="1893657" y="1157893"/>
            <a:chExt cx="4325400" cy="4635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9" name="Ink 8"/>
                <p14:cNvContentPartPr/>
                <p14:nvPr/>
              </p14:nvContentPartPr>
              <p14:xfrm>
                <a:off x="2222697" y="4833133"/>
                <a:ext cx="1664280" cy="853560"/>
              </p14:xfrm>
            </p:contentPart>
          </mc:Choice>
          <mc:Fallback xmlns="">
            <p:pic>
              <p:nvPicPr>
                <p:cNvPr id="9" name="Ink 8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84905" y="4760459"/>
                  <a:ext cx="1742717" cy="99677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" name="Ink 9"/>
                <p14:cNvContentPartPr/>
                <p14:nvPr/>
              </p14:nvContentPartPr>
              <p14:xfrm>
                <a:off x="2808057" y="4435333"/>
                <a:ext cx="939240" cy="533520"/>
              </p14:xfrm>
            </p:contentPart>
          </mc:Choice>
          <mc:Fallback xmlns="">
            <p:pic>
              <p:nvPicPr>
                <p:cNvPr id="10" name="Ink 9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780244" y="4354842"/>
                  <a:ext cx="1007704" cy="67740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Ink 10"/>
                <p14:cNvContentPartPr/>
                <p14:nvPr/>
              </p14:nvContentPartPr>
              <p14:xfrm>
                <a:off x="3378297" y="4002613"/>
                <a:ext cx="1449360" cy="1338120"/>
              </p14:xfrm>
            </p:contentPart>
          </mc:Choice>
          <mc:Fallback xmlns="">
            <p:pic>
              <p:nvPicPr>
                <p:cNvPr id="11" name="Ink 10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343364" y="3930610"/>
                  <a:ext cx="1519939" cy="149781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2" name="Ink 11"/>
                <p14:cNvContentPartPr/>
                <p14:nvPr/>
              </p14:nvContentPartPr>
              <p14:xfrm>
                <a:off x="3378297" y="3895333"/>
                <a:ext cx="1015560" cy="255240"/>
              </p14:xfrm>
            </p:contentPart>
          </mc:Choice>
          <mc:Fallback xmlns="">
            <p:pic>
              <p:nvPicPr>
                <p:cNvPr id="12" name="Ink 11"/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348344" y="3827602"/>
                  <a:ext cx="1079033" cy="3721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3" name="Ink 12"/>
                <p14:cNvContentPartPr/>
                <p14:nvPr/>
              </p14:nvContentPartPr>
              <p14:xfrm>
                <a:off x="3597897" y="3964813"/>
                <a:ext cx="481680" cy="141840"/>
              </p14:xfrm>
            </p:contentPart>
          </mc:Choice>
          <mc:Fallback xmlns="">
            <p:pic>
              <p:nvPicPr>
                <p:cNvPr id="13" name="Ink 12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560132" y="3903515"/>
                  <a:ext cx="554360" cy="27940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4" name="Ink 13"/>
                <p14:cNvContentPartPr/>
                <p14:nvPr/>
              </p14:nvContentPartPr>
              <p14:xfrm>
                <a:off x="2081937" y="3582853"/>
                <a:ext cx="4137120" cy="690840"/>
              </p14:xfrm>
            </p:contentPart>
          </mc:Choice>
          <mc:Fallback xmlns="">
            <p:pic>
              <p:nvPicPr>
                <p:cNvPr id="14" name="Ink 13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051989" y="3525105"/>
                  <a:ext cx="4197016" cy="80491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6" name="Ink 15"/>
                <p14:cNvContentPartPr/>
                <p14:nvPr/>
              </p14:nvContentPartPr>
              <p14:xfrm>
                <a:off x="1893657" y="2536693"/>
                <a:ext cx="1884960" cy="156348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855159" y="2461834"/>
                  <a:ext cx="1961242" cy="16611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17" name="Ink 16"/>
                <p14:cNvContentPartPr/>
                <p14:nvPr/>
              </p14:nvContentPartPr>
              <p14:xfrm>
                <a:off x="2052777" y="3783013"/>
                <a:ext cx="1593360" cy="888480"/>
              </p14:xfrm>
            </p:contentPart>
          </mc:Choice>
          <mc:Fallback xmlns="">
            <p:pic>
              <p:nvPicPr>
                <p:cNvPr id="17" name="Ink 16"/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2034946" y="3722451"/>
                  <a:ext cx="1641860" cy="98395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8" name="Ink 17"/>
                <p14:cNvContentPartPr/>
                <p14:nvPr/>
              </p14:nvContentPartPr>
              <p14:xfrm>
                <a:off x="2355177" y="3802453"/>
                <a:ext cx="1229400" cy="399240"/>
              </p14:xfrm>
            </p:contentPart>
          </mc:Choice>
          <mc:Fallback xmlns="">
            <p:pic>
              <p:nvPicPr>
                <p:cNvPr id="18" name="Ink 17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2345193" y="3745419"/>
                  <a:ext cx="1262916" cy="4769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19" name="Ink 18"/>
                <p14:cNvContentPartPr/>
                <p14:nvPr/>
              </p14:nvContentPartPr>
              <p14:xfrm>
                <a:off x="4522737" y="4367653"/>
                <a:ext cx="1053360" cy="533520"/>
              </p14:xfrm>
            </p:contentPart>
          </mc:Choice>
          <mc:Fallback xmlns="">
            <p:pic>
              <p:nvPicPr>
                <p:cNvPr id="19" name="Ink 18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4487791" y="4307739"/>
                  <a:ext cx="1118259" cy="6626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8" name="Ink 27"/>
                <p14:cNvContentPartPr/>
                <p14:nvPr/>
              </p14:nvContentPartPr>
              <p14:xfrm>
                <a:off x="4090017" y="2165173"/>
                <a:ext cx="456480" cy="164160"/>
              </p14:xfrm>
            </p:contentPart>
          </mc:Choice>
          <mc:Fallback xmlns="">
            <p:pic>
              <p:nvPicPr>
                <p:cNvPr id="28" name="Ink 27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4060060" y="2108788"/>
                  <a:ext cx="516393" cy="2819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9" name="Ink 28"/>
                <p14:cNvContentPartPr/>
                <p14:nvPr/>
              </p14:nvContentPartPr>
              <p14:xfrm>
                <a:off x="3622377" y="1691413"/>
                <a:ext cx="985680" cy="525240"/>
              </p14:xfrm>
            </p:contentPart>
          </mc:Choice>
          <mc:Fallback xmlns="">
            <p:pic>
              <p:nvPicPr>
                <p:cNvPr id="29" name="Ink 28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3578870" y="1616582"/>
                  <a:ext cx="1047731" cy="6456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0" name="Ink 29"/>
                <p14:cNvContentPartPr/>
                <p14:nvPr/>
              </p14:nvContentPartPr>
              <p14:xfrm>
                <a:off x="3032337" y="1985533"/>
                <a:ext cx="1193040" cy="420480"/>
              </p14:xfrm>
            </p:contentPart>
          </mc:Choice>
          <mc:Fallback xmlns="">
            <p:pic>
              <p:nvPicPr>
                <p:cNvPr id="30" name="Ink 29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3015935" y="1929944"/>
                  <a:ext cx="1237966" cy="5095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1" name="Ink 30"/>
                <p14:cNvContentPartPr/>
                <p14:nvPr/>
              </p14:nvContentPartPr>
              <p14:xfrm>
                <a:off x="2803017" y="1157893"/>
                <a:ext cx="1162080" cy="1257120"/>
              </p14:xfrm>
            </p:contentPart>
          </mc:Choice>
          <mc:Fallback xmlns="">
            <p:pic>
              <p:nvPicPr>
                <p:cNvPr id="31" name="Ink 30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2764495" y="1090866"/>
                  <a:ext cx="1231990" cy="13783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64" name="Ink 63"/>
                <p14:cNvContentPartPr/>
                <p14:nvPr/>
              </p14:nvContentPartPr>
              <p14:xfrm>
                <a:off x="3598977" y="1692133"/>
                <a:ext cx="29160" cy="166320"/>
              </p14:xfrm>
            </p:contentPart>
          </mc:Choice>
          <mc:Fallback xmlns="">
            <p:pic>
              <p:nvPicPr>
                <p:cNvPr id="64" name="Ink 63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3566972" y="1643593"/>
                  <a:ext cx="86058" cy="2798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65" name="Ink 64"/>
                <p14:cNvContentPartPr/>
                <p14:nvPr/>
              </p14:nvContentPartPr>
              <p14:xfrm>
                <a:off x="3616617" y="1682773"/>
                <a:ext cx="283320" cy="54360"/>
              </p14:xfrm>
            </p:contentPart>
          </mc:Choice>
          <mc:Fallback xmlns="">
            <p:pic>
              <p:nvPicPr>
                <p:cNvPr id="65" name="Ink 64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3582448" y="1611247"/>
                  <a:ext cx="353082" cy="1938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66" name="Ink 65"/>
                <p14:cNvContentPartPr/>
                <p14:nvPr/>
              </p14:nvContentPartPr>
              <p14:xfrm>
                <a:off x="2347977" y="4203133"/>
                <a:ext cx="29160" cy="303120"/>
              </p14:xfrm>
            </p:contentPart>
          </mc:Choice>
          <mc:Fallback xmlns="">
            <p:pic>
              <p:nvPicPr>
                <p:cNvPr id="66" name="Ink 65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2321662" y="4151781"/>
                  <a:ext cx="82501" cy="4022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102" name="Ink 101"/>
                <p14:cNvContentPartPr/>
                <p14:nvPr/>
              </p14:nvContentPartPr>
              <p14:xfrm>
                <a:off x="3825417" y="2535253"/>
                <a:ext cx="2111400" cy="2070360"/>
              </p14:xfrm>
            </p:contentPart>
          </mc:Choice>
          <mc:Fallback xmlns="">
            <p:pic>
              <p:nvPicPr>
                <p:cNvPr id="102" name="Ink 101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801886" y="2488896"/>
                  <a:ext cx="2172724" cy="22015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104" name="Ink 103"/>
                <p14:cNvContentPartPr/>
                <p14:nvPr/>
              </p14:nvContentPartPr>
              <p14:xfrm>
                <a:off x="4573857" y="4708933"/>
                <a:ext cx="16200" cy="88200"/>
              </p14:xfrm>
            </p:contentPart>
          </mc:Choice>
          <mc:Fallback xmlns="">
            <p:pic>
              <p:nvPicPr>
                <p:cNvPr id="104" name="Ink 103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542193" y="4657009"/>
                  <a:ext cx="80264" cy="1977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105" name="Ink 104"/>
                <p14:cNvContentPartPr/>
                <p14:nvPr/>
              </p14:nvContentPartPr>
              <p14:xfrm>
                <a:off x="3882657" y="4392133"/>
                <a:ext cx="86400" cy="24120"/>
              </p14:xfrm>
            </p:contentPart>
          </mc:Choice>
          <mc:Fallback xmlns="">
            <p:pic>
              <p:nvPicPr>
                <p:cNvPr id="105" name="Ink 104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3851953" y="4328286"/>
                  <a:ext cx="152093" cy="14755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107" name="Ink 106"/>
                <p14:cNvContentPartPr/>
                <p14:nvPr/>
              </p14:nvContentPartPr>
              <p14:xfrm>
                <a:off x="3925857" y="5352973"/>
                <a:ext cx="92880" cy="439920"/>
              </p14:xfrm>
            </p:contentPart>
          </mc:Choice>
          <mc:Fallback xmlns="">
            <p:pic>
              <p:nvPicPr>
                <p:cNvPr id="107" name="Ink 106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3900851" y="5296737"/>
                  <a:ext cx="146465" cy="545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202" name="Ink 201"/>
                <p14:cNvContentPartPr/>
                <p14:nvPr/>
              </p14:nvContentPartPr>
              <p14:xfrm>
                <a:off x="4379261" y="4506612"/>
                <a:ext cx="90579" cy="761665"/>
              </p14:xfrm>
            </p:contentPart>
          </mc:Choice>
          <mc:Fallback xmlns="">
            <p:pic>
              <p:nvPicPr>
                <p:cNvPr id="202" name="Ink 201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4355012" y="4423171"/>
                  <a:ext cx="152629" cy="92141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201" name="Ink 200"/>
                <p14:cNvContentPartPr/>
                <p14:nvPr/>
              </p14:nvContentPartPr>
              <p14:xfrm>
                <a:off x="4300119" y="5136182"/>
                <a:ext cx="116960" cy="321750"/>
              </p14:xfrm>
            </p:contentPart>
          </mc:Choice>
          <mc:Fallback xmlns="">
            <p:pic>
              <p:nvPicPr>
                <p:cNvPr id="201" name="Ink 200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4267313" y="5073402"/>
                  <a:ext cx="181859" cy="4501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196" name="Ink 195"/>
                <p14:cNvContentPartPr/>
                <p14:nvPr/>
              </p14:nvContentPartPr>
              <p14:xfrm>
                <a:off x="4138984" y="5213185"/>
                <a:ext cx="118386" cy="244748"/>
              </p14:xfrm>
            </p:contentPart>
          </mc:Choice>
          <mc:Fallback xmlns="">
            <p:pic>
              <p:nvPicPr>
                <p:cNvPr id="196" name="Ink 195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4125434" y="5174653"/>
                  <a:ext cx="161889" cy="3474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110" name="Ink 109"/>
                <p14:cNvContentPartPr/>
                <p14:nvPr/>
              </p14:nvContentPartPr>
              <p14:xfrm>
                <a:off x="3191097" y="4097653"/>
                <a:ext cx="156240" cy="726120"/>
              </p14:xfrm>
            </p:contentPart>
          </mc:Choice>
          <mc:Fallback xmlns="">
            <p:pic>
              <p:nvPicPr>
                <p:cNvPr id="110" name="Ink 109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3165414" y="4045583"/>
                  <a:ext cx="215454" cy="8416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111" name="Ink 110"/>
                <p14:cNvContentPartPr/>
                <p14:nvPr/>
              </p14:nvContentPartPr>
              <p14:xfrm>
                <a:off x="2680257" y="4304653"/>
                <a:ext cx="529200" cy="211680"/>
              </p14:xfrm>
            </p:contentPart>
          </mc:Choice>
          <mc:Fallback xmlns="">
            <p:pic>
              <p:nvPicPr>
                <p:cNvPr id="111" name="Ink 110"/>
                <p:cNvPicPr/>
                <p:nvPr/>
              </p:nvPicPr>
              <p:blipFill>
                <a:blip r:embed="rId54"/>
                <a:stretch>
                  <a:fillRect/>
                </a:stretch>
              </p:blipFill>
              <p:spPr>
                <a:xfrm>
                  <a:off x="2652442" y="4240508"/>
                  <a:ext cx="594815" cy="3513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112" name="Ink 111"/>
                <p14:cNvContentPartPr/>
                <p14:nvPr/>
              </p14:nvContentPartPr>
              <p14:xfrm>
                <a:off x="3416457" y="4560253"/>
                <a:ext cx="396720" cy="68040"/>
              </p14:xfrm>
            </p:contentPart>
          </mc:Choice>
          <mc:Fallback xmlns="">
            <p:pic>
              <p:nvPicPr>
                <p:cNvPr id="112" name="Ink 111"/>
                <p:cNvPicPr/>
                <p:nvPr/>
              </p:nvPicPr>
              <p:blipFill>
                <a:blip r:embed="rId56"/>
                <a:stretch>
                  <a:fillRect/>
                </a:stretch>
              </p:blipFill>
              <p:spPr>
                <a:xfrm>
                  <a:off x="3386489" y="4495078"/>
                  <a:ext cx="465932" cy="21056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13" name="Ink 112"/>
                <p14:cNvContentPartPr/>
                <p14:nvPr/>
              </p14:nvContentPartPr>
              <p14:xfrm>
                <a:off x="3632097" y="2748733"/>
                <a:ext cx="21960" cy="730080"/>
              </p14:xfrm>
            </p:contentPart>
          </mc:Choice>
          <mc:Fallback xmlns="">
            <p:pic>
              <p:nvPicPr>
                <p:cNvPr id="113" name="Ink 112"/>
                <p:cNvPicPr/>
                <p:nvPr/>
              </p:nvPicPr>
              <p:blipFill>
                <a:blip r:embed="rId58"/>
                <a:stretch>
                  <a:fillRect/>
                </a:stretch>
              </p:blipFill>
              <p:spPr>
                <a:xfrm>
                  <a:off x="3599511" y="2700964"/>
                  <a:ext cx="87132" cy="8441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14" name="Ink 113"/>
                <p14:cNvContentPartPr/>
                <p14:nvPr/>
              </p14:nvContentPartPr>
              <p14:xfrm>
                <a:off x="1919217" y="2880493"/>
                <a:ext cx="453960" cy="389160"/>
              </p14:xfrm>
            </p:contentPart>
          </mc:Choice>
          <mc:Fallback xmlns="">
            <p:pic>
              <p:nvPicPr>
                <p:cNvPr id="114" name="Ink 113"/>
                <p:cNvPicPr/>
                <p:nvPr/>
              </p:nvPicPr>
              <p:blipFill>
                <a:blip r:embed="rId60"/>
                <a:stretch>
                  <a:fillRect/>
                </a:stretch>
              </p:blipFill>
              <p:spPr>
                <a:xfrm>
                  <a:off x="1895699" y="2827750"/>
                  <a:ext cx="503846" cy="4889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15" name="Ink 114"/>
                <p14:cNvContentPartPr/>
                <p14:nvPr/>
              </p14:nvContentPartPr>
              <p14:xfrm>
                <a:off x="1974297" y="2848453"/>
                <a:ext cx="629640" cy="599760"/>
              </p14:xfrm>
            </p:contentPart>
          </mc:Choice>
          <mc:Fallback xmlns="">
            <p:pic>
              <p:nvPicPr>
                <p:cNvPr id="115" name="Ink 114"/>
                <p:cNvPicPr/>
                <p:nvPr/>
              </p:nvPicPr>
              <p:blipFill>
                <a:blip r:embed="rId62"/>
                <a:stretch>
                  <a:fillRect/>
                </a:stretch>
              </p:blipFill>
              <p:spPr>
                <a:xfrm>
                  <a:off x="1952192" y="2797819"/>
                  <a:ext cx="673137" cy="6931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116" name="Ink 115"/>
                <p14:cNvContentPartPr/>
                <p14:nvPr/>
              </p14:nvContentPartPr>
              <p14:xfrm>
                <a:off x="2034777" y="3038173"/>
                <a:ext cx="616680" cy="604080"/>
              </p14:xfrm>
            </p:contentPart>
          </mc:Choice>
          <mc:Fallback xmlns="">
            <p:pic>
              <p:nvPicPr>
                <p:cNvPr id="116" name="Ink 115"/>
                <p:cNvPicPr/>
                <p:nvPr/>
              </p:nvPicPr>
              <p:blipFill>
                <a:blip r:embed="rId64"/>
                <a:stretch>
                  <a:fillRect/>
                </a:stretch>
              </p:blipFill>
              <p:spPr>
                <a:xfrm>
                  <a:off x="2024071" y="2988249"/>
                  <a:ext cx="652368" cy="67468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117" name="Ink 116"/>
                <p14:cNvContentPartPr/>
                <p14:nvPr/>
              </p14:nvContentPartPr>
              <p14:xfrm>
                <a:off x="2093817" y="3171733"/>
                <a:ext cx="698040" cy="641520"/>
              </p14:xfrm>
            </p:contentPart>
          </mc:Choice>
          <mc:Fallback xmlns="">
            <p:pic>
              <p:nvPicPr>
                <p:cNvPr id="117" name="Ink 116"/>
                <p:cNvPicPr/>
                <p:nvPr/>
              </p:nvPicPr>
              <p:blipFill>
                <a:blip r:embed="rId66"/>
                <a:stretch>
                  <a:fillRect/>
                </a:stretch>
              </p:blipFill>
              <p:spPr>
                <a:xfrm>
                  <a:off x="2083133" y="3137519"/>
                  <a:ext cx="722970" cy="69711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118" name="Ink 117"/>
                <p14:cNvContentPartPr/>
                <p14:nvPr/>
              </p14:nvContentPartPr>
              <p14:xfrm>
                <a:off x="2183457" y="3312493"/>
                <a:ext cx="678240" cy="600480"/>
              </p14:xfrm>
            </p:contentPart>
          </mc:Choice>
          <mc:Fallback xmlns="">
            <p:pic>
              <p:nvPicPr>
                <p:cNvPr id="118" name="Ink 117"/>
                <p:cNvPicPr/>
                <p:nvPr/>
              </p:nvPicPr>
              <p:blipFill>
                <a:blip r:embed="rId68"/>
                <a:stretch>
                  <a:fillRect/>
                </a:stretch>
              </p:blipFill>
              <p:spPr>
                <a:xfrm>
                  <a:off x="2164914" y="3285425"/>
                  <a:ext cx="706054" cy="663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119" name="Ink 118"/>
                <p14:cNvContentPartPr/>
                <p14:nvPr/>
              </p14:nvContentPartPr>
              <p14:xfrm>
                <a:off x="2369577" y="3324013"/>
                <a:ext cx="603360" cy="495360"/>
              </p14:xfrm>
            </p:contentPart>
          </mc:Choice>
          <mc:Fallback xmlns="">
            <p:pic>
              <p:nvPicPr>
                <p:cNvPr id="119" name="Ink 118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2348181" y="3304769"/>
                  <a:ext cx="634027" cy="5566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120" name="Ink 119"/>
                <p14:cNvContentPartPr/>
                <p14:nvPr/>
              </p14:nvContentPartPr>
              <p14:xfrm>
                <a:off x="2498097" y="3326173"/>
                <a:ext cx="582120" cy="501840"/>
              </p14:xfrm>
            </p:contentPart>
          </mc:Choice>
          <mc:Fallback xmlns="">
            <p:pic>
              <p:nvPicPr>
                <p:cNvPr id="120" name="Ink 119"/>
                <p:cNvPicPr/>
                <p:nvPr/>
              </p:nvPicPr>
              <p:blipFill>
                <a:blip r:embed="rId72"/>
                <a:stretch>
                  <a:fillRect/>
                </a:stretch>
              </p:blipFill>
              <p:spPr>
                <a:xfrm>
                  <a:off x="2474584" y="3291244"/>
                  <a:ext cx="615608" cy="5802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121" name="Ink 120"/>
                <p14:cNvContentPartPr/>
                <p14:nvPr/>
              </p14:nvContentPartPr>
              <p14:xfrm>
                <a:off x="2678097" y="3358213"/>
                <a:ext cx="510480" cy="394560"/>
              </p14:xfrm>
            </p:contentPart>
          </mc:Choice>
          <mc:Fallback xmlns="">
            <p:pic>
              <p:nvPicPr>
                <p:cNvPr id="121" name="Ink 120"/>
                <p:cNvPicPr/>
                <p:nvPr/>
              </p:nvPicPr>
              <p:blipFill>
                <a:blip r:embed="rId74"/>
                <a:stretch>
                  <a:fillRect/>
                </a:stretch>
              </p:blipFill>
              <p:spPr>
                <a:xfrm>
                  <a:off x="2653143" y="3334668"/>
                  <a:ext cx="546841" cy="4680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122" name="Ink 121"/>
                <p14:cNvContentPartPr/>
                <p14:nvPr/>
              </p14:nvContentPartPr>
              <p14:xfrm>
                <a:off x="2863137" y="3381973"/>
                <a:ext cx="446400" cy="324000"/>
              </p14:xfrm>
            </p:contentPart>
          </mc:Choice>
          <mc:Fallback xmlns="">
            <p:pic>
              <p:nvPicPr>
                <p:cNvPr id="122" name="Ink 121"/>
                <p:cNvPicPr/>
                <p:nvPr/>
              </p:nvPicPr>
              <p:blipFill>
                <a:blip r:embed="rId76"/>
                <a:stretch>
                  <a:fillRect/>
                </a:stretch>
              </p:blipFill>
              <p:spPr>
                <a:xfrm>
                  <a:off x="2837465" y="3357050"/>
                  <a:ext cx="481342" cy="39734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123" name="Ink 122"/>
                <p14:cNvContentPartPr/>
                <p14:nvPr/>
              </p14:nvContentPartPr>
              <p14:xfrm>
                <a:off x="3093537" y="3380893"/>
                <a:ext cx="342360" cy="272520"/>
              </p14:xfrm>
            </p:contentPart>
          </mc:Choice>
          <mc:Fallback xmlns="">
            <p:pic>
              <p:nvPicPr>
                <p:cNvPr id="123" name="Ink 122"/>
                <p:cNvPicPr/>
                <p:nvPr/>
              </p:nvPicPr>
              <p:blipFill>
                <a:blip r:embed="rId78"/>
                <a:stretch>
                  <a:fillRect/>
                </a:stretch>
              </p:blipFill>
              <p:spPr>
                <a:xfrm>
                  <a:off x="3067147" y="3348076"/>
                  <a:ext cx="383729" cy="35884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9">
              <p14:nvContentPartPr>
                <p14:cNvPr id="124" name="Ink 123"/>
                <p14:cNvContentPartPr/>
                <p14:nvPr/>
              </p14:nvContentPartPr>
              <p14:xfrm>
                <a:off x="3302337" y="3439213"/>
                <a:ext cx="197280" cy="144720"/>
              </p14:xfrm>
            </p:contentPart>
          </mc:Choice>
          <mc:Fallback xmlns="">
            <p:pic>
              <p:nvPicPr>
                <p:cNvPr id="124" name="Ink 123"/>
                <p:cNvPicPr/>
                <p:nvPr/>
              </p:nvPicPr>
              <p:blipFill>
                <a:blip r:embed="rId80"/>
                <a:stretch>
                  <a:fillRect/>
                </a:stretch>
              </p:blipFill>
              <p:spPr>
                <a:xfrm>
                  <a:off x="3272316" y="3403568"/>
                  <a:ext cx="238737" cy="2402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125" name="Ink 124"/>
                <p14:cNvContentPartPr/>
                <p14:nvPr/>
              </p14:nvContentPartPr>
              <p14:xfrm>
                <a:off x="3383337" y="3484573"/>
                <a:ext cx="207720" cy="148680"/>
              </p14:xfrm>
            </p:contentPart>
          </mc:Choice>
          <mc:Fallback xmlns="">
            <p:pic>
              <p:nvPicPr>
                <p:cNvPr id="125" name="Ink 124"/>
                <p:cNvPicPr/>
                <p:nvPr/>
              </p:nvPicPr>
              <p:blipFill>
                <a:blip r:embed="rId82"/>
                <a:stretch>
                  <a:fillRect/>
                </a:stretch>
              </p:blipFill>
              <p:spPr>
                <a:xfrm>
                  <a:off x="3357640" y="3464558"/>
                  <a:ext cx="242697" cy="22087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3">
              <p14:nvContentPartPr>
                <p14:cNvPr id="126" name="Ink 125"/>
                <p14:cNvContentPartPr/>
                <p14:nvPr/>
              </p14:nvContentPartPr>
              <p14:xfrm>
                <a:off x="3500697" y="3532813"/>
                <a:ext cx="104040" cy="105120"/>
              </p14:xfrm>
            </p:contentPart>
          </mc:Choice>
          <mc:Fallback xmlns="">
            <p:pic>
              <p:nvPicPr>
                <p:cNvPr id="126" name="Ink 125"/>
                <p:cNvPicPr/>
                <p:nvPr/>
              </p:nvPicPr>
              <p:blipFill>
                <a:blip r:embed="rId84"/>
                <a:stretch>
                  <a:fillRect/>
                </a:stretch>
              </p:blipFill>
              <p:spPr>
                <a:xfrm>
                  <a:off x="3474331" y="3478465"/>
                  <a:ext cx="157485" cy="2131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127" name="Ink 126"/>
                <p14:cNvContentPartPr/>
                <p14:nvPr/>
              </p14:nvContentPartPr>
              <p14:xfrm>
                <a:off x="2504577" y="4319413"/>
                <a:ext cx="329040" cy="194040"/>
              </p14:xfrm>
            </p:contentPart>
          </mc:Choice>
          <mc:Fallback xmlns="">
            <p:pic>
              <p:nvPicPr>
                <p:cNvPr id="127" name="Ink 126"/>
                <p:cNvPicPr/>
                <p:nvPr/>
              </p:nvPicPr>
              <p:blipFill>
                <a:blip r:embed="rId86"/>
                <a:stretch>
                  <a:fillRect/>
                </a:stretch>
              </p:blipFill>
              <p:spPr>
                <a:xfrm>
                  <a:off x="2475376" y="4291591"/>
                  <a:ext cx="368211" cy="28035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128" name="Ink 127"/>
                <p14:cNvContentPartPr/>
                <p14:nvPr/>
              </p14:nvContentPartPr>
              <p14:xfrm>
                <a:off x="2519697" y="4353973"/>
                <a:ext cx="367920" cy="293760"/>
              </p14:xfrm>
            </p:contentPart>
          </mc:Choice>
          <mc:Fallback xmlns="">
            <p:pic>
              <p:nvPicPr>
                <p:cNvPr id="128" name="Ink 127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2493315" y="4325453"/>
                  <a:ext cx="406423" cy="37361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129" name="Ink 128"/>
                <p14:cNvContentPartPr/>
                <p14:nvPr/>
              </p14:nvContentPartPr>
              <p14:xfrm>
                <a:off x="2569737" y="4472053"/>
                <a:ext cx="333000" cy="249120"/>
              </p14:xfrm>
            </p:contentPart>
          </mc:Choice>
          <mc:Fallback xmlns="">
            <p:pic>
              <p:nvPicPr>
                <p:cNvPr id="129" name="Ink 128"/>
                <p:cNvPicPr/>
                <p:nvPr/>
              </p:nvPicPr>
              <p:blipFill>
                <a:blip r:embed="rId90"/>
                <a:stretch>
                  <a:fillRect/>
                </a:stretch>
              </p:blipFill>
              <p:spPr>
                <a:xfrm>
                  <a:off x="2544067" y="4451352"/>
                  <a:ext cx="367940" cy="3219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130" name="Ink 129"/>
                <p14:cNvContentPartPr/>
                <p14:nvPr/>
              </p14:nvContentPartPr>
              <p14:xfrm>
                <a:off x="2613657" y="4505893"/>
                <a:ext cx="387360" cy="346320"/>
              </p14:xfrm>
            </p:contentPart>
          </mc:Choice>
          <mc:Fallback xmlns="">
            <p:pic>
              <p:nvPicPr>
                <p:cNvPr id="130" name="Ink 129"/>
                <p:cNvPicPr/>
                <p:nvPr/>
              </p:nvPicPr>
              <p:blipFill>
                <a:blip r:embed="rId92"/>
                <a:stretch>
                  <a:fillRect/>
                </a:stretch>
              </p:blipFill>
              <p:spPr>
                <a:xfrm>
                  <a:off x="2587976" y="4483803"/>
                  <a:ext cx="423742" cy="41757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131" name="Ink 130"/>
                <p14:cNvContentPartPr/>
                <p14:nvPr/>
              </p14:nvContentPartPr>
              <p14:xfrm>
                <a:off x="2748657" y="4557373"/>
                <a:ext cx="328680" cy="278280"/>
              </p14:xfrm>
            </p:contentPart>
          </mc:Choice>
          <mc:Fallback xmlns="">
            <p:pic>
              <p:nvPicPr>
                <p:cNvPr id="131" name="Ink 130"/>
                <p:cNvPicPr/>
                <p:nvPr/>
              </p:nvPicPr>
              <p:blipFill>
                <a:blip r:embed="rId94"/>
                <a:stretch>
                  <a:fillRect/>
                </a:stretch>
              </p:blipFill>
              <p:spPr>
                <a:xfrm>
                  <a:off x="2720138" y="4535253"/>
                  <a:ext cx="367180" cy="3574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132" name="Ink 131"/>
                <p14:cNvContentPartPr/>
                <p14:nvPr/>
              </p14:nvContentPartPr>
              <p14:xfrm>
                <a:off x="2824977" y="4636213"/>
                <a:ext cx="331560" cy="247680"/>
              </p14:xfrm>
            </p:contentPart>
          </mc:Choice>
          <mc:Fallback xmlns="">
            <p:pic>
              <p:nvPicPr>
                <p:cNvPr id="132" name="Ink 131"/>
                <p:cNvPicPr/>
                <p:nvPr/>
              </p:nvPicPr>
              <p:blipFill>
                <a:blip r:embed="rId96"/>
                <a:stretch>
                  <a:fillRect/>
                </a:stretch>
              </p:blipFill>
              <p:spPr>
                <a:xfrm>
                  <a:off x="2795743" y="4614861"/>
                  <a:ext cx="371490" cy="32810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7">
              <p14:nvContentPartPr>
                <p14:cNvPr id="133" name="Ink 132"/>
                <p14:cNvContentPartPr/>
                <p14:nvPr/>
              </p14:nvContentPartPr>
              <p14:xfrm>
                <a:off x="2877897" y="4734853"/>
                <a:ext cx="291240" cy="215640"/>
              </p14:xfrm>
            </p:contentPart>
          </mc:Choice>
          <mc:Fallback xmlns="">
            <p:pic>
              <p:nvPicPr>
                <p:cNvPr id="133" name="Ink 132"/>
                <p:cNvPicPr/>
                <p:nvPr/>
              </p:nvPicPr>
              <p:blipFill>
                <a:blip r:embed="rId98"/>
                <a:stretch>
                  <a:fillRect/>
                </a:stretch>
              </p:blipFill>
              <p:spPr>
                <a:xfrm>
                  <a:off x="2845775" y="4709862"/>
                  <a:ext cx="335497" cy="3048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134" name="Ink 133"/>
                <p14:cNvContentPartPr/>
                <p14:nvPr/>
              </p14:nvContentPartPr>
              <p14:xfrm>
                <a:off x="2968257" y="4747813"/>
                <a:ext cx="249480" cy="213840"/>
              </p14:xfrm>
            </p:contentPart>
          </mc:Choice>
          <mc:Fallback xmlns="">
            <p:pic>
              <p:nvPicPr>
                <p:cNvPr id="134" name="Ink 133"/>
                <p:cNvPicPr/>
                <p:nvPr/>
              </p:nvPicPr>
              <p:blipFill>
                <a:blip r:embed="rId100"/>
                <a:stretch>
                  <a:fillRect/>
                </a:stretch>
              </p:blipFill>
              <p:spPr>
                <a:xfrm>
                  <a:off x="2938948" y="4724212"/>
                  <a:ext cx="290941" cy="29537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1">
              <p14:nvContentPartPr>
                <p14:cNvPr id="135" name="Ink 134"/>
                <p14:cNvContentPartPr/>
                <p14:nvPr/>
              </p14:nvContentPartPr>
              <p14:xfrm>
                <a:off x="3072297" y="4776613"/>
                <a:ext cx="156960" cy="137880"/>
              </p14:xfrm>
            </p:contentPart>
          </mc:Choice>
          <mc:Fallback xmlns="">
            <p:pic>
              <p:nvPicPr>
                <p:cNvPr id="135" name="Ink 134"/>
                <p:cNvPicPr/>
                <p:nvPr/>
              </p:nvPicPr>
              <p:blipFill>
                <a:blip r:embed="rId102"/>
                <a:stretch>
                  <a:fillRect/>
                </a:stretch>
              </p:blipFill>
              <p:spPr>
                <a:xfrm>
                  <a:off x="3043759" y="4746052"/>
                  <a:ext cx="196913" cy="2238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136" name="Ink 135"/>
                <p14:cNvContentPartPr/>
                <p14:nvPr/>
              </p14:nvContentPartPr>
              <p14:xfrm>
                <a:off x="3142497" y="4847173"/>
                <a:ext cx="24120" cy="112320"/>
              </p14:xfrm>
            </p:contentPart>
          </mc:Choice>
          <mc:Fallback xmlns="">
            <p:pic>
              <p:nvPicPr>
                <p:cNvPr id="136" name="Ink 135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3121215" y="4808785"/>
                  <a:ext cx="64556" cy="18340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137" name="Ink 136"/>
                <p14:cNvContentPartPr/>
                <p14:nvPr/>
              </p14:nvContentPartPr>
              <p14:xfrm>
                <a:off x="3382977" y="4842853"/>
                <a:ext cx="78480" cy="93960"/>
              </p14:xfrm>
            </p:contentPart>
          </mc:Choice>
          <mc:Fallback xmlns="">
            <p:pic>
              <p:nvPicPr>
                <p:cNvPr id="137" name="Ink 136"/>
                <p:cNvPicPr/>
                <p:nvPr/>
              </p:nvPicPr>
              <p:blipFill>
                <a:blip r:embed="rId106"/>
                <a:stretch>
                  <a:fillRect/>
                </a:stretch>
              </p:blipFill>
              <p:spPr>
                <a:xfrm>
                  <a:off x="3365141" y="4821498"/>
                  <a:ext cx="107018" cy="1430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138" name="Ink 137"/>
                <p14:cNvContentPartPr/>
                <p14:nvPr/>
              </p14:nvContentPartPr>
              <p14:xfrm>
                <a:off x="3407817" y="4822333"/>
                <a:ext cx="78840" cy="69120"/>
              </p14:xfrm>
            </p:contentPart>
          </mc:Choice>
          <mc:Fallback xmlns="">
            <p:pic>
              <p:nvPicPr>
                <p:cNvPr id="138" name="Ink 137"/>
                <p:cNvPicPr/>
                <p:nvPr/>
              </p:nvPicPr>
              <p:blipFill>
                <a:blip r:embed="rId108"/>
                <a:stretch>
                  <a:fillRect/>
                </a:stretch>
              </p:blipFill>
              <p:spPr>
                <a:xfrm>
                  <a:off x="3377986" y="4785279"/>
                  <a:ext cx="122877" cy="1660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139" name="Ink 138"/>
                <p14:cNvContentPartPr/>
                <p14:nvPr/>
              </p14:nvContentPartPr>
              <p14:xfrm>
                <a:off x="2638857" y="5172253"/>
                <a:ext cx="190800" cy="204480"/>
              </p14:xfrm>
            </p:contentPart>
          </mc:Choice>
          <mc:Fallback xmlns="">
            <p:pic>
              <p:nvPicPr>
                <p:cNvPr id="139" name="Ink 138"/>
                <p:cNvPicPr/>
                <p:nvPr/>
              </p:nvPicPr>
              <p:blipFill>
                <a:blip r:embed="rId110"/>
                <a:stretch>
                  <a:fillRect/>
                </a:stretch>
              </p:blipFill>
              <p:spPr>
                <a:xfrm>
                  <a:off x="2618133" y="5145799"/>
                  <a:ext cx="225816" cy="27955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140" name="Ink 139"/>
                <p14:cNvContentPartPr/>
                <p14:nvPr/>
              </p14:nvContentPartPr>
              <p14:xfrm>
                <a:off x="2840457" y="5201773"/>
                <a:ext cx="249840" cy="197640"/>
              </p14:xfrm>
            </p:contentPart>
          </mc:Choice>
          <mc:Fallback xmlns="">
            <p:pic>
              <p:nvPicPr>
                <p:cNvPr id="140" name="Ink 139"/>
                <p:cNvPicPr/>
                <p:nvPr/>
              </p:nvPicPr>
              <p:blipFill>
                <a:blip r:embed="rId112"/>
                <a:stretch>
                  <a:fillRect/>
                </a:stretch>
              </p:blipFill>
              <p:spPr>
                <a:xfrm>
                  <a:off x="2814759" y="5151114"/>
                  <a:ext cx="287673" cy="3046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141" name="Ink 140"/>
                <p14:cNvContentPartPr/>
                <p14:nvPr/>
              </p14:nvContentPartPr>
              <p14:xfrm>
                <a:off x="3022257" y="5192053"/>
                <a:ext cx="286920" cy="210600"/>
              </p14:xfrm>
            </p:contentPart>
          </mc:Choice>
          <mc:Fallback xmlns="">
            <p:pic>
              <p:nvPicPr>
                <p:cNvPr id="141" name="Ink 140"/>
                <p:cNvPicPr/>
                <p:nvPr/>
              </p:nvPicPr>
              <p:blipFill>
                <a:blip r:embed="rId114"/>
                <a:stretch>
                  <a:fillRect/>
                </a:stretch>
              </p:blipFill>
              <p:spPr>
                <a:xfrm>
                  <a:off x="2995135" y="5139938"/>
                  <a:ext cx="323320" cy="3112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142" name="Ink 141"/>
                <p14:cNvContentPartPr/>
                <p14:nvPr/>
              </p14:nvContentPartPr>
              <p14:xfrm>
                <a:off x="3210177" y="5220493"/>
                <a:ext cx="263520" cy="173160"/>
              </p14:xfrm>
            </p:contentPart>
          </mc:Choice>
          <mc:Fallback xmlns="">
            <p:pic>
              <p:nvPicPr>
                <p:cNvPr id="142" name="Ink 141"/>
                <p:cNvPicPr/>
                <p:nvPr/>
              </p:nvPicPr>
              <p:blipFill>
                <a:blip r:embed="rId116"/>
                <a:stretch>
                  <a:fillRect/>
                </a:stretch>
              </p:blipFill>
              <p:spPr>
                <a:xfrm>
                  <a:off x="3181688" y="5163966"/>
                  <a:ext cx="304829" cy="2826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143" name="Ink 142"/>
                <p14:cNvContentPartPr/>
                <p14:nvPr/>
              </p14:nvContentPartPr>
              <p14:xfrm>
                <a:off x="3416457" y="5240653"/>
                <a:ext cx="177840" cy="122400"/>
              </p14:xfrm>
            </p:contentPart>
          </mc:Choice>
          <mc:Fallback xmlns="">
            <p:pic>
              <p:nvPicPr>
                <p:cNvPr id="143" name="Ink 142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3389317" y="5186569"/>
                  <a:ext cx="217122" cy="20993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144" name="Ink 143"/>
                <p14:cNvContentPartPr/>
                <p14:nvPr/>
              </p14:nvContentPartPr>
              <p14:xfrm>
                <a:off x="3606537" y="5317693"/>
                <a:ext cx="120960" cy="54720"/>
              </p14:xfrm>
            </p:contentPart>
          </mc:Choice>
          <mc:Fallback xmlns="">
            <p:pic>
              <p:nvPicPr>
                <p:cNvPr id="144" name="Ink 143"/>
                <p:cNvPicPr/>
                <p:nvPr/>
              </p:nvPicPr>
              <p:blipFill>
                <a:blip r:embed="rId120"/>
                <a:stretch>
                  <a:fillRect/>
                </a:stretch>
              </p:blipFill>
              <p:spPr>
                <a:xfrm>
                  <a:off x="3595153" y="5281693"/>
                  <a:ext cx="145152" cy="12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1">
              <p14:nvContentPartPr>
                <p14:cNvPr id="145" name="Ink 144"/>
                <p14:cNvContentPartPr/>
                <p14:nvPr/>
              </p14:nvContentPartPr>
              <p14:xfrm>
                <a:off x="3757737" y="5270173"/>
                <a:ext cx="102960" cy="50760"/>
              </p14:xfrm>
            </p:contentPart>
          </mc:Choice>
          <mc:Fallback xmlns="">
            <p:pic>
              <p:nvPicPr>
                <p:cNvPr id="145" name="Ink 144"/>
                <p:cNvPicPr/>
                <p:nvPr/>
              </p:nvPicPr>
              <p:blipFill>
                <a:blip r:embed="rId122"/>
                <a:stretch>
                  <a:fillRect/>
                </a:stretch>
              </p:blipFill>
              <p:spPr>
                <a:xfrm>
                  <a:off x="3729852" y="5213694"/>
                  <a:ext cx="140140" cy="14799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146" name="Ink 145"/>
                <p14:cNvContentPartPr/>
                <p14:nvPr/>
              </p14:nvContentPartPr>
              <p14:xfrm>
                <a:off x="3901017" y="5276653"/>
                <a:ext cx="51120" cy="23400"/>
              </p14:xfrm>
            </p:contentPart>
          </mc:Choice>
          <mc:Fallback xmlns="">
            <p:pic>
              <p:nvPicPr>
                <p:cNvPr id="146" name="Ink 145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3872617" y="5214253"/>
                  <a:ext cx="100820" cy="13898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147" name="Ink 146"/>
                <p14:cNvContentPartPr/>
                <p14:nvPr/>
              </p14:nvContentPartPr>
              <p14:xfrm>
                <a:off x="4662777" y="3451453"/>
                <a:ext cx="553320" cy="237240"/>
              </p14:xfrm>
            </p:contentPart>
          </mc:Choice>
          <mc:Fallback xmlns="">
            <p:pic>
              <p:nvPicPr>
                <p:cNvPr id="147" name="Ink 146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4642099" y="3416439"/>
                  <a:ext cx="585407" cy="31727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148" name="Ink 147"/>
                <p14:cNvContentPartPr/>
                <p14:nvPr/>
              </p14:nvContentPartPr>
              <p14:xfrm>
                <a:off x="4811817" y="3536053"/>
                <a:ext cx="432360" cy="209160"/>
              </p14:xfrm>
            </p:contentPart>
          </mc:Choice>
          <mc:Fallback xmlns="">
            <p:pic>
              <p:nvPicPr>
                <p:cNvPr id="148" name="Ink 147"/>
                <p:cNvPicPr/>
                <p:nvPr/>
              </p:nvPicPr>
              <p:blipFill>
                <a:blip r:embed="rId128"/>
                <a:stretch>
                  <a:fillRect/>
                </a:stretch>
              </p:blipFill>
              <p:spPr>
                <a:xfrm>
                  <a:off x="4793267" y="3498932"/>
                  <a:ext cx="463752" cy="2905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149" name="Ink 148"/>
                <p14:cNvContentPartPr/>
                <p14:nvPr/>
              </p14:nvContentPartPr>
              <p14:xfrm>
                <a:off x="4934217" y="3545053"/>
                <a:ext cx="519480" cy="289440"/>
              </p14:xfrm>
            </p:contentPart>
          </mc:Choice>
          <mc:Fallback xmlns="">
            <p:pic>
              <p:nvPicPr>
                <p:cNvPr id="149" name="Ink 148"/>
                <p:cNvPicPr/>
                <p:nvPr/>
              </p:nvPicPr>
              <p:blipFill>
                <a:blip r:embed="rId130"/>
                <a:stretch>
                  <a:fillRect/>
                </a:stretch>
              </p:blipFill>
              <p:spPr>
                <a:xfrm>
                  <a:off x="4909276" y="3503704"/>
                  <a:ext cx="557247" cy="38069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150" name="Ink 149"/>
                <p14:cNvContentPartPr/>
                <p14:nvPr/>
              </p14:nvContentPartPr>
              <p14:xfrm>
                <a:off x="5106657" y="3585733"/>
                <a:ext cx="500400" cy="291960"/>
              </p14:xfrm>
            </p:contentPart>
          </mc:Choice>
          <mc:Fallback xmlns="">
            <p:pic>
              <p:nvPicPr>
                <p:cNvPr id="150" name="Ink 149"/>
                <p:cNvPicPr/>
                <p:nvPr/>
              </p:nvPicPr>
              <p:blipFill>
                <a:blip r:embed="rId132"/>
                <a:stretch>
                  <a:fillRect/>
                </a:stretch>
              </p:blipFill>
              <p:spPr>
                <a:xfrm>
                  <a:off x="5083134" y="3551469"/>
                  <a:ext cx="536041" cy="3733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151" name="Ink 150"/>
                <p14:cNvContentPartPr/>
                <p14:nvPr/>
              </p14:nvContentPartPr>
              <p14:xfrm>
                <a:off x="5268657" y="3666733"/>
                <a:ext cx="452880" cy="249840"/>
              </p14:xfrm>
            </p:contentPart>
          </mc:Choice>
          <mc:Fallback xmlns="">
            <p:pic>
              <p:nvPicPr>
                <p:cNvPr id="151" name="Ink 150"/>
                <p:cNvPicPr/>
                <p:nvPr/>
              </p:nvPicPr>
              <p:blipFill>
                <a:blip r:embed="rId134"/>
                <a:stretch>
                  <a:fillRect/>
                </a:stretch>
              </p:blipFill>
              <p:spPr>
                <a:xfrm>
                  <a:off x="5239416" y="3618193"/>
                  <a:ext cx="501377" cy="3576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152" name="Ink 151"/>
                <p14:cNvContentPartPr/>
                <p14:nvPr/>
              </p14:nvContentPartPr>
              <p14:xfrm>
                <a:off x="5379177" y="3793813"/>
                <a:ext cx="402480" cy="222480"/>
              </p14:xfrm>
            </p:contentPart>
          </mc:Choice>
          <mc:Fallback xmlns="">
            <p:pic>
              <p:nvPicPr>
                <p:cNvPr id="152" name="Ink 151"/>
                <p:cNvPicPr/>
                <p:nvPr/>
              </p:nvPicPr>
              <p:blipFill>
                <a:blip r:embed="rId136"/>
                <a:stretch>
                  <a:fillRect/>
                </a:stretch>
              </p:blipFill>
              <p:spPr>
                <a:xfrm>
                  <a:off x="5350683" y="3766716"/>
                  <a:ext cx="441659" cy="3073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7">
              <p14:nvContentPartPr>
                <p14:cNvPr id="153" name="Ink 152"/>
                <p14:cNvContentPartPr/>
                <p14:nvPr/>
              </p14:nvContentPartPr>
              <p14:xfrm>
                <a:off x="5522817" y="3911893"/>
                <a:ext cx="281520" cy="167400"/>
              </p14:xfrm>
            </p:contentPart>
          </mc:Choice>
          <mc:Fallback xmlns="">
            <p:pic>
              <p:nvPicPr>
                <p:cNvPr id="153" name="Ink 152"/>
                <p:cNvPicPr/>
                <p:nvPr/>
              </p:nvPicPr>
              <p:blipFill>
                <a:blip r:embed="rId138"/>
                <a:stretch>
                  <a:fillRect/>
                </a:stretch>
              </p:blipFill>
              <p:spPr>
                <a:xfrm>
                  <a:off x="5495021" y="3872714"/>
                  <a:ext cx="321432" cy="2621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154" name="Ink 153"/>
                <p14:cNvContentPartPr/>
                <p14:nvPr/>
              </p14:nvContentPartPr>
              <p14:xfrm>
                <a:off x="5653857" y="3969853"/>
                <a:ext cx="201240" cy="138960"/>
              </p14:xfrm>
            </p:contentPart>
          </mc:Choice>
          <mc:Fallback xmlns="">
            <p:pic>
              <p:nvPicPr>
                <p:cNvPr id="154" name="Ink 153"/>
                <p:cNvPicPr/>
                <p:nvPr/>
              </p:nvPicPr>
              <p:blipFill>
                <a:blip r:embed="rId140"/>
                <a:stretch>
                  <a:fillRect/>
                </a:stretch>
              </p:blipFill>
              <p:spPr>
                <a:xfrm>
                  <a:off x="5623280" y="3941348"/>
                  <a:ext cx="242484" cy="2287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155" name="Ink 154"/>
                <p14:cNvContentPartPr/>
                <p14:nvPr/>
              </p14:nvContentPartPr>
              <p14:xfrm>
                <a:off x="5798577" y="4007653"/>
                <a:ext cx="100080" cy="61920"/>
              </p14:xfrm>
            </p:contentPart>
          </mc:Choice>
          <mc:Fallback xmlns="">
            <p:pic>
              <p:nvPicPr>
                <p:cNvPr id="155" name="Ink 154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5767838" y="3971653"/>
                  <a:ext cx="142257" cy="161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6" name="Ink 5"/>
              <p14:cNvContentPartPr/>
              <p14:nvPr/>
            </p14:nvContentPartPr>
            <p14:xfrm>
              <a:off x="6063406" y="4302000"/>
              <a:ext cx="507240" cy="13564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6046126" y="4269960"/>
                <a:ext cx="540720" cy="14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" name="Ink 6"/>
              <p14:cNvContentPartPr/>
              <p14:nvPr/>
            </p14:nvContentPartPr>
            <p14:xfrm>
              <a:off x="6193366" y="5219280"/>
              <a:ext cx="1364040" cy="293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6181486" y="5186160"/>
                <a:ext cx="139392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8" name="Ink 7"/>
              <p14:cNvContentPartPr/>
              <p14:nvPr/>
            </p14:nvContentPartPr>
            <p14:xfrm>
              <a:off x="6298486" y="5598000"/>
              <a:ext cx="168840" cy="1118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6288046" y="5580000"/>
                <a:ext cx="196200" cy="11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15" name="Ink 14"/>
              <p14:cNvContentPartPr/>
              <p14:nvPr/>
            </p14:nvContentPartPr>
            <p14:xfrm>
              <a:off x="6372286" y="5580000"/>
              <a:ext cx="1172880" cy="1648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6362926" y="5547960"/>
                <a:ext cx="11991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20" name="Ink 19"/>
              <p14:cNvContentPartPr/>
              <p14:nvPr/>
            </p14:nvContentPartPr>
            <p14:xfrm>
              <a:off x="6767926" y="5821560"/>
              <a:ext cx="469800" cy="9666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6752446" y="5792760"/>
                <a:ext cx="503280" cy="10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21" name="Ink 20"/>
              <p14:cNvContentPartPr/>
              <p14:nvPr/>
            </p14:nvContentPartPr>
            <p14:xfrm>
              <a:off x="6945766" y="6096600"/>
              <a:ext cx="55440" cy="6508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6928486" y="6077880"/>
                <a:ext cx="81360" cy="70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22" name="Ink 21"/>
              <p14:cNvContentPartPr/>
              <p14:nvPr/>
            </p14:nvContentPartPr>
            <p14:xfrm>
              <a:off x="7639486" y="5708520"/>
              <a:ext cx="48240" cy="9280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7626886" y="5670720"/>
                <a:ext cx="75960" cy="9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23" name="Ink 22"/>
              <p14:cNvContentPartPr/>
              <p14:nvPr/>
            </p14:nvContentPartPr>
            <p14:xfrm>
              <a:off x="7487206" y="5049360"/>
              <a:ext cx="263880" cy="3168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7470286" y="5015160"/>
                <a:ext cx="29556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24" name="Ink 23"/>
              <p14:cNvContentPartPr/>
              <p14:nvPr/>
            </p14:nvContentPartPr>
            <p14:xfrm>
              <a:off x="7694926" y="4432680"/>
              <a:ext cx="551880" cy="630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7678726" y="4397760"/>
                <a:ext cx="585720" cy="69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25" name="Ink 24"/>
              <p14:cNvContentPartPr/>
              <p14:nvPr/>
            </p14:nvContentPartPr>
            <p14:xfrm>
              <a:off x="7399006" y="4172400"/>
              <a:ext cx="287640" cy="4298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7381726" y="4139280"/>
                <a:ext cx="31068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26" name="Ink 25"/>
              <p14:cNvContentPartPr/>
              <p14:nvPr/>
            </p14:nvContentPartPr>
            <p14:xfrm>
              <a:off x="6586126" y="3979080"/>
              <a:ext cx="913680" cy="5392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6571366" y="3948480"/>
                <a:ext cx="943920" cy="59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27" name="Ink 26"/>
              <p14:cNvContentPartPr/>
              <p14:nvPr/>
            </p14:nvContentPartPr>
            <p14:xfrm>
              <a:off x="7396846" y="4025880"/>
              <a:ext cx="179640" cy="1976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7386406" y="4001400"/>
                <a:ext cx="200520" cy="23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67" name="Ink 66"/>
              <p14:cNvContentPartPr/>
              <p14:nvPr/>
            </p14:nvContentPartPr>
            <p14:xfrm>
              <a:off x="7636246" y="4013640"/>
              <a:ext cx="865800" cy="12038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7625086" y="3990600"/>
                <a:ext cx="896760" cy="12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68" name="Ink 67"/>
              <p14:cNvContentPartPr/>
              <p14:nvPr/>
            </p14:nvContentPartPr>
            <p14:xfrm>
              <a:off x="7740286" y="4598640"/>
              <a:ext cx="50760" cy="5047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7725526" y="4581720"/>
                <a:ext cx="7992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69" name="Ink 68"/>
              <p14:cNvContentPartPr/>
              <p14:nvPr/>
            </p14:nvContentPartPr>
            <p14:xfrm>
              <a:off x="6553006" y="5360760"/>
              <a:ext cx="123480" cy="9720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6536446" y="5333760"/>
                <a:ext cx="15120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2" name="Ink 71"/>
              <p14:cNvContentPartPr/>
              <p14:nvPr/>
            </p14:nvContentPartPr>
            <p14:xfrm>
              <a:off x="5990686" y="3567600"/>
              <a:ext cx="657360" cy="4759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5973766" y="3535200"/>
                <a:ext cx="69048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3" name="Ink 72"/>
              <p14:cNvContentPartPr/>
              <p14:nvPr/>
            </p14:nvContentPartPr>
            <p14:xfrm>
              <a:off x="6225766" y="3875760"/>
              <a:ext cx="228600" cy="2113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6211006" y="3846960"/>
                <a:ext cx="2570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4" name="Ink 73"/>
              <p14:cNvContentPartPr/>
              <p14:nvPr/>
            </p14:nvContentPartPr>
            <p14:xfrm>
              <a:off x="6216406" y="4051440"/>
              <a:ext cx="640080" cy="18900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6203806" y="4019400"/>
                <a:ext cx="67068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5" name="Ink 74"/>
              <p14:cNvContentPartPr/>
              <p14:nvPr/>
            </p14:nvContentPartPr>
            <p14:xfrm>
              <a:off x="6162046" y="3501360"/>
              <a:ext cx="7200" cy="309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6143326" y="3466080"/>
                <a:ext cx="4500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6" name="Ink 75"/>
              <p14:cNvContentPartPr/>
              <p14:nvPr/>
            </p14:nvContentPartPr>
            <p14:xfrm>
              <a:off x="6024166" y="3249000"/>
              <a:ext cx="470160" cy="2923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6005806" y="3215880"/>
                <a:ext cx="50436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7" name="Ink 76"/>
              <p14:cNvContentPartPr/>
              <p14:nvPr/>
            </p14:nvContentPartPr>
            <p14:xfrm>
              <a:off x="6337726" y="3420000"/>
              <a:ext cx="29160" cy="345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6322606" y="3385080"/>
                <a:ext cx="61920" cy="1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8" name="Ink 77"/>
              <p14:cNvContentPartPr/>
              <p14:nvPr/>
            </p14:nvContentPartPr>
            <p14:xfrm>
              <a:off x="6535726" y="3080160"/>
              <a:ext cx="203760" cy="10116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6520966" y="3052080"/>
                <a:ext cx="23112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9" name="Ink 78"/>
              <p14:cNvContentPartPr/>
              <p14:nvPr/>
            </p14:nvContentPartPr>
            <p14:xfrm>
              <a:off x="6555166" y="3159000"/>
              <a:ext cx="241920" cy="3132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6543646" y="3139920"/>
                <a:ext cx="26280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80" name="Ink 79"/>
              <p14:cNvContentPartPr/>
              <p14:nvPr/>
            </p14:nvContentPartPr>
            <p14:xfrm>
              <a:off x="6132526" y="3162960"/>
              <a:ext cx="102240" cy="208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6118126" y="3134160"/>
                <a:ext cx="12420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81" name="Ink 80"/>
              <p14:cNvContentPartPr/>
              <p14:nvPr/>
            </p14:nvContentPartPr>
            <p14:xfrm>
              <a:off x="6140086" y="3218040"/>
              <a:ext cx="81720" cy="61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6132526" y="3198960"/>
                <a:ext cx="9504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82" name="Ink 81"/>
              <p14:cNvContentPartPr/>
              <p14:nvPr/>
            </p14:nvContentPartPr>
            <p14:xfrm>
              <a:off x="6176446" y="2658600"/>
              <a:ext cx="356760" cy="3747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6161326" y="2628720"/>
                <a:ext cx="38304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83" name="Ink 82"/>
              <p14:cNvContentPartPr/>
              <p14:nvPr/>
            </p14:nvContentPartPr>
            <p14:xfrm>
              <a:off x="7116046" y="3146040"/>
              <a:ext cx="255240" cy="3362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7101646" y="3115080"/>
                <a:ext cx="285480" cy="40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84" name="Ink 83"/>
              <p14:cNvContentPartPr/>
              <p14:nvPr/>
            </p14:nvContentPartPr>
            <p14:xfrm>
              <a:off x="7037566" y="2849400"/>
              <a:ext cx="130680" cy="3531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7022086" y="2820240"/>
                <a:ext cx="16092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85" name="Ink 84"/>
              <p14:cNvContentPartPr/>
              <p14:nvPr/>
            </p14:nvContentPartPr>
            <p14:xfrm>
              <a:off x="6176086" y="2414520"/>
              <a:ext cx="201600" cy="4179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6160966" y="2386440"/>
                <a:ext cx="23040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86" name="Ink 85"/>
              <p14:cNvContentPartPr/>
              <p14:nvPr/>
            </p14:nvContentPartPr>
            <p14:xfrm>
              <a:off x="6248806" y="2417040"/>
              <a:ext cx="830160" cy="3445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6234046" y="2388960"/>
                <a:ext cx="86076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87" name="Ink 86"/>
              <p14:cNvContentPartPr/>
              <p14:nvPr/>
            </p14:nvContentPartPr>
            <p14:xfrm>
              <a:off x="7114606" y="2799360"/>
              <a:ext cx="8640" cy="18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7099846" y="2780640"/>
                <a:ext cx="320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88" name="Ink 87"/>
              <p14:cNvContentPartPr/>
              <p14:nvPr/>
            </p14:nvContentPartPr>
            <p14:xfrm>
              <a:off x="7224766" y="3668400"/>
              <a:ext cx="139680" cy="3409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7210726" y="3640320"/>
                <a:ext cx="16596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89" name="Ink 88"/>
              <p14:cNvContentPartPr/>
              <p14:nvPr/>
            </p14:nvContentPartPr>
            <p14:xfrm>
              <a:off x="5986006" y="5257440"/>
              <a:ext cx="109080" cy="10404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5969806" y="5232960"/>
                <a:ext cx="135720" cy="1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90" name="Ink 89"/>
              <p14:cNvContentPartPr/>
              <p14:nvPr/>
            </p14:nvContentPartPr>
            <p14:xfrm>
              <a:off x="5567326" y="5245200"/>
              <a:ext cx="622440" cy="3474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5547886" y="5206680"/>
                <a:ext cx="648000" cy="42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91" name="Ink 90"/>
              <p14:cNvContentPartPr/>
              <p14:nvPr/>
            </p14:nvContentPartPr>
            <p14:xfrm>
              <a:off x="5792326" y="4862160"/>
              <a:ext cx="277920" cy="4273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5775046" y="4833000"/>
                <a:ext cx="308880" cy="48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92" name="Ink 91"/>
              <p14:cNvContentPartPr/>
              <p14:nvPr/>
            </p14:nvContentPartPr>
            <p14:xfrm>
              <a:off x="5580646" y="4502880"/>
              <a:ext cx="721440" cy="76176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5564446" y="4470120"/>
                <a:ext cx="753840" cy="81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93" name="Ink 92"/>
              <p14:cNvContentPartPr/>
              <p14:nvPr/>
            </p14:nvContentPartPr>
            <p14:xfrm>
              <a:off x="1053286" y="3581280"/>
              <a:ext cx="306720" cy="23090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1035646" y="3547800"/>
                <a:ext cx="342000" cy="235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94" name="Ink 93"/>
              <p14:cNvContentPartPr/>
              <p14:nvPr/>
            </p14:nvContentPartPr>
            <p14:xfrm>
              <a:off x="1055446" y="5582880"/>
              <a:ext cx="293760" cy="31860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1043206" y="5550120"/>
                <a:ext cx="31896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95" name="Ink 94"/>
              <p14:cNvContentPartPr/>
              <p14:nvPr/>
            </p14:nvContentPartPr>
            <p14:xfrm>
              <a:off x="1095046" y="4109400"/>
              <a:ext cx="289080" cy="20592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1077406" y="4073400"/>
                <a:ext cx="32436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96" name="Ink 95"/>
              <p14:cNvContentPartPr/>
              <p14:nvPr/>
            </p14:nvContentPartPr>
            <p14:xfrm>
              <a:off x="1709566" y="3770640"/>
              <a:ext cx="370080" cy="20160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1696966" y="3745080"/>
                <a:ext cx="39708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97" name="Ink 96"/>
              <p14:cNvContentPartPr/>
              <p14:nvPr/>
            </p14:nvContentPartPr>
            <p14:xfrm>
              <a:off x="1888126" y="3371760"/>
              <a:ext cx="373680" cy="55188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1876966" y="3340080"/>
                <a:ext cx="400680" cy="61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98" name="Ink 97"/>
              <p14:cNvContentPartPr/>
              <p14:nvPr/>
            </p14:nvContentPartPr>
            <p14:xfrm>
              <a:off x="1953286" y="2840760"/>
              <a:ext cx="242280" cy="2887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1937086" y="2810880"/>
                <a:ext cx="27252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100" name="Ink 99"/>
              <p14:cNvContentPartPr/>
              <p14:nvPr/>
            </p14:nvContentPartPr>
            <p14:xfrm>
              <a:off x="1542166" y="2970360"/>
              <a:ext cx="154440" cy="2131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1526686" y="2942280"/>
                <a:ext cx="18324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">
            <p14:nvContentPartPr>
              <p14:cNvPr id="101" name="Ink 100"/>
              <p14:cNvContentPartPr/>
              <p14:nvPr/>
            </p14:nvContentPartPr>
            <p14:xfrm>
              <a:off x="1219966" y="2243520"/>
              <a:ext cx="1165320" cy="8697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30"/>
              <a:stretch>
                <a:fillRect/>
              </a:stretch>
            </p:blipFill>
            <p:spPr>
              <a:xfrm>
                <a:off x="1204126" y="2206080"/>
                <a:ext cx="1200600" cy="9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">
            <p14:nvContentPartPr>
              <p14:cNvPr id="103" name="Ink 102"/>
              <p14:cNvContentPartPr/>
              <p14:nvPr/>
            </p14:nvContentPartPr>
            <p14:xfrm>
              <a:off x="1704886" y="2478240"/>
              <a:ext cx="632160" cy="5104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32"/>
              <a:stretch>
                <a:fillRect/>
              </a:stretch>
            </p:blipFill>
            <p:spPr>
              <a:xfrm>
                <a:off x="1686886" y="2441160"/>
                <a:ext cx="668520" cy="57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">
            <p14:nvContentPartPr>
              <p14:cNvPr id="106" name="Ink 105"/>
              <p14:cNvContentPartPr/>
              <p14:nvPr/>
            </p14:nvContentPartPr>
            <p14:xfrm>
              <a:off x="1480246" y="2253240"/>
              <a:ext cx="790560" cy="64728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34"/>
              <a:stretch>
                <a:fillRect/>
              </a:stretch>
            </p:blipFill>
            <p:spPr>
              <a:xfrm>
                <a:off x="1467286" y="2220120"/>
                <a:ext cx="821520" cy="70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">
            <p14:nvContentPartPr>
              <p14:cNvPr id="109" name="Ink 108"/>
              <p14:cNvContentPartPr/>
              <p14:nvPr/>
            </p14:nvContentPartPr>
            <p14:xfrm>
              <a:off x="2276566" y="2865960"/>
              <a:ext cx="172440" cy="2289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36"/>
              <a:stretch>
                <a:fillRect/>
              </a:stretch>
            </p:blipFill>
            <p:spPr>
              <a:xfrm>
                <a:off x="2261086" y="2834280"/>
                <a:ext cx="20376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">
            <p14:nvContentPartPr>
              <p14:cNvPr id="156" name="Ink 155"/>
              <p14:cNvContentPartPr/>
              <p14:nvPr/>
            </p14:nvContentPartPr>
            <p14:xfrm>
              <a:off x="2071726" y="3526920"/>
              <a:ext cx="64080" cy="349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238"/>
              <a:stretch>
                <a:fillRect/>
              </a:stretch>
            </p:blipFill>
            <p:spPr>
              <a:xfrm>
                <a:off x="2058046" y="3500640"/>
                <a:ext cx="9072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">
            <p14:nvContentPartPr>
              <p14:cNvPr id="157" name="Ink 156"/>
              <p14:cNvContentPartPr/>
              <p14:nvPr/>
            </p14:nvContentPartPr>
            <p14:xfrm>
              <a:off x="1387726" y="3284640"/>
              <a:ext cx="349560" cy="41220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240"/>
              <a:stretch>
                <a:fillRect/>
              </a:stretch>
            </p:blipFill>
            <p:spPr>
              <a:xfrm>
                <a:off x="1381246" y="3250080"/>
                <a:ext cx="37224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">
            <p14:nvContentPartPr>
              <p14:cNvPr id="158" name="Ink 157"/>
              <p14:cNvContentPartPr/>
              <p14:nvPr/>
            </p14:nvContentPartPr>
            <p14:xfrm>
              <a:off x="1348486" y="4793760"/>
              <a:ext cx="23760" cy="26172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242"/>
              <a:stretch>
                <a:fillRect/>
              </a:stretch>
            </p:blipFill>
            <p:spPr>
              <a:xfrm>
                <a:off x="1334446" y="4776120"/>
                <a:ext cx="4428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159" name="Ink 158"/>
              <p14:cNvContentPartPr/>
              <p14:nvPr/>
            </p14:nvContentPartPr>
            <p14:xfrm>
              <a:off x="1364326" y="5547960"/>
              <a:ext cx="744120" cy="669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1349926" y="5518800"/>
                <a:ext cx="77544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160" name="Ink 159"/>
              <p14:cNvContentPartPr/>
              <p14:nvPr/>
            </p14:nvContentPartPr>
            <p14:xfrm>
              <a:off x="2101246" y="4237920"/>
              <a:ext cx="25560" cy="12639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2083606" y="4208760"/>
                <a:ext cx="62640" cy="13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161" name="Ink 160"/>
              <p14:cNvContentPartPr/>
              <p14:nvPr/>
            </p14:nvContentPartPr>
            <p14:xfrm>
              <a:off x="2081806" y="4407480"/>
              <a:ext cx="154800" cy="3204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2067766" y="4379400"/>
                <a:ext cx="18540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162" name="Ink 161"/>
              <p14:cNvContentPartPr/>
              <p14:nvPr/>
            </p14:nvContentPartPr>
            <p14:xfrm>
              <a:off x="2115286" y="4037040"/>
              <a:ext cx="236880" cy="188640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2095126" y="4012200"/>
                <a:ext cx="276120" cy="19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163" name="Ink 162"/>
              <p14:cNvContentPartPr/>
              <p14:nvPr/>
            </p14:nvContentPartPr>
            <p14:xfrm>
              <a:off x="2066326" y="5752080"/>
              <a:ext cx="73080" cy="2066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2048326" y="5728320"/>
                <a:ext cx="9792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164" name="Ink 163"/>
              <p14:cNvContentPartPr/>
              <p14:nvPr/>
            </p14:nvContentPartPr>
            <p14:xfrm>
              <a:off x="1163086" y="5981760"/>
              <a:ext cx="75240" cy="84312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1151206" y="5959440"/>
                <a:ext cx="92160" cy="90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165" name="Ink 164"/>
              <p14:cNvContentPartPr/>
              <p14:nvPr/>
            </p14:nvContentPartPr>
            <p14:xfrm>
              <a:off x="1655566" y="6075000"/>
              <a:ext cx="74160" cy="74628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1644046" y="6039720"/>
                <a:ext cx="103320" cy="80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166" name="Ink 165"/>
              <p14:cNvContentPartPr/>
              <p14:nvPr/>
            </p14:nvContentPartPr>
            <p14:xfrm>
              <a:off x="2040046" y="5965920"/>
              <a:ext cx="25920" cy="84492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2021686" y="5936400"/>
                <a:ext cx="56160" cy="9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167" name="Ink 166"/>
              <p14:cNvContentPartPr/>
              <p14:nvPr/>
            </p14:nvContentPartPr>
            <p14:xfrm>
              <a:off x="3499486" y="1254240"/>
              <a:ext cx="2610360" cy="249120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3475366" y="1208160"/>
                <a:ext cx="2657880" cy="257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">
            <p14:nvContentPartPr>
              <p14:cNvPr id="168" name="Ink 167"/>
              <p14:cNvContentPartPr/>
              <p14:nvPr/>
            </p14:nvContentPartPr>
            <p14:xfrm>
              <a:off x="3598126" y="1961280"/>
              <a:ext cx="232200" cy="46116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3579406" y="1928880"/>
                <a:ext cx="267840" cy="53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">
            <p14:nvContentPartPr>
              <p14:cNvPr id="169" name="Ink 168"/>
              <p14:cNvContentPartPr/>
              <p14:nvPr/>
            </p14:nvContentPartPr>
            <p14:xfrm>
              <a:off x="3911326" y="1925280"/>
              <a:ext cx="231480" cy="43596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3895126" y="1890720"/>
                <a:ext cx="266760" cy="50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">
            <p14:nvContentPartPr>
              <p14:cNvPr id="170" name="Ink 169"/>
              <p14:cNvContentPartPr/>
              <p14:nvPr/>
            </p14:nvContentPartPr>
            <p14:xfrm>
              <a:off x="4226326" y="1780200"/>
              <a:ext cx="253080" cy="53100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266"/>
              <a:stretch>
                <a:fillRect/>
              </a:stretch>
            </p:blipFill>
            <p:spPr>
              <a:xfrm>
                <a:off x="4207246" y="1746360"/>
                <a:ext cx="290520" cy="60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">
            <p14:nvContentPartPr>
              <p14:cNvPr id="171" name="Ink 170"/>
              <p14:cNvContentPartPr/>
              <p14:nvPr/>
            </p14:nvContentPartPr>
            <p14:xfrm>
              <a:off x="4265206" y="1708200"/>
              <a:ext cx="42480" cy="57420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268"/>
              <a:stretch>
                <a:fillRect/>
              </a:stretch>
            </p:blipFill>
            <p:spPr>
              <a:xfrm>
                <a:off x="4247206" y="1690920"/>
                <a:ext cx="72360" cy="62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">
            <p14:nvContentPartPr>
              <p14:cNvPr id="172" name="Ink 171"/>
              <p14:cNvContentPartPr/>
              <p14:nvPr/>
            </p14:nvContentPartPr>
            <p14:xfrm>
              <a:off x="4356646" y="1690560"/>
              <a:ext cx="66240" cy="64116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270"/>
              <a:stretch>
                <a:fillRect/>
              </a:stretch>
            </p:blipFill>
            <p:spPr>
              <a:xfrm>
                <a:off x="4341526" y="1674720"/>
                <a:ext cx="88920" cy="68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">
            <p14:nvContentPartPr>
              <p14:cNvPr id="173" name="Ink 172"/>
              <p14:cNvContentPartPr/>
              <p14:nvPr/>
            </p14:nvContentPartPr>
            <p14:xfrm>
              <a:off x="4602886" y="1645200"/>
              <a:ext cx="354960" cy="71352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272"/>
              <a:stretch>
                <a:fillRect/>
              </a:stretch>
            </p:blipFill>
            <p:spPr>
              <a:xfrm>
                <a:off x="4580566" y="1613520"/>
                <a:ext cx="396000" cy="78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">
            <p14:nvContentPartPr>
              <p14:cNvPr id="174" name="Ink 173"/>
              <p14:cNvContentPartPr/>
              <p14:nvPr/>
            </p14:nvContentPartPr>
            <p14:xfrm>
              <a:off x="4956046" y="1640160"/>
              <a:ext cx="334440" cy="56160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74"/>
              <a:stretch>
                <a:fillRect/>
              </a:stretch>
            </p:blipFill>
            <p:spPr>
              <a:xfrm>
                <a:off x="4937686" y="1607040"/>
                <a:ext cx="370080" cy="63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">
            <p14:nvContentPartPr>
              <p14:cNvPr id="175" name="Ink 174"/>
              <p14:cNvContentPartPr/>
              <p14:nvPr/>
            </p14:nvContentPartPr>
            <p14:xfrm>
              <a:off x="5372206" y="1488600"/>
              <a:ext cx="331560" cy="68652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276"/>
              <a:stretch>
                <a:fillRect/>
              </a:stretch>
            </p:blipFill>
            <p:spPr>
              <a:xfrm>
                <a:off x="5353126" y="1455840"/>
                <a:ext cx="367560" cy="76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">
            <p14:nvContentPartPr>
              <p14:cNvPr id="176" name="Ink 175"/>
              <p14:cNvContentPartPr/>
              <p14:nvPr/>
            </p14:nvContentPartPr>
            <p14:xfrm>
              <a:off x="6074566" y="3660840"/>
              <a:ext cx="525600" cy="28080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278"/>
              <a:stretch>
                <a:fillRect/>
              </a:stretch>
            </p:blipFill>
            <p:spPr>
              <a:xfrm>
                <a:off x="6055846" y="3622320"/>
                <a:ext cx="562680" cy="34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">
            <p14:nvContentPartPr>
              <p14:cNvPr id="177" name="Ink 176"/>
              <p14:cNvContentPartPr/>
              <p14:nvPr/>
            </p14:nvContentPartPr>
            <p14:xfrm>
              <a:off x="6153046" y="3680280"/>
              <a:ext cx="404280" cy="29448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280"/>
              <a:stretch>
                <a:fillRect/>
              </a:stretch>
            </p:blipFill>
            <p:spPr>
              <a:xfrm>
                <a:off x="6133246" y="3649320"/>
                <a:ext cx="439920" cy="36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">
            <p14:nvContentPartPr>
              <p14:cNvPr id="178" name="Ink 177"/>
              <p14:cNvContentPartPr/>
              <p14:nvPr/>
            </p14:nvContentPartPr>
            <p14:xfrm>
              <a:off x="6293086" y="3742200"/>
              <a:ext cx="304920" cy="30744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82"/>
              <a:stretch>
                <a:fillRect/>
              </a:stretch>
            </p:blipFill>
            <p:spPr>
              <a:xfrm>
                <a:off x="6274726" y="3706200"/>
                <a:ext cx="34128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">
            <p14:nvContentPartPr>
              <p14:cNvPr id="179" name="Ink 178"/>
              <p14:cNvContentPartPr/>
              <p14:nvPr/>
            </p14:nvContentPartPr>
            <p14:xfrm>
              <a:off x="2076555" y="3244950"/>
              <a:ext cx="273240" cy="7380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284"/>
              <a:stretch>
                <a:fillRect/>
              </a:stretch>
            </p:blipFill>
            <p:spPr>
              <a:xfrm>
                <a:off x="2065035" y="3223710"/>
                <a:ext cx="30096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">
            <p14:nvContentPartPr>
              <p14:cNvPr id="180" name="Ink 179"/>
              <p14:cNvContentPartPr/>
              <p14:nvPr/>
            </p14:nvContentPartPr>
            <p14:xfrm>
              <a:off x="1698358" y="2988482"/>
              <a:ext cx="279720" cy="3492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286"/>
              <a:stretch>
                <a:fillRect/>
              </a:stretch>
            </p:blipFill>
            <p:spPr>
              <a:xfrm>
                <a:off x="1686478" y="2957882"/>
                <a:ext cx="3081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">
            <p14:nvContentPartPr>
              <p14:cNvPr id="70" name="Ink 69"/>
              <p14:cNvContentPartPr/>
              <p14:nvPr/>
            </p14:nvContentPartPr>
            <p14:xfrm>
              <a:off x="2092570" y="2962910"/>
              <a:ext cx="1080" cy="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288"/>
              <a:stretch>
                <a:fillRect/>
              </a:stretch>
            </p:blipFill>
            <p:spPr>
              <a:xfrm>
                <a:off x="0" y="0"/>
                <a:ext cx="10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">
            <p14:nvContentPartPr>
              <p14:cNvPr id="181" name="Ink 180"/>
              <p14:cNvContentPartPr/>
              <p14:nvPr/>
            </p14:nvContentPartPr>
            <p14:xfrm>
              <a:off x="2092930" y="2957510"/>
              <a:ext cx="2520" cy="180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290"/>
              <a:stretch>
                <a:fillRect/>
              </a:stretch>
            </p:blipFill>
            <p:spPr>
              <a:xfrm>
                <a:off x="2075650" y="2918630"/>
                <a:ext cx="3924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">
            <p14:nvContentPartPr>
              <p14:cNvPr id="182" name="Ink 181"/>
              <p14:cNvContentPartPr/>
              <p14:nvPr/>
            </p14:nvContentPartPr>
            <p14:xfrm>
              <a:off x="2380930" y="2966150"/>
              <a:ext cx="0" cy="180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292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">
            <p14:nvContentPartPr>
              <p14:cNvPr id="183" name="Ink 182"/>
              <p14:cNvContentPartPr/>
              <p14:nvPr/>
            </p14:nvContentPartPr>
            <p14:xfrm>
              <a:off x="2384530" y="2957510"/>
              <a:ext cx="6840" cy="756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294"/>
              <a:stretch>
                <a:fillRect/>
              </a:stretch>
            </p:blipFill>
            <p:spPr>
              <a:xfrm>
                <a:off x="2366170" y="2924750"/>
                <a:ext cx="4068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">
            <p14:nvContentPartPr>
              <p14:cNvPr id="191" name="Ink 190"/>
              <p14:cNvContentPartPr/>
              <p14:nvPr/>
            </p14:nvContentPartPr>
            <p14:xfrm>
              <a:off x="4324916" y="5943664"/>
              <a:ext cx="95400" cy="19980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296"/>
              <a:stretch>
                <a:fillRect/>
              </a:stretch>
            </p:blipFill>
            <p:spPr>
              <a:xfrm>
                <a:off x="4309436" y="5909104"/>
                <a:ext cx="12636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">
            <p14:nvContentPartPr>
              <p14:cNvPr id="199" name="Ink 198"/>
              <p14:cNvContentPartPr/>
              <p14:nvPr/>
            </p14:nvContentPartPr>
            <p14:xfrm>
              <a:off x="4088036" y="6052384"/>
              <a:ext cx="70560" cy="37764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298"/>
              <a:stretch>
                <a:fillRect/>
              </a:stretch>
            </p:blipFill>
            <p:spPr>
              <a:xfrm>
                <a:off x="4074356" y="6014224"/>
                <a:ext cx="98640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">
            <p14:nvContentPartPr>
              <p14:cNvPr id="200" name="Ink 199"/>
              <p14:cNvContentPartPr/>
              <p14:nvPr/>
            </p14:nvContentPartPr>
            <p14:xfrm>
              <a:off x="4329236" y="5716144"/>
              <a:ext cx="27360" cy="20556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4313396" y="5686984"/>
                <a:ext cx="59040" cy="26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25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1995</Words>
  <Application>Microsoft Office PowerPoint</Application>
  <PresentationFormat>On-screen Show (4:3)</PresentationFormat>
  <Paragraphs>616</Paragraphs>
  <Slides>43</Slides>
  <Notes>31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5" baseType="lpstr">
      <vt:lpstr>Office Theme</vt:lpstr>
      <vt:lpstr>SVG Document</vt:lpstr>
      <vt:lpstr>Mozilla MVP Summer Lab</vt:lpstr>
      <vt:lpstr>One Day….</vt:lpstr>
      <vt:lpstr>One Day….</vt:lpstr>
      <vt:lpstr>One Day….</vt:lpstr>
      <vt:lpstr>One Day….</vt:lpstr>
      <vt:lpstr>One Day….</vt:lpstr>
      <vt:lpstr>One Day….</vt:lpstr>
      <vt:lpstr>One Day….</vt:lpstr>
      <vt:lpstr>One Day….</vt:lpstr>
      <vt:lpstr>One Day….</vt:lpstr>
      <vt:lpstr>One Day….</vt:lpstr>
      <vt:lpstr>One Day….</vt:lpstr>
      <vt:lpstr>One Day….</vt:lpstr>
      <vt:lpstr>One Day….</vt:lpstr>
      <vt:lpstr>Consumer protection</vt:lpstr>
      <vt:lpstr>Consumer protection</vt:lpstr>
      <vt:lpstr>Consumer protection</vt:lpstr>
      <vt:lpstr>Consumer protection</vt:lpstr>
      <vt:lpstr>Consumer protection</vt:lpstr>
      <vt:lpstr>Consumer protection</vt:lpstr>
      <vt:lpstr>Consumer to Consumer Advert Advisory with Web Annotations</vt:lpstr>
      <vt:lpstr>Advertising and Communications</vt:lpstr>
      <vt:lpstr>Advertising and Communications</vt:lpstr>
      <vt:lpstr>Advertising and Communications</vt:lpstr>
      <vt:lpstr>Advertising and Communications</vt:lpstr>
      <vt:lpstr>Advertising and Communications</vt:lpstr>
      <vt:lpstr>Advertising and Communications</vt:lpstr>
      <vt:lpstr>Advertising and Communications</vt:lpstr>
      <vt:lpstr>Advertising and Communications</vt:lpstr>
      <vt:lpstr>Really?</vt:lpstr>
      <vt:lpstr>Current Annotative Initiatives</vt:lpstr>
      <vt:lpstr>Advertising and Communications</vt:lpstr>
      <vt:lpstr>Concentration of Power</vt:lpstr>
      <vt:lpstr>Concentration of Power</vt:lpstr>
      <vt:lpstr>Distribution of Power</vt:lpstr>
      <vt:lpstr>Distribution of Power</vt:lpstr>
      <vt:lpstr>Distribution of Power</vt:lpstr>
      <vt:lpstr>Aggregative vs Discursive Democracy</vt:lpstr>
      <vt:lpstr>Advertising</vt:lpstr>
      <vt:lpstr>Adblocking Arms Race</vt:lpstr>
      <vt:lpstr>Enabling Symmetry</vt:lpstr>
      <vt:lpstr>General Usage - Advertisee</vt:lpstr>
      <vt:lpstr>General Usage - Advertiser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Mozilla MVP Summer Lab</dc:title>
  <dc:creator>user</dc:creator>
  <cp:lastModifiedBy>user</cp:lastModifiedBy>
  <cp:revision>41</cp:revision>
  <dcterms:created xsi:type="dcterms:W3CDTF">2020-06-08T20:51:31Z</dcterms:created>
  <dcterms:modified xsi:type="dcterms:W3CDTF">2020-06-09T07:39:55Z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